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2" r:id="rId7"/>
    <p:sldId id="264" r:id="rId8"/>
    <p:sldId id="267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/>
      <dgm:spPr/>
      <dgm:t>
        <a:bodyPr/>
        <a:lstStyle/>
        <a:p>
          <a:r>
            <a:rPr lang="es-MX" dirty="0" smtClean="0"/>
            <a:t>Realizar reuniones con los asesores/alfabetizadores</a:t>
          </a:r>
          <a:endParaRPr lang="es-MX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85997679-6043-4984-8522-5DB2D2650E5C}">
      <dgm:prSet phldrT="[Texto]"/>
      <dgm:spPr/>
      <dgm:t>
        <a:bodyPr/>
        <a:lstStyle/>
        <a:p>
          <a:r>
            <a:rPr lang="es-MX" dirty="0" smtClean="0"/>
            <a:t>Detectar debilidades o dificultades en módulos </a:t>
          </a:r>
        </a:p>
      </dgm:t>
    </dgm:pt>
    <dgm:pt modelId="{AF6135EF-A9DE-4443-9CE2-C438C40CC692}" type="parTrans" cxnId="{AEC81233-3BAB-49B9-AD4B-A36736C0E6D5}">
      <dgm:prSet/>
      <dgm:spPr/>
      <dgm:t>
        <a:bodyPr/>
        <a:lstStyle/>
        <a:p>
          <a:endParaRPr lang="es-MX"/>
        </a:p>
      </dgm:t>
    </dgm:pt>
    <dgm:pt modelId="{A1EDB873-301F-46D7-B61D-AF5542DEBA4D}" type="sibTrans" cxnId="{AEC81233-3BAB-49B9-AD4B-A36736C0E6D5}">
      <dgm:prSet/>
      <dgm:spPr/>
      <dgm:t>
        <a:bodyPr/>
        <a:lstStyle/>
        <a:p>
          <a:endParaRPr lang="es-MX"/>
        </a:p>
      </dgm:t>
    </dgm:pt>
    <dgm:pt modelId="{EE402840-E182-49B8-9D99-AF42AA96CB0B}">
      <dgm:prSet phldrT="[Texto]"/>
      <dgm:spPr/>
      <dgm:t>
        <a:bodyPr/>
        <a:lstStyle/>
        <a:p>
          <a:r>
            <a:rPr lang="es-MX" dirty="0" smtClean="0"/>
            <a:t>Checar catálogo de cursos y talleres </a:t>
          </a:r>
          <a:endParaRPr lang="es-MX" dirty="0"/>
        </a:p>
      </dgm:t>
    </dgm:pt>
    <dgm:pt modelId="{CAA3D459-23E9-43B0-B45F-E8416EDFD764}" type="parTrans" cxnId="{2FD55E02-D6A6-4B98-90A6-6E879B698BD6}">
      <dgm:prSet/>
      <dgm:spPr/>
      <dgm:t>
        <a:bodyPr/>
        <a:lstStyle/>
        <a:p>
          <a:endParaRPr lang="es-MX"/>
        </a:p>
      </dgm:t>
    </dgm:pt>
    <dgm:pt modelId="{21AB8E8A-FB4D-4216-ACF7-F0205FFCEBE9}" type="sibTrans" cxnId="{2FD55E02-D6A6-4B98-90A6-6E879B698BD6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F0CBBA75-226C-40B0-9064-AB508E949CC5}" type="pres">
      <dgm:prSet presAssocID="{85997679-6043-4984-8522-5DB2D2650E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2073B0-AE91-48A1-A85B-F37BB573D3C7}" type="pres">
      <dgm:prSet presAssocID="{A1EDB873-301F-46D7-B61D-AF5542DEBA4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9A61145E-249B-498B-A805-032539E75B50}" type="pres">
      <dgm:prSet presAssocID="{A1EDB873-301F-46D7-B61D-AF5542DEBA4D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26B72504-5AC4-4FE6-A4EE-E22F422FDC0D}" type="pres">
      <dgm:prSet presAssocID="{EE402840-E182-49B8-9D99-AF42AA96CB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7D7DFFEE-98AE-4C0A-9E2D-7F73C7B851F0}" type="presOf" srcId="{6232DDF5-C8E2-438C-8119-8E8ED1446309}" destId="{90CC6FFC-2D65-4100-8350-29E12235119C}" srcOrd="0" destOrd="0" presId="urn:microsoft.com/office/officeart/2005/8/layout/process1"/>
    <dgm:cxn modelId="{2242823A-6861-4170-A031-30F24A1144A0}" type="presOf" srcId="{EE402840-E182-49B8-9D99-AF42AA96CB0B}" destId="{26B72504-5AC4-4FE6-A4EE-E22F422FDC0D}" srcOrd="0" destOrd="0" presId="urn:microsoft.com/office/officeart/2005/8/layout/process1"/>
    <dgm:cxn modelId="{3906C005-2938-4016-823F-52004F858731}" type="presOf" srcId="{D9D1B063-5C66-46C6-9B89-0D3BF24598EF}" destId="{7DC156A5-D430-4231-B08D-2D75A80EBBC0}" srcOrd="0" destOrd="0" presId="urn:microsoft.com/office/officeart/2005/8/layout/process1"/>
    <dgm:cxn modelId="{6F344665-28F8-4489-B9AB-CB1FF7D7E24F}" type="presOf" srcId="{85997679-6043-4984-8522-5DB2D2650E5C}" destId="{F0CBBA75-226C-40B0-9064-AB508E949CC5}" srcOrd="0" destOrd="0" presId="urn:microsoft.com/office/officeart/2005/8/layout/process1"/>
    <dgm:cxn modelId="{0DC56689-725F-4071-AE0A-3E69B795D090}" type="presOf" srcId="{D9D1B063-5C66-46C6-9B89-0D3BF24598EF}" destId="{C66BECC3-BEA2-4908-97CD-940BDB9BA09C}" srcOrd="1" destOrd="0" presId="urn:microsoft.com/office/officeart/2005/8/layout/process1"/>
    <dgm:cxn modelId="{081588E6-B0AF-4A0D-927E-A570135EC8A6}" type="presOf" srcId="{01DC23A4-50E7-4095-8916-0812348720D0}" destId="{97DCF60D-80D0-425C-A5AF-BB4BF7AEADB9}" srcOrd="0" destOrd="0" presId="urn:microsoft.com/office/officeart/2005/8/layout/process1"/>
    <dgm:cxn modelId="{AEC81233-3BAB-49B9-AD4B-A36736C0E6D5}" srcId="{01DC23A4-50E7-4095-8916-0812348720D0}" destId="{85997679-6043-4984-8522-5DB2D2650E5C}" srcOrd="1" destOrd="0" parTransId="{AF6135EF-A9DE-4443-9CE2-C438C40CC692}" sibTransId="{A1EDB873-301F-46D7-B61D-AF5542DEBA4D}"/>
    <dgm:cxn modelId="{74DBC177-DB33-44A4-9751-0A606854A630}" type="presOf" srcId="{A1EDB873-301F-46D7-B61D-AF5542DEBA4D}" destId="{922073B0-AE91-48A1-A85B-F37BB573D3C7}" srcOrd="0" destOrd="0" presId="urn:microsoft.com/office/officeart/2005/8/layout/process1"/>
    <dgm:cxn modelId="{C0F0A723-F60C-4AA5-A7E9-A3876FEECEA4}" type="presOf" srcId="{A1EDB873-301F-46D7-B61D-AF5542DEBA4D}" destId="{9A61145E-249B-498B-A805-032539E75B50}" srcOrd="1" destOrd="0" presId="urn:microsoft.com/office/officeart/2005/8/layout/process1"/>
    <dgm:cxn modelId="{2FD55E02-D6A6-4B98-90A6-6E879B698BD6}" srcId="{01DC23A4-50E7-4095-8916-0812348720D0}" destId="{EE402840-E182-49B8-9D99-AF42AA96CB0B}" srcOrd="2" destOrd="0" parTransId="{CAA3D459-23E9-43B0-B45F-E8416EDFD764}" sibTransId="{21AB8E8A-FB4D-4216-ACF7-F0205FFCEBE9}"/>
    <dgm:cxn modelId="{811F9B17-131B-40EE-A1F7-AB091EA6B9B3}" type="presParOf" srcId="{97DCF60D-80D0-425C-A5AF-BB4BF7AEADB9}" destId="{90CC6FFC-2D65-4100-8350-29E12235119C}" srcOrd="0" destOrd="0" presId="urn:microsoft.com/office/officeart/2005/8/layout/process1"/>
    <dgm:cxn modelId="{8C4E887A-BB72-4081-9A12-16791943DCAB}" type="presParOf" srcId="{97DCF60D-80D0-425C-A5AF-BB4BF7AEADB9}" destId="{7DC156A5-D430-4231-B08D-2D75A80EBBC0}" srcOrd="1" destOrd="0" presId="urn:microsoft.com/office/officeart/2005/8/layout/process1"/>
    <dgm:cxn modelId="{1AF87636-284A-43C1-BC26-DE04FD14A87C}" type="presParOf" srcId="{7DC156A5-D430-4231-B08D-2D75A80EBBC0}" destId="{C66BECC3-BEA2-4908-97CD-940BDB9BA09C}" srcOrd="0" destOrd="0" presId="urn:microsoft.com/office/officeart/2005/8/layout/process1"/>
    <dgm:cxn modelId="{47A4E4C6-BB84-47FC-B66B-BACDAFE4D162}" type="presParOf" srcId="{97DCF60D-80D0-425C-A5AF-BB4BF7AEADB9}" destId="{F0CBBA75-226C-40B0-9064-AB508E949CC5}" srcOrd="2" destOrd="0" presId="urn:microsoft.com/office/officeart/2005/8/layout/process1"/>
    <dgm:cxn modelId="{A37D2882-8885-4EA3-8F80-88F6B9DBC989}" type="presParOf" srcId="{97DCF60D-80D0-425C-A5AF-BB4BF7AEADB9}" destId="{922073B0-AE91-48A1-A85B-F37BB573D3C7}" srcOrd="3" destOrd="0" presId="urn:microsoft.com/office/officeart/2005/8/layout/process1"/>
    <dgm:cxn modelId="{D22CAFB0-FE7E-4552-9CAB-F9954D632CD5}" type="presParOf" srcId="{922073B0-AE91-48A1-A85B-F37BB573D3C7}" destId="{9A61145E-249B-498B-A805-032539E75B50}" srcOrd="0" destOrd="0" presId="urn:microsoft.com/office/officeart/2005/8/layout/process1"/>
    <dgm:cxn modelId="{C208649A-50CD-424D-86DF-A63DE26DEFA6}" type="presParOf" srcId="{97DCF60D-80D0-425C-A5AF-BB4BF7AEADB9}" destId="{26B72504-5AC4-4FE6-A4EE-E22F422FDC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/>
      <dgm:spPr/>
      <dgm:t>
        <a:bodyPr/>
        <a:lstStyle/>
        <a:p>
          <a:r>
            <a:rPr lang="es-MX" dirty="0" smtClean="0"/>
            <a:t>Ubicar a cada asesor/alfabetizador en un curso o taller de 16 </a:t>
          </a:r>
          <a:r>
            <a:rPr lang="es-MX" dirty="0" err="1" smtClean="0"/>
            <a:t>hrs</a:t>
          </a:r>
          <a:endParaRPr lang="es-MX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85997679-6043-4984-8522-5DB2D2650E5C}">
      <dgm:prSet phldrT="[Texto]"/>
      <dgm:spPr/>
      <dgm:t>
        <a:bodyPr/>
        <a:lstStyle/>
        <a:p>
          <a:r>
            <a:rPr lang="es-MX" dirty="0" smtClean="0"/>
            <a:t>Mínimo de 4 máximo de 10 personas cada grupo </a:t>
          </a:r>
        </a:p>
      </dgm:t>
    </dgm:pt>
    <dgm:pt modelId="{AF6135EF-A9DE-4443-9CE2-C438C40CC692}" type="parTrans" cxnId="{AEC81233-3BAB-49B9-AD4B-A36736C0E6D5}">
      <dgm:prSet/>
      <dgm:spPr/>
      <dgm:t>
        <a:bodyPr/>
        <a:lstStyle/>
        <a:p>
          <a:endParaRPr lang="es-MX"/>
        </a:p>
      </dgm:t>
    </dgm:pt>
    <dgm:pt modelId="{A1EDB873-301F-46D7-B61D-AF5542DEBA4D}" type="sibTrans" cxnId="{AEC81233-3BAB-49B9-AD4B-A36736C0E6D5}">
      <dgm:prSet/>
      <dgm:spPr/>
      <dgm:t>
        <a:bodyPr/>
        <a:lstStyle/>
        <a:p>
          <a:endParaRPr lang="es-MX"/>
        </a:p>
      </dgm:t>
    </dgm:pt>
    <dgm:pt modelId="{EE402840-E182-49B8-9D99-AF42AA96CB0B}">
      <dgm:prSet phldrT="[Texto]"/>
      <dgm:spPr/>
      <dgm:t>
        <a:bodyPr/>
        <a:lstStyle/>
        <a:p>
          <a:r>
            <a:rPr lang="es-MX" dirty="0" smtClean="0"/>
            <a:t>Checar que los asesores/alfabetizadores sean de la misma localidad preferentemente</a:t>
          </a:r>
        </a:p>
      </dgm:t>
    </dgm:pt>
    <dgm:pt modelId="{CAA3D459-23E9-43B0-B45F-E8416EDFD764}" type="parTrans" cxnId="{2FD55E02-D6A6-4B98-90A6-6E879B698BD6}">
      <dgm:prSet/>
      <dgm:spPr/>
      <dgm:t>
        <a:bodyPr/>
        <a:lstStyle/>
        <a:p>
          <a:endParaRPr lang="es-MX"/>
        </a:p>
      </dgm:t>
    </dgm:pt>
    <dgm:pt modelId="{21AB8E8A-FB4D-4216-ACF7-F0205FFCEBE9}" type="sibTrans" cxnId="{2FD55E02-D6A6-4B98-90A6-6E879B698BD6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F0CBBA75-226C-40B0-9064-AB508E949CC5}" type="pres">
      <dgm:prSet presAssocID="{85997679-6043-4984-8522-5DB2D2650E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2073B0-AE91-48A1-A85B-F37BB573D3C7}" type="pres">
      <dgm:prSet presAssocID="{A1EDB873-301F-46D7-B61D-AF5542DEBA4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9A61145E-249B-498B-A805-032539E75B50}" type="pres">
      <dgm:prSet presAssocID="{A1EDB873-301F-46D7-B61D-AF5542DEBA4D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26B72504-5AC4-4FE6-A4EE-E22F422FDC0D}" type="pres">
      <dgm:prSet presAssocID="{EE402840-E182-49B8-9D99-AF42AA96CB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A53F5857-2157-44FD-B0EE-0AEBC243FB8F}" type="presOf" srcId="{D9D1B063-5C66-46C6-9B89-0D3BF24598EF}" destId="{C66BECC3-BEA2-4908-97CD-940BDB9BA09C}" srcOrd="1" destOrd="0" presId="urn:microsoft.com/office/officeart/2005/8/layout/process1"/>
    <dgm:cxn modelId="{B5879638-8098-4E8D-AE7B-B3B2645BC933}" type="presOf" srcId="{EE402840-E182-49B8-9D99-AF42AA96CB0B}" destId="{26B72504-5AC4-4FE6-A4EE-E22F422FDC0D}" srcOrd="0" destOrd="0" presId="urn:microsoft.com/office/officeart/2005/8/layout/process1"/>
    <dgm:cxn modelId="{D00CC70B-ED26-4788-93F3-BF583073AE99}" type="presOf" srcId="{85997679-6043-4984-8522-5DB2D2650E5C}" destId="{F0CBBA75-226C-40B0-9064-AB508E949CC5}" srcOrd="0" destOrd="0" presId="urn:microsoft.com/office/officeart/2005/8/layout/process1"/>
    <dgm:cxn modelId="{6F2405AB-3355-4BD2-B530-689B412A819B}" type="presOf" srcId="{A1EDB873-301F-46D7-B61D-AF5542DEBA4D}" destId="{9A61145E-249B-498B-A805-032539E75B50}" srcOrd="1" destOrd="0" presId="urn:microsoft.com/office/officeart/2005/8/layout/process1"/>
    <dgm:cxn modelId="{BD71CA9B-3487-4515-AB51-7992EE33162A}" type="presOf" srcId="{01DC23A4-50E7-4095-8916-0812348720D0}" destId="{97DCF60D-80D0-425C-A5AF-BB4BF7AEADB9}" srcOrd="0" destOrd="0" presId="urn:microsoft.com/office/officeart/2005/8/layout/process1"/>
    <dgm:cxn modelId="{AEC81233-3BAB-49B9-AD4B-A36736C0E6D5}" srcId="{01DC23A4-50E7-4095-8916-0812348720D0}" destId="{85997679-6043-4984-8522-5DB2D2650E5C}" srcOrd="1" destOrd="0" parTransId="{AF6135EF-A9DE-4443-9CE2-C438C40CC692}" sibTransId="{A1EDB873-301F-46D7-B61D-AF5542DEBA4D}"/>
    <dgm:cxn modelId="{2FD55E02-D6A6-4B98-90A6-6E879B698BD6}" srcId="{01DC23A4-50E7-4095-8916-0812348720D0}" destId="{EE402840-E182-49B8-9D99-AF42AA96CB0B}" srcOrd="2" destOrd="0" parTransId="{CAA3D459-23E9-43B0-B45F-E8416EDFD764}" sibTransId="{21AB8E8A-FB4D-4216-ACF7-F0205FFCEBE9}"/>
    <dgm:cxn modelId="{38224912-3BB6-4B89-994A-348D875CFD4F}" type="presOf" srcId="{A1EDB873-301F-46D7-B61D-AF5542DEBA4D}" destId="{922073B0-AE91-48A1-A85B-F37BB573D3C7}" srcOrd="0" destOrd="0" presId="urn:microsoft.com/office/officeart/2005/8/layout/process1"/>
    <dgm:cxn modelId="{D04FF139-C462-45B3-91BD-116F4D4E3B0B}" type="presOf" srcId="{6232DDF5-C8E2-438C-8119-8E8ED1446309}" destId="{90CC6FFC-2D65-4100-8350-29E12235119C}" srcOrd="0" destOrd="0" presId="urn:microsoft.com/office/officeart/2005/8/layout/process1"/>
    <dgm:cxn modelId="{66E5A436-740F-4C76-A678-AF28945758DB}" type="presOf" srcId="{D9D1B063-5C66-46C6-9B89-0D3BF24598EF}" destId="{7DC156A5-D430-4231-B08D-2D75A80EBBC0}" srcOrd="0" destOrd="0" presId="urn:microsoft.com/office/officeart/2005/8/layout/process1"/>
    <dgm:cxn modelId="{79D90282-1CC8-4E23-AE88-C03FC975B6C3}" type="presParOf" srcId="{97DCF60D-80D0-425C-A5AF-BB4BF7AEADB9}" destId="{90CC6FFC-2D65-4100-8350-29E12235119C}" srcOrd="0" destOrd="0" presId="urn:microsoft.com/office/officeart/2005/8/layout/process1"/>
    <dgm:cxn modelId="{3FC184E1-419C-4D91-8844-E655190AEE18}" type="presParOf" srcId="{97DCF60D-80D0-425C-A5AF-BB4BF7AEADB9}" destId="{7DC156A5-D430-4231-B08D-2D75A80EBBC0}" srcOrd="1" destOrd="0" presId="urn:microsoft.com/office/officeart/2005/8/layout/process1"/>
    <dgm:cxn modelId="{8C13DB34-329F-46F2-8610-EF542E671A92}" type="presParOf" srcId="{7DC156A5-D430-4231-B08D-2D75A80EBBC0}" destId="{C66BECC3-BEA2-4908-97CD-940BDB9BA09C}" srcOrd="0" destOrd="0" presId="urn:microsoft.com/office/officeart/2005/8/layout/process1"/>
    <dgm:cxn modelId="{7A5888FF-23F4-4904-99E3-ECE29B938094}" type="presParOf" srcId="{97DCF60D-80D0-425C-A5AF-BB4BF7AEADB9}" destId="{F0CBBA75-226C-40B0-9064-AB508E949CC5}" srcOrd="2" destOrd="0" presId="urn:microsoft.com/office/officeart/2005/8/layout/process1"/>
    <dgm:cxn modelId="{E365FE92-4C18-4B4C-B0B0-1D6C0307B2BE}" type="presParOf" srcId="{97DCF60D-80D0-425C-A5AF-BB4BF7AEADB9}" destId="{922073B0-AE91-48A1-A85B-F37BB573D3C7}" srcOrd="3" destOrd="0" presId="urn:microsoft.com/office/officeart/2005/8/layout/process1"/>
    <dgm:cxn modelId="{40D952B0-A07E-44B0-8579-5F230EB2410B}" type="presParOf" srcId="{922073B0-AE91-48A1-A85B-F37BB573D3C7}" destId="{9A61145E-249B-498B-A805-032539E75B50}" srcOrd="0" destOrd="0" presId="urn:microsoft.com/office/officeart/2005/8/layout/process1"/>
    <dgm:cxn modelId="{9CB6A655-04EB-452B-B390-8C08A2A7FA6D}" type="presParOf" srcId="{97DCF60D-80D0-425C-A5AF-BB4BF7AEADB9}" destId="{26B72504-5AC4-4FE6-A4EE-E22F422FDC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/>
      <dgm:spPr/>
      <dgm:t>
        <a:bodyPr/>
        <a:lstStyle/>
        <a:p>
          <a:r>
            <a:rPr lang="es-MX" dirty="0" smtClean="0"/>
            <a:t> Con base a las necesidades educativas seleccionar el curso o taller </a:t>
          </a:r>
          <a:endParaRPr lang="es-MX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85997679-6043-4984-8522-5DB2D2650E5C}">
      <dgm:prSet phldrT="[Texto]"/>
      <dgm:spPr/>
      <dgm:t>
        <a:bodyPr/>
        <a:lstStyle/>
        <a:p>
          <a:r>
            <a:rPr lang="es-MX" dirty="0" smtClean="0"/>
            <a:t>Por ejemplo: CNA Para mejorar la Práctica</a:t>
          </a:r>
        </a:p>
      </dgm:t>
    </dgm:pt>
    <dgm:pt modelId="{AF6135EF-A9DE-4443-9CE2-C438C40CC692}" type="parTrans" cxnId="{AEC81233-3BAB-49B9-AD4B-A36736C0E6D5}">
      <dgm:prSet/>
      <dgm:spPr/>
      <dgm:t>
        <a:bodyPr/>
        <a:lstStyle/>
        <a:p>
          <a:endParaRPr lang="es-MX"/>
        </a:p>
      </dgm:t>
    </dgm:pt>
    <dgm:pt modelId="{A1EDB873-301F-46D7-B61D-AF5542DEBA4D}" type="sibTrans" cxnId="{AEC81233-3BAB-49B9-AD4B-A36736C0E6D5}">
      <dgm:prSet/>
      <dgm:spPr/>
      <dgm:t>
        <a:bodyPr/>
        <a:lstStyle/>
        <a:p>
          <a:endParaRPr lang="es-MX"/>
        </a:p>
      </dgm:t>
    </dgm:pt>
    <dgm:pt modelId="{EE402840-E182-49B8-9D99-AF42AA96CB0B}">
      <dgm:prSet phldrT="[Texto]"/>
      <dgm:spPr/>
      <dgm:t>
        <a:bodyPr/>
        <a:lstStyle/>
        <a:p>
          <a:r>
            <a:rPr lang="es-MX" dirty="0" smtClean="0"/>
            <a:t>Dejando así temas que logremos realizar en 4 horas por sesión </a:t>
          </a:r>
        </a:p>
      </dgm:t>
    </dgm:pt>
    <dgm:pt modelId="{CAA3D459-23E9-43B0-B45F-E8416EDFD764}" type="parTrans" cxnId="{2FD55E02-D6A6-4B98-90A6-6E879B698BD6}">
      <dgm:prSet/>
      <dgm:spPr/>
      <dgm:t>
        <a:bodyPr/>
        <a:lstStyle/>
        <a:p>
          <a:endParaRPr lang="es-MX"/>
        </a:p>
      </dgm:t>
    </dgm:pt>
    <dgm:pt modelId="{21AB8E8A-FB4D-4216-ACF7-F0205FFCEBE9}" type="sibTrans" cxnId="{2FD55E02-D6A6-4B98-90A6-6E879B698BD6}">
      <dgm:prSet/>
      <dgm:spPr/>
      <dgm:t>
        <a:bodyPr/>
        <a:lstStyle/>
        <a:p>
          <a:endParaRPr lang="es-MX"/>
        </a:p>
      </dgm:t>
    </dgm:pt>
    <dgm:pt modelId="{E3D2581E-5EA4-456C-9DA4-E031B10CA3FC}">
      <dgm:prSet phldrT="[Texto]"/>
      <dgm:spPr/>
      <dgm:t>
        <a:bodyPr/>
        <a:lstStyle/>
        <a:p>
          <a:r>
            <a:rPr lang="es-MX" dirty="0" smtClean="0"/>
            <a:t>Se tomará la planeación y se dividirá en 4 sesiones </a:t>
          </a:r>
        </a:p>
      </dgm:t>
    </dgm:pt>
    <dgm:pt modelId="{38B00C91-CA95-4077-BB58-DD9DE23520D5}" type="parTrans" cxnId="{98FBF238-34DF-4B9F-B72E-03DB38CC61BC}">
      <dgm:prSet/>
      <dgm:spPr/>
      <dgm:t>
        <a:bodyPr/>
        <a:lstStyle/>
        <a:p>
          <a:endParaRPr lang="es-MX"/>
        </a:p>
      </dgm:t>
    </dgm:pt>
    <dgm:pt modelId="{569F1029-C47F-405D-A761-2BD7D814AFCB}" type="sibTrans" cxnId="{98FBF238-34DF-4B9F-B72E-03DB38CC61BC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3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F0CBBA75-226C-40B0-9064-AB508E949CC5}" type="pres">
      <dgm:prSet presAssocID="{85997679-6043-4984-8522-5DB2D2650E5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2073B0-AE91-48A1-A85B-F37BB573D3C7}" type="pres">
      <dgm:prSet presAssocID="{A1EDB873-301F-46D7-B61D-AF5542DEBA4D}" presName="sibTrans" presStyleLbl="sibTrans2D1" presStyleIdx="1" presStyleCnt="3"/>
      <dgm:spPr/>
      <dgm:t>
        <a:bodyPr/>
        <a:lstStyle/>
        <a:p>
          <a:endParaRPr lang="es-MX"/>
        </a:p>
      </dgm:t>
    </dgm:pt>
    <dgm:pt modelId="{9A61145E-249B-498B-A805-032539E75B50}" type="pres">
      <dgm:prSet presAssocID="{A1EDB873-301F-46D7-B61D-AF5542DEBA4D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CEC58005-A65A-41CC-A8A2-CCE7D3F0EF4F}" type="pres">
      <dgm:prSet presAssocID="{E3D2581E-5EA4-456C-9DA4-E031B10CA3F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35B0DC-F28D-4128-B5F6-6174D20C87ED}" type="pres">
      <dgm:prSet presAssocID="{569F1029-C47F-405D-A761-2BD7D814AFCB}" presName="sibTrans" presStyleLbl="sibTrans2D1" presStyleIdx="2" presStyleCnt="3"/>
      <dgm:spPr/>
      <dgm:t>
        <a:bodyPr/>
        <a:lstStyle/>
        <a:p>
          <a:endParaRPr lang="es-MX"/>
        </a:p>
      </dgm:t>
    </dgm:pt>
    <dgm:pt modelId="{9C9D846E-BABC-4A36-BAEA-7E42E79E23E2}" type="pres">
      <dgm:prSet presAssocID="{569F1029-C47F-405D-A761-2BD7D814AFCB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26B72504-5AC4-4FE6-A4EE-E22F422FDC0D}" type="pres">
      <dgm:prSet presAssocID="{EE402840-E182-49B8-9D99-AF42AA96CB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67EDB6F2-8F62-4E39-8821-8B6854CE9980}" type="presOf" srcId="{A1EDB873-301F-46D7-B61D-AF5542DEBA4D}" destId="{9A61145E-249B-498B-A805-032539E75B50}" srcOrd="1" destOrd="0" presId="urn:microsoft.com/office/officeart/2005/8/layout/process1"/>
    <dgm:cxn modelId="{98FBF238-34DF-4B9F-B72E-03DB38CC61BC}" srcId="{01DC23A4-50E7-4095-8916-0812348720D0}" destId="{E3D2581E-5EA4-456C-9DA4-E031B10CA3FC}" srcOrd="2" destOrd="0" parTransId="{38B00C91-CA95-4077-BB58-DD9DE23520D5}" sibTransId="{569F1029-C47F-405D-A761-2BD7D814AFCB}"/>
    <dgm:cxn modelId="{C80C7040-6E6D-43F8-A95F-58D1F33BF9A7}" type="presOf" srcId="{A1EDB873-301F-46D7-B61D-AF5542DEBA4D}" destId="{922073B0-AE91-48A1-A85B-F37BB573D3C7}" srcOrd="0" destOrd="0" presId="urn:microsoft.com/office/officeart/2005/8/layout/process1"/>
    <dgm:cxn modelId="{9CDE72D4-121B-43FF-8489-F637D7936D3E}" type="presOf" srcId="{569F1029-C47F-405D-A761-2BD7D814AFCB}" destId="{7735B0DC-F28D-4128-B5F6-6174D20C87ED}" srcOrd="0" destOrd="0" presId="urn:microsoft.com/office/officeart/2005/8/layout/process1"/>
    <dgm:cxn modelId="{AF379E89-6812-4C66-8CDA-2510D512420D}" type="presOf" srcId="{D9D1B063-5C66-46C6-9B89-0D3BF24598EF}" destId="{7DC156A5-D430-4231-B08D-2D75A80EBBC0}" srcOrd="0" destOrd="0" presId="urn:microsoft.com/office/officeart/2005/8/layout/process1"/>
    <dgm:cxn modelId="{385F300B-C0F0-4AF2-B2F5-2A5600D0731B}" type="presOf" srcId="{EE402840-E182-49B8-9D99-AF42AA96CB0B}" destId="{26B72504-5AC4-4FE6-A4EE-E22F422FDC0D}" srcOrd="0" destOrd="0" presId="urn:microsoft.com/office/officeart/2005/8/layout/process1"/>
    <dgm:cxn modelId="{39ABE1C6-42B9-4826-BB67-EF47AEFB2CB3}" type="presOf" srcId="{D9D1B063-5C66-46C6-9B89-0D3BF24598EF}" destId="{C66BECC3-BEA2-4908-97CD-940BDB9BA09C}" srcOrd="1" destOrd="0" presId="urn:microsoft.com/office/officeart/2005/8/layout/process1"/>
    <dgm:cxn modelId="{AEC81233-3BAB-49B9-AD4B-A36736C0E6D5}" srcId="{01DC23A4-50E7-4095-8916-0812348720D0}" destId="{85997679-6043-4984-8522-5DB2D2650E5C}" srcOrd="1" destOrd="0" parTransId="{AF6135EF-A9DE-4443-9CE2-C438C40CC692}" sibTransId="{A1EDB873-301F-46D7-B61D-AF5542DEBA4D}"/>
    <dgm:cxn modelId="{B179D993-2E56-41ED-9227-6AA46DB913AD}" type="presOf" srcId="{6232DDF5-C8E2-438C-8119-8E8ED1446309}" destId="{90CC6FFC-2D65-4100-8350-29E12235119C}" srcOrd="0" destOrd="0" presId="urn:microsoft.com/office/officeart/2005/8/layout/process1"/>
    <dgm:cxn modelId="{C960267D-663C-495E-870B-DDD6524F887A}" type="presOf" srcId="{E3D2581E-5EA4-456C-9DA4-E031B10CA3FC}" destId="{CEC58005-A65A-41CC-A8A2-CCE7D3F0EF4F}" srcOrd="0" destOrd="0" presId="urn:microsoft.com/office/officeart/2005/8/layout/process1"/>
    <dgm:cxn modelId="{B0A7A065-D7E4-4814-99CB-8091C8CE1695}" type="presOf" srcId="{85997679-6043-4984-8522-5DB2D2650E5C}" destId="{F0CBBA75-226C-40B0-9064-AB508E949CC5}" srcOrd="0" destOrd="0" presId="urn:microsoft.com/office/officeart/2005/8/layout/process1"/>
    <dgm:cxn modelId="{2FD55E02-D6A6-4B98-90A6-6E879B698BD6}" srcId="{01DC23A4-50E7-4095-8916-0812348720D0}" destId="{EE402840-E182-49B8-9D99-AF42AA96CB0B}" srcOrd="3" destOrd="0" parTransId="{CAA3D459-23E9-43B0-B45F-E8416EDFD764}" sibTransId="{21AB8E8A-FB4D-4216-ACF7-F0205FFCEBE9}"/>
    <dgm:cxn modelId="{22279972-84F5-408E-BF29-B7F956D31735}" type="presOf" srcId="{01DC23A4-50E7-4095-8916-0812348720D0}" destId="{97DCF60D-80D0-425C-A5AF-BB4BF7AEADB9}" srcOrd="0" destOrd="0" presId="urn:microsoft.com/office/officeart/2005/8/layout/process1"/>
    <dgm:cxn modelId="{F296147E-06F7-415F-B21C-B32F55919298}" type="presOf" srcId="{569F1029-C47F-405D-A761-2BD7D814AFCB}" destId="{9C9D846E-BABC-4A36-BAEA-7E42E79E23E2}" srcOrd="1" destOrd="0" presId="urn:microsoft.com/office/officeart/2005/8/layout/process1"/>
    <dgm:cxn modelId="{CE72AB07-67AE-4A4A-9C7C-C8C0510DA1A9}" type="presParOf" srcId="{97DCF60D-80D0-425C-A5AF-BB4BF7AEADB9}" destId="{90CC6FFC-2D65-4100-8350-29E12235119C}" srcOrd="0" destOrd="0" presId="urn:microsoft.com/office/officeart/2005/8/layout/process1"/>
    <dgm:cxn modelId="{3E379861-01D1-4490-805F-8A2657004D8E}" type="presParOf" srcId="{97DCF60D-80D0-425C-A5AF-BB4BF7AEADB9}" destId="{7DC156A5-D430-4231-B08D-2D75A80EBBC0}" srcOrd="1" destOrd="0" presId="urn:microsoft.com/office/officeart/2005/8/layout/process1"/>
    <dgm:cxn modelId="{F0C71354-C863-4FE1-A842-84A64AC7F6C3}" type="presParOf" srcId="{7DC156A5-D430-4231-B08D-2D75A80EBBC0}" destId="{C66BECC3-BEA2-4908-97CD-940BDB9BA09C}" srcOrd="0" destOrd="0" presId="urn:microsoft.com/office/officeart/2005/8/layout/process1"/>
    <dgm:cxn modelId="{8872B183-1F2E-436C-AC6D-BC65B23A821A}" type="presParOf" srcId="{97DCF60D-80D0-425C-A5AF-BB4BF7AEADB9}" destId="{F0CBBA75-226C-40B0-9064-AB508E949CC5}" srcOrd="2" destOrd="0" presId="urn:microsoft.com/office/officeart/2005/8/layout/process1"/>
    <dgm:cxn modelId="{1B99E6E8-1174-4C9D-9F98-796EC0858C27}" type="presParOf" srcId="{97DCF60D-80D0-425C-A5AF-BB4BF7AEADB9}" destId="{922073B0-AE91-48A1-A85B-F37BB573D3C7}" srcOrd="3" destOrd="0" presId="urn:microsoft.com/office/officeart/2005/8/layout/process1"/>
    <dgm:cxn modelId="{063F0818-AF7B-44C2-A0BE-5897A74B9CA6}" type="presParOf" srcId="{922073B0-AE91-48A1-A85B-F37BB573D3C7}" destId="{9A61145E-249B-498B-A805-032539E75B50}" srcOrd="0" destOrd="0" presId="urn:microsoft.com/office/officeart/2005/8/layout/process1"/>
    <dgm:cxn modelId="{EE2EBEF4-F1D0-4531-AC99-B00284782811}" type="presParOf" srcId="{97DCF60D-80D0-425C-A5AF-BB4BF7AEADB9}" destId="{CEC58005-A65A-41CC-A8A2-CCE7D3F0EF4F}" srcOrd="4" destOrd="0" presId="urn:microsoft.com/office/officeart/2005/8/layout/process1"/>
    <dgm:cxn modelId="{66E597B1-A8CE-4014-B90D-0CF851C46CEB}" type="presParOf" srcId="{97DCF60D-80D0-425C-A5AF-BB4BF7AEADB9}" destId="{7735B0DC-F28D-4128-B5F6-6174D20C87ED}" srcOrd="5" destOrd="0" presId="urn:microsoft.com/office/officeart/2005/8/layout/process1"/>
    <dgm:cxn modelId="{7E10ADCA-6CD0-4A7A-B5E7-21EF4BC9347B}" type="presParOf" srcId="{7735B0DC-F28D-4128-B5F6-6174D20C87ED}" destId="{9C9D846E-BABC-4A36-BAEA-7E42E79E23E2}" srcOrd="0" destOrd="0" presId="urn:microsoft.com/office/officeart/2005/8/layout/process1"/>
    <dgm:cxn modelId="{63739A41-A016-47C5-9D1D-9BEA569EDA37}" type="presParOf" srcId="{97DCF60D-80D0-425C-A5AF-BB4BF7AEADB9}" destId="{26B72504-5AC4-4FE6-A4EE-E22F422FDC0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 custT="1"/>
      <dgm:spPr/>
      <dgm:t>
        <a:bodyPr/>
        <a:lstStyle/>
        <a:p>
          <a:r>
            <a:rPr lang="es-MX" sz="1200" dirty="0" smtClean="0"/>
            <a:t>De la lista de asesores/alfabetizadores a formar y tomando en cuenta los cursos o talleres </a:t>
          </a:r>
          <a:endParaRPr lang="es-MX" sz="1200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85997679-6043-4984-8522-5DB2D2650E5C}">
      <dgm:prSet phldrT="[Texto]" custT="1"/>
      <dgm:spPr/>
      <dgm:t>
        <a:bodyPr/>
        <a:lstStyle/>
        <a:p>
          <a:r>
            <a:rPr lang="es-MX" sz="1200" dirty="0" smtClean="0"/>
            <a:t>Se integrarán </a:t>
          </a:r>
          <a:r>
            <a:rPr lang="es-MX" sz="1200" dirty="0" smtClean="0">
              <a:solidFill>
                <a:schemeClr val="bg1"/>
              </a:solidFill>
            </a:rPr>
            <a:t>3 </a:t>
          </a:r>
          <a:r>
            <a:rPr lang="es-MX" sz="1200" dirty="0" smtClean="0"/>
            <a:t>grupos HH y en el caso de Indígena serán de 2 a 3 grupos. Se capacitarán en un periodo de  30 días</a:t>
          </a:r>
        </a:p>
      </dgm:t>
    </dgm:pt>
    <dgm:pt modelId="{AF6135EF-A9DE-4443-9CE2-C438C40CC692}" type="parTrans" cxnId="{AEC81233-3BAB-49B9-AD4B-A36736C0E6D5}">
      <dgm:prSet/>
      <dgm:spPr/>
      <dgm:t>
        <a:bodyPr/>
        <a:lstStyle/>
        <a:p>
          <a:endParaRPr lang="es-MX"/>
        </a:p>
      </dgm:t>
    </dgm:pt>
    <dgm:pt modelId="{A1EDB873-301F-46D7-B61D-AF5542DEBA4D}" type="sibTrans" cxnId="{AEC81233-3BAB-49B9-AD4B-A36736C0E6D5}">
      <dgm:prSet/>
      <dgm:spPr/>
      <dgm:t>
        <a:bodyPr/>
        <a:lstStyle/>
        <a:p>
          <a:endParaRPr lang="es-MX"/>
        </a:p>
      </dgm:t>
    </dgm:pt>
    <dgm:pt modelId="{012AD3AD-2759-45B1-AC6B-D2F532D83780}">
      <dgm:prSet phldrT="[Texto]" custT="1"/>
      <dgm:spPr/>
      <dgm:t>
        <a:bodyPr/>
        <a:lstStyle/>
        <a:p>
          <a:r>
            <a:rPr lang="es-MX" sz="1200" dirty="0" smtClean="0"/>
            <a:t>Una vez organizado los grupos se subirá el evento al RAF</a:t>
          </a:r>
        </a:p>
      </dgm:t>
    </dgm:pt>
    <dgm:pt modelId="{2D4D7773-29B3-4D86-8833-0E46296CB0DD}" type="parTrans" cxnId="{1A2CA380-4F3C-4F9A-B7B8-9AA74522545A}">
      <dgm:prSet/>
      <dgm:spPr/>
      <dgm:t>
        <a:bodyPr/>
        <a:lstStyle/>
        <a:p>
          <a:endParaRPr lang="es-MX"/>
        </a:p>
      </dgm:t>
    </dgm:pt>
    <dgm:pt modelId="{A5DB03CF-477E-4AB5-8B3C-488E1B485CEF}" type="sibTrans" cxnId="{1A2CA380-4F3C-4F9A-B7B8-9AA74522545A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F0CBBA75-226C-40B0-9064-AB508E949CC5}" type="pres">
      <dgm:prSet presAssocID="{85997679-6043-4984-8522-5DB2D2650E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2073B0-AE91-48A1-A85B-F37BB573D3C7}" type="pres">
      <dgm:prSet presAssocID="{A1EDB873-301F-46D7-B61D-AF5542DEBA4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9A61145E-249B-498B-A805-032539E75B50}" type="pres">
      <dgm:prSet presAssocID="{A1EDB873-301F-46D7-B61D-AF5542DEBA4D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C9D74BAB-B066-4ABF-AE1D-9445EF138300}" type="pres">
      <dgm:prSet presAssocID="{012AD3AD-2759-45B1-AC6B-D2F532D837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A366279F-63C5-44D7-8B41-B28F92B2DE99}" type="presOf" srcId="{6232DDF5-C8E2-438C-8119-8E8ED1446309}" destId="{90CC6FFC-2D65-4100-8350-29E12235119C}" srcOrd="0" destOrd="0" presId="urn:microsoft.com/office/officeart/2005/8/layout/process1"/>
    <dgm:cxn modelId="{AFE0A974-9B33-4051-8EA5-21A7F10B9ACE}" type="presOf" srcId="{A1EDB873-301F-46D7-B61D-AF5542DEBA4D}" destId="{9A61145E-249B-498B-A805-032539E75B50}" srcOrd="1" destOrd="0" presId="urn:microsoft.com/office/officeart/2005/8/layout/process1"/>
    <dgm:cxn modelId="{3C081F81-03E7-44E4-8B01-C3838DA1CDDF}" type="presOf" srcId="{A1EDB873-301F-46D7-B61D-AF5542DEBA4D}" destId="{922073B0-AE91-48A1-A85B-F37BB573D3C7}" srcOrd="0" destOrd="0" presId="urn:microsoft.com/office/officeart/2005/8/layout/process1"/>
    <dgm:cxn modelId="{AEC81233-3BAB-49B9-AD4B-A36736C0E6D5}" srcId="{01DC23A4-50E7-4095-8916-0812348720D0}" destId="{85997679-6043-4984-8522-5DB2D2650E5C}" srcOrd="1" destOrd="0" parTransId="{AF6135EF-A9DE-4443-9CE2-C438C40CC692}" sibTransId="{A1EDB873-301F-46D7-B61D-AF5542DEBA4D}"/>
    <dgm:cxn modelId="{0488BE6F-868A-433C-9805-4A164980C40E}" type="presOf" srcId="{85997679-6043-4984-8522-5DB2D2650E5C}" destId="{F0CBBA75-226C-40B0-9064-AB508E949CC5}" srcOrd="0" destOrd="0" presId="urn:microsoft.com/office/officeart/2005/8/layout/process1"/>
    <dgm:cxn modelId="{1A2CA380-4F3C-4F9A-B7B8-9AA74522545A}" srcId="{01DC23A4-50E7-4095-8916-0812348720D0}" destId="{012AD3AD-2759-45B1-AC6B-D2F532D83780}" srcOrd="2" destOrd="0" parTransId="{2D4D7773-29B3-4D86-8833-0E46296CB0DD}" sibTransId="{A5DB03CF-477E-4AB5-8B3C-488E1B485CEF}"/>
    <dgm:cxn modelId="{12A4FBEE-60DC-4AC5-A345-3C1369EF657E}" type="presOf" srcId="{01DC23A4-50E7-4095-8916-0812348720D0}" destId="{97DCF60D-80D0-425C-A5AF-BB4BF7AEADB9}" srcOrd="0" destOrd="0" presId="urn:microsoft.com/office/officeart/2005/8/layout/process1"/>
    <dgm:cxn modelId="{ECEB768F-3430-4562-85CA-C73139D56F00}" type="presOf" srcId="{D9D1B063-5C66-46C6-9B89-0D3BF24598EF}" destId="{7DC156A5-D430-4231-B08D-2D75A80EBBC0}" srcOrd="0" destOrd="0" presId="urn:microsoft.com/office/officeart/2005/8/layout/process1"/>
    <dgm:cxn modelId="{22C24693-8223-4D04-9B2B-92E63767E1EE}" type="presOf" srcId="{012AD3AD-2759-45B1-AC6B-D2F532D83780}" destId="{C9D74BAB-B066-4ABF-AE1D-9445EF138300}" srcOrd="0" destOrd="0" presId="urn:microsoft.com/office/officeart/2005/8/layout/process1"/>
    <dgm:cxn modelId="{F64144FB-AF2A-4B2C-A428-A23400426F18}" type="presOf" srcId="{D9D1B063-5C66-46C6-9B89-0D3BF24598EF}" destId="{C66BECC3-BEA2-4908-97CD-940BDB9BA09C}" srcOrd="1" destOrd="0" presId="urn:microsoft.com/office/officeart/2005/8/layout/process1"/>
    <dgm:cxn modelId="{5DA0BCEF-CE51-4056-BFEA-5FEC39A232EE}" type="presParOf" srcId="{97DCF60D-80D0-425C-A5AF-BB4BF7AEADB9}" destId="{90CC6FFC-2D65-4100-8350-29E12235119C}" srcOrd="0" destOrd="0" presId="urn:microsoft.com/office/officeart/2005/8/layout/process1"/>
    <dgm:cxn modelId="{954B68D1-BB28-499A-83AC-3D746252C975}" type="presParOf" srcId="{97DCF60D-80D0-425C-A5AF-BB4BF7AEADB9}" destId="{7DC156A5-D430-4231-B08D-2D75A80EBBC0}" srcOrd="1" destOrd="0" presId="urn:microsoft.com/office/officeart/2005/8/layout/process1"/>
    <dgm:cxn modelId="{063ED923-569D-4C20-9E33-C3328BE425F1}" type="presParOf" srcId="{7DC156A5-D430-4231-B08D-2D75A80EBBC0}" destId="{C66BECC3-BEA2-4908-97CD-940BDB9BA09C}" srcOrd="0" destOrd="0" presId="urn:microsoft.com/office/officeart/2005/8/layout/process1"/>
    <dgm:cxn modelId="{BCEAD4AF-2D28-404B-BA04-0809B33E701C}" type="presParOf" srcId="{97DCF60D-80D0-425C-A5AF-BB4BF7AEADB9}" destId="{F0CBBA75-226C-40B0-9064-AB508E949CC5}" srcOrd="2" destOrd="0" presId="urn:microsoft.com/office/officeart/2005/8/layout/process1"/>
    <dgm:cxn modelId="{8D4A8574-44CB-4843-B034-E78C63A74600}" type="presParOf" srcId="{97DCF60D-80D0-425C-A5AF-BB4BF7AEADB9}" destId="{922073B0-AE91-48A1-A85B-F37BB573D3C7}" srcOrd="3" destOrd="0" presId="urn:microsoft.com/office/officeart/2005/8/layout/process1"/>
    <dgm:cxn modelId="{32CFC6E2-64E6-4E01-BE80-0E663C1D8838}" type="presParOf" srcId="{922073B0-AE91-48A1-A85B-F37BB573D3C7}" destId="{9A61145E-249B-498B-A805-032539E75B50}" srcOrd="0" destOrd="0" presId="urn:microsoft.com/office/officeart/2005/8/layout/process1"/>
    <dgm:cxn modelId="{EAE6FBA2-D476-486D-BDC9-9253E95623D1}" type="presParOf" srcId="{97DCF60D-80D0-425C-A5AF-BB4BF7AEADB9}" destId="{C9D74BAB-B066-4ABF-AE1D-9445EF13830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 custT="1"/>
      <dgm:spPr/>
      <dgm:t>
        <a:bodyPr/>
        <a:lstStyle/>
        <a:p>
          <a:r>
            <a:rPr lang="es-MX" sz="1200" dirty="0" smtClean="0"/>
            <a:t>Requisitar el formato de </a:t>
          </a:r>
          <a:r>
            <a:rPr lang="es-MX" sz="1200" b="1" dirty="0" smtClean="0"/>
            <a:t>programación de talleres permanentes</a:t>
          </a:r>
          <a:r>
            <a:rPr lang="es-MX" sz="1200" dirty="0" smtClean="0"/>
            <a:t>, donde se le asignará un día de la semana a cada grupo.</a:t>
          </a:r>
          <a:endParaRPr lang="es-MX" sz="1200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85997679-6043-4984-8522-5DB2D2650E5C}">
      <dgm:prSet phldrT="[Texto]" custT="1"/>
      <dgm:spPr/>
      <dgm:t>
        <a:bodyPr/>
        <a:lstStyle/>
        <a:p>
          <a:r>
            <a:rPr lang="es-MX" sz="1200" dirty="0" smtClean="0"/>
            <a:t>Entregar al OSE </a:t>
          </a:r>
        </a:p>
        <a:p>
          <a:r>
            <a:rPr lang="es-MX" sz="1200" dirty="0" smtClean="0"/>
            <a:t>El OSE sube información al RAF y envía electrónicamente a Servicios Educativos </a:t>
          </a:r>
        </a:p>
      </dgm:t>
    </dgm:pt>
    <dgm:pt modelId="{AF6135EF-A9DE-4443-9CE2-C438C40CC692}" type="parTrans" cxnId="{AEC81233-3BAB-49B9-AD4B-A36736C0E6D5}">
      <dgm:prSet/>
      <dgm:spPr/>
      <dgm:t>
        <a:bodyPr/>
        <a:lstStyle/>
        <a:p>
          <a:endParaRPr lang="es-MX"/>
        </a:p>
      </dgm:t>
    </dgm:pt>
    <dgm:pt modelId="{A1EDB873-301F-46D7-B61D-AF5542DEBA4D}" type="sibTrans" cxnId="{AEC81233-3BAB-49B9-AD4B-A36736C0E6D5}">
      <dgm:prSet/>
      <dgm:spPr/>
      <dgm:t>
        <a:bodyPr/>
        <a:lstStyle/>
        <a:p>
          <a:endParaRPr lang="es-MX"/>
        </a:p>
      </dgm:t>
    </dgm:pt>
    <dgm:pt modelId="{012AD3AD-2759-45B1-AC6B-D2F532D83780}">
      <dgm:prSet phldrT="[Texto]" custT="1"/>
      <dgm:spPr/>
      <dgm:t>
        <a:bodyPr/>
        <a:lstStyle/>
        <a:p>
          <a:r>
            <a:rPr lang="es-MX" sz="1200" dirty="0" smtClean="0"/>
            <a:t>Prever material de apoyo al taller </a:t>
          </a:r>
        </a:p>
      </dgm:t>
    </dgm:pt>
    <dgm:pt modelId="{2D4D7773-29B3-4D86-8833-0E46296CB0DD}" type="parTrans" cxnId="{1A2CA380-4F3C-4F9A-B7B8-9AA74522545A}">
      <dgm:prSet/>
      <dgm:spPr/>
      <dgm:t>
        <a:bodyPr/>
        <a:lstStyle/>
        <a:p>
          <a:endParaRPr lang="es-MX"/>
        </a:p>
      </dgm:t>
    </dgm:pt>
    <dgm:pt modelId="{A5DB03CF-477E-4AB5-8B3C-488E1B485CEF}" type="sibTrans" cxnId="{1A2CA380-4F3C-4F9A-B7B8-9AA74522545A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F0CBBA75-226C-40B0-9064-AB508E949CC5}" type="pres">
      <dgm:prSet presAssocID="{85997679-6043-4984-8522-5DB2D2650E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2073B0-AE91-48A1-A85B-F37BB573D3C7}" type="pres">
      <dgm:prSet presAssocID="{A1EDB873-301F-46D7-B61D-AF5542DEBA4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9A61145E-249B-498B-A805-032539E75B50}" type="pres">
      <dgm:prSet presAssocID="{A1EDB873-301F-46D7-B61D-AF5542DEBA4D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C9D74BAB-B066-4ABF-AE1D-9445EF138300}" type="pres">
      <dgm:prSet presAssocID="{012AD3AD-2759-45B1-AC6B-D2F532D837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C81233-3BAB-49B9-AD4B-A36736C0E6D5}" srcId="{01DC23A4-50E7-4095-8916-0812348720D0}" destId="{85997679-6043-4984-8522-5DB2D2650E5C}" srcOrd="1" destOrd="0" parTransId="{AF6135EF-A9DE-4443-9CE2-C438C40CC692}" sibTransId="{A1EDB873-301F-46D7-B61D-AF5542DEBA4D}"/>
    <dgm:cxn modelId="{97DDC133-6C40-4C13-87EE-51E02423D081}" type="presOf" srcId="{012AD3AD-2759-45B1-AC6B-D2F532D83780}" destId="{C9D74BAB-B066-4ABF-AE1D-9445EF138300}" srcOrd="0" destOrd="0" presId="urn:microsoft.com/office/officeart/2005/8/layout/process1"/>
    <dgm:cxn modelId="{C353E4F4-B55C-4402-8154-D1438D8AF0C6}" type="presOf" srcId="{85997679-6043-4984-8522-5DB2D2650E5C}" destId="{F0CBBA75-226C-40B0-9064-AB508E949CC5}" srcOrd="0" destOrd="0" presId="urn:microsoft.com/office/officeart/2005/8/layout/process1"/>
    <dgm:cxn modelId="{B66D80E1-9FD3-4B61-81AF-BE4EB147A5FC}" type="presOf" srcId="{A1EDB873-301F-46D7-B61D-AF5542DEBA4D}" destId="{9A61145E-249B-498B-A805-032539E75B50}" srcOrd="1" destOrd="0" presId="urn:microsoft.com/office/officeart/2005/8/layout/process1"/>
    <dgm:cxn modelId="{1A2CA380-4F3C-4F9A-B7B8-9AA74522545A}" srcId="{01DC23A4-50E7-4095-8916-0812348720D0}" destId="{012AD3AD-2759-45B1-AC6B-D2F532D83780}" srcOrd="2" destOrd="0" parTransId="{2D4D7773-29B3-4D86-8833-0E46296CB0DD}" sibTransId="{A5DB03CF-477E-4AB5-8B3C-488E1B485CEF}"/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A601BDBF-7344-4902-9F8B-FF2132945623}" type="presOf" srcId="{01DC23A4-50E7-4095-8916-0812348720D0}" destId="{97DCF60D-80D0-425C-A5AF-BB4BF7AEADB9}" srcOrd="0" destOrd="0" presId="urn:microsoft.com/office/officeart/2005/8/layout/process1"/>
    <dgm:cxn modelId="{C04F1C30-AB5A-4288-A891-0933E229839C}" type="presOf" srcId="{A1EDB873-301F-46D7-B61D-AF5542DEBA4D}" destId="{922073B0-AE91-48A1-A85B-F37BB573D3C7}" srcOrd="0" destOrd="0" presId="urn:microsoft.com/office/officeart/2005/8/layout/process1"/>
    <dgm:cxn modelId="{D58CE300-7A08-447E-9810-A518E7798277}" type="presOf" srcId="{6232DDF5-C8E2-438C-8119-8E8ED1446309}" destId="{90CC6FFC-2D65-4100-8350-29E12235119C}" srcOrd="0" destOrd="0" presId="urn:microsoft.com/office/officeart/2005/8/layout/process1"/>
    <dgm:cxn modelId="{EEAEE210-F957-4707-8302-506958DA9832}" type="presOf" srcId="{D9D1B063-5C66-46C6-9B89-0D3BF24598EF}" destId="{C66BECC3-BEA2-4908-97CD-940BDB9BA09C}" srcOrd="1" destOrd="0" presId="urn:microsoft.com/office/officeart/2005/8/layout/process1"/>
    <dgm:cxn modelId="{DA1D4730-560D-455B-BF43-96336F855293}" type="presOf" srcId="{D9D1B063-5C66-46C6-9B89-0D3BF24598EF}" destId="{7DC156A5-D430-4231-B08D-2D75A80EBBC0}" srcOrd="0" destOrd="0" presId="urn:microsoft.com/office/officeart/2005/8/layout/process1"/>
    <dgm:cxn modelId="{20142772-E9FC-4A4A-9279-EF6C33BC607C}" type="presParOf" srcId="{97DCF60D-80D0-425C-A5AF-BB4BF7AEADB9}" destId="{90CC6FFC-2D65-4100-8350-29E12235119C}" srcOrd="0" destOrd="0" presId="urn:microsoft.com/office/officeart/2005/8/layout/process1"/>
    <dgm:cxn modelId="{1464AE2C-2E2C-463C-A223-93D26A87052F}" type="presParOf" srcId="{97DCF60D-80D0-425C-A5AF-BB4BF7AEADB9}" destId="{7DC156A5-D430-4231-B08D-2D75A80EBBC0}" srcOrd="1" destOrd="0" presId="urn:microsoft.com/office/officeart/2005/8/layout/process1"/>
    <dgm:cxn modelId="{17BD61B3-22DC-40DB-A9A7-7F29A07432F7}" type="presParOf" srcId="{7DC156A5-D430-4231-B08D-2D75A80EBBC0}" destId="{C66BECC3-BEA2-4908-97CD-940BDB9BA09C}" srcOrd="0" destOrd="0" presId="urn:microsoft.com/office/officeart/2005/8/layout/process1"/>
    <dgm:cxn modelId="{35528E76-2CB9-43DC-8055-86FC701088C6}" type="presParOf" srcId="{97DCF60D-80D0-425C-A5AF-BB4BF7AEADB9}" destId="{F0CBBA75-226C-40B0-9064-AB508E949CC5}" srcOrd="2" destOrd="0" presId="urn:microsoft.com/office/officeart/2005/8/layout/process1"/>
    <dgm:cxn modelId="{AF0C9E05-B7DE-444C-AD9A-DF9F53D0347B}" type="presParOf" srcId="{97DCF60D-80D0-425C-A5AF-BB4BF7AEADB9}" destId="{922073B0-AE91-48A1-A85B-F37BB573D3C7}" srcOrd="3" destOrd="0" presId="urn:microsoft.com/office/officeart/2005/8/layout/process1"/>
    <dgm:cxn modelId="{DB259F71-65D1-468D-9EAA-3651CDBBABC1}" type="presParOf" srcId="{922073B0-AE91-48A1-A85B-F37BB573D3C7}" destId="{9A61145E-249B-498B-A805-032539E75B50}" srcOrd="0" destOrd="0" presId="urn:microsoft.com/office/officeart/2005/8/layout/process1"/>
    <dgm:cxn modelId="{474C5611-35C9-4A68-B5C0-5FAA23FE509E}" type="presParOf" srcId="{97DCF60D-80D0-425C-A5AF-BB4BF7AEADB9}" destId="{C9D74BAB-B066-4ABF-AE1D-9445EF13830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 custT="1"/>
      <dgm:spPr/>
      <dgm:t>
        <a:bodyPr/>
        <a:lstStyle/>
        <a:p>
          <a:r>
            <a:rPr lang="es-MX" sz="1200" dirty="0" smtClean="0"/>
            <a:t>Impartición de taller por grupo en sesiones  semanales (4). </a:t>
          </a:r>
          <a:endParaRPr lang="es-MX" sz="1200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85997679-6043-4984-8522-5DB2D2650E5C}">
      <dgm:prSet phldrT="[Texto]" custT="1"/>
      <dgm:spPr/>
      <dgm:t>
        <a:bodyPr/>
        <a:lstStyle/>
        <a:p>
          <a:r>
            <a:rPr lang="es-MX" sz="1200" dirty="0" smtClean="0"/>
            <a:t>Requisita lista de asistencia y fotos por sesión  </a:t>
          </a:r>
        </a:p>
      </dgm:t>
    </dgm:pt>
    <dgm:pt modelId="{AF6135EF-A9DE-4443-9CE2-C438C40CC692}" type="parTrans" cxnId="{AEC81233-3BAB-49B9-AD4B-A36736C0E6D5}">
      <dgm:prSet/>
      <dgm:spPr/>
      <dgm:t>
        <a:bodyPr/>
        <a:lstStyle/>
        <a:p>
          <a:endParaRPr lang="es-MX"/>
        </a:p>
      </dgm:t>
    </dgm:pt>
    <dgm:pt modelId="{A1EDB873-301F-46D7-B61D-AF5542DEBA4D}" type="sibTrans" cxnId="{AEC81233-3BAB-49B9-AD4B-A36736C0E6D5}">
      <dgm:prSet/>
      <dgm:spPr/>
      <dgm:t>
        <a:bodyPr/>
        <a:lstStyle/>
        <a:p>
          <a:endParaRPr lang="es-MX"/>
        </a:p>
      </dgm:t>
    </dgm:pt>
    <dgm:pt modelId="{012AD3AD-2759-45B1-AC6B-D2F532D83780}">
      <dgm:prSet phldrT="[Texto]" custT="1"/>
      <dgm:spPr/>
      <dgm:t>
        <a:bodyPr/>
        <a:lstStyle/>
        <a:p>
          <a:r>
            <a:rPr lang="es-MX" sz="1200" dirty="0" smtClean="0"/>
            <a:t>Al termino de las 4 sesiones elabora informe y entrega al OSE</a:t>
          </a:r>
        </a:p>
      </dgm:t>
    </dgm:pt>
    <dgm:pt modelId="{2D4D7773-29B3-4D86-8833-0E46296CB0DD}" type="parTrans" cxnId="{1A2CA380-4F3C-4F9A-B7B8-9AA74522545A}">
      <dgm:prSet/>
      <dgm:spPr/>
      <dgm:t>
        <a:bodyPr/>
        <a:lstStyle/>
        <a:p>
          <a:endParaRPr lang="es-MX"/>
        </a:p>
      </dgm:t>
    </dgm:pt>
    <dgm:pt modelId="{A5DB03CF-477E-4AB5-8B3C-488E1B485CEF}" type="sibTrans" cxnId="{1A2CA380-4F3C-4F9A-B7B8-9AA74522545A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F0CBBA75-226C-40B0-9064-AB508E949CC5}" type="pres">
      <dgm:prSet presAssocID="{85997679-6043-4984-8522-5DB2D2650E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2073B0-AE91-48A1-A85B-F37BB573D3C7}" type="pres">
      <dgm:prSet presAssocID="{A1EDB873-301F-46D7-B61D-AF5542DEBA4D}" presName="sibTrans" presStyleLbl="sibTrans2D1" presStyleIdx="1" presStyleCnt="2"/>
      <dgm:spPr/>
      <dgm:t>
        <a:bodyPr/>
        <a:lstStyle/>
        <a:p>
          <a:endParaRPr lang="es-MX"/>
        </a:p>
      </dgm:t>
    </dgm:pt>
    <dgm:pt modelId="{9A61145E-249B-498B-A805-032539E75B50}" type="pres">
      <dgm:prSet presAssocID="{A1EDB873-301F-46D7-B61D-AF5542DEBA4D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C9D74BAB-B066-4ABF-AE1D-9445EF138300}" type="pres">
      <dgm:prSet presAssocID="{012AD3AD-2759-45B1-AC6B-D2F532D837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86E52BA2-C6D9-4820-9297-DEC8EDB8ACB3}" type="presOf" srcId="{A1EDB873-301F-46D7-B61D-AF5542DEBA4D}" destId="{9A61145E-249B-498B-A805-032539E75B50}" srcOrd="1" destOrd="0" presId="urn:microsoft.com/office/officeart/2005/8/layout/process1"/>
    <dgm:cxn modelId="{927798C8-3670-4DB4-AE1B-1F662FF30AF1}" type="presOf" srcId="{D9D1B063-5C66-46C6-9B89-0D3BF24598EF}" destId="{7DC156A5-D430-4231-B08D-2D75A80EBBC0}" srcOrd="0" destOrd="0" presId="urn:microsoft.com/office/officeart/2005/8/layout/process1"/>
    <dgm:cxn modelId="{AEC81233-3BAB-49B9-AD4B-A36736C0E6D5}" srcId="{01DC23A4-50E7-4095-8916-0812348720D0}" destId="{85997679-6043-4984-8522-5DB2D2650E5C}" srcOrd="1" destOrd="0" parTransId="{AF6135EF-A9DE-4443-9CE2-C438C40CC692}" sibTransId="{A1EDB873-301F-46D7-B61D-AF5542DEBA4D}"/>
    <dgm:cxn modelId="{710D8775-A92D-481E-AC51-1D9F6DBCB73B}" type="presOf" srcId="{D9D1B063-5C66-46C6-9B89-0D3BF24598EF}" destId="{C66BECC3-BEA2-4908-97CD-940BDB9BA09C}" srcOrd="1" destOrd="0" presId="urn:microsoft.com/office/officeart/2005/8/layout/process1"/>
    <dgm:cxn modelId="{6F0217DF-F7F9-42AC-84BD-9D9AE4A01FE0}" type="presOf" srcId="{A1EDB873-301F-46D7-B61D-AF5542DEBA4D}" destId="{922073B0-AE91-48A1-A85B-F37BB573D3C7}" srcOrd="0" destOrd="0" presId="urn:microsoft.com/office/officeart/2005/8/layout/process1"/>
    <dgm:cxn modelId="{1A2CA380-4F3C-4F9A-B7B8-9AA74522545A}" srcId="{01DC23A4-50E7-4095-8916-0812348720D0}" destId="{012AD3AD-2759-45B1-AC6B-D2F532D83780}" srcOrd="2" destOrd="0" parTransId="{2D4D7773-29B3-4D86-8833-0E46296CB0DD}" sibTransId="{A5DB03CF-477E-4AB5-8B3C-488E1B485CEF}"/>
    <dgm:cxn modelId="{9CAA3EA3-FDBF-4DE6-8E23-9481C4CD1BAA}" type="presOf" srcId="{6232DDF5-C8E2-438C-8119-8E8ED1446309}" destId="{90CC6FFC-2D65-4100-8350-29E12235119C}" srcOrd="0" destOrd="0" presId="urn:microsoft.com/office/officeart/2005/8/layout/process1"/>
    <dgm:cxn modelId="{8CDC4E52-029E-44CF-BFEE-1D21190F0284}" type="presOf" srcId="{012AD3AD-2759-45B1-AC6B-D2F532D83780}" destId="{C9D74BAB-B066-4ABF-AE1D-9445EF138300}" srcOrd="0" destOrd="0" presId="urn:microsoft.com/office/officeart/2005/8/layout/process1"/>
    <dgm:cxn modelId="{77C6B859-2B1F-4480-B285-6946E1CAB90D}" type="presOf" srcId="{85997679-6043-4984-8522-5DB2D2650E5C}" destId="{F0CBBA75-226C-40B0-9064-AB508E949CC5}" srcOrd="0" destOrd="0" presId="urn:microsoft.com/office/officeart/2005/8/layout/process1"/>
    <dgm:cxn modelId="{4D5F222C-41DA-407D-90AC-D1BEC9C08BA1}" type="presOf" srcId="{01DC23A4-50E7-4095-8916-0812348720D0}" destId="{97DCF60D-80D0-425C-A5AF-BB4BF7AEADB9}" srcOrd="0" destOrd="0" presId="urn:microsoft.com/office/officeart/2005/8/layout/process1"/>
    <dgm:cxn modelId="{23EB1DE6-271A-4914-87BC-85F507A33616}" type="presParOf" srcId="{97DCF60D-80D0-425C-A5AF-BB4BF7AEADB9}" destId="{90CC6FFC-2D65-4100-8350-29E12235119C}" srcOrd="0" destOrd="0" presId="urn:microsoft.com/office/officeart/2005/8/layout/process1"/>
    <dgm:cxn modelId="{52868FD9-7B80-46C6-98C0-D57172AF338A}" type="presParOf" srcId="{97DCF60D-80D0-425C-A5AF-BB4BF7AEADB9}" destId="{7DC156A5-D430-4231-B08D-2D75A80EBBC0}" srcOrd="1" destOrd="0" presId="urn:microsoft.com/office/officeart/2005/8/layout/process1"/>
    <dgm:cxn modelId="{75FB4D0F-080E-404A-952A-19FAC674CE9C}" type="presParOf" srcId="{7DC156A5-D430-4231-B08D-2D75A80EBBC0}" destId="{C66BECC3-BEA2-4908-97CD-940BDB9BA09C}" srcOrd="0" destOrd="0" presId="urn:microsoft.com/office/officeart/2005/8/layout/process1"/>
    <dgm:cxn modelId="{20E5894F-F1D7-40D4-8A43-B42E3CCEB0A9}" type="presParOf" srcId="{97DCF60D-80D0-425C-A5AF-BB4BF7AEADB9}" destId="{F0CBBA75-226C-40B0-9064-AB508E949CC5}" srcOrd="2" destOrd="0" presId="urn:microsoft.com/office/officeart/2005/8/layout/process1"/>
    <dgm:cxn modelId="{48199A9A-6A42-4107-A208-2CD6CFA01826}" type="presParOf" srcId="{97DCF60D-80D0-425C-A5AF-BB4BF7AEADB9}" destId="{922073B0-AE91-48A1-A85B-F37BB573D3C7}" srcOrd="3" destOrd="0" presId="urn:microsoft.com/office/officeart/2005/8/layout/process1"/>
    <dgm:cxn modelId="{6156F68E-5770-426E-96EA-A4052CEDB018}" type="presParOf" srcId="{922073B0-AE91-48A1-A85B-F37BB573D3C7}" destId="{9A61145E-249B-498B-A805-032539E75B50}" srcOrd="0" destOrd="0" presId="urn:microsoft.com/office/officeart/2005/8/layout/process1"/>
    <dgm:cxn modelId="{EB30CBDF-55D4-4515-8C3D-086858FC59DF}" type="presParOf" srcId="{97DCF60D-80D0-425C-A5AF-BB4BF7AEADB9}" destId="{C9D74BAB-B066-4ABF-AE1D-9445EF13830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DC23A4-50E7-4095-8916-0812348720D0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6232DDF5-C8E2-438C-8119-8E8ED1446309}">
      <dgm:prSet phldrT="[Texto]" custT="1"/>
      <dgm:spPr/>
      <dgm:t>
        <a:bodyPr/>
        <a:lstStyle/>
        <a:p>
          <a:r>
            <a:rPr lang="es-MX" sz="1200" dirty="0" smtClean="0"/>
            <a:t>El OSE pasa a validar con el Coordinador de Zona: Fotos, listas e informe de actividades  </a:t>
          </a:r>
          <a:endParaRPr lang="es-MX" sz="1200" dirty="0"/>
        </a:p>
      </dgm:t>
    </dgm:pt>
    <dgm:pt modelId="{E03F0E00-F65B-440C-820A-BE5E2C6DB5B5}" type="parTrans" cxnId="{0577D6D0-EB50-4E1E-A953-4703692309D6}">
      <dgm:prSet/>
      <dgm:spPr/>
      <dgm:t>
        <a:bodyPr/>
        <a:lstStyle/>
        <a:p>
          <a:endParaRPr lang="es-MX"/>
        </a:p>
      </dgm:t>
    </dgm:pt>
    <dgm:pt modelId="{D9D1B063-5C66-46C6-9B89-0D3BF24598EF}" type="sibTrans" cxnId="{0577D6D0-EB50-4E1E-A953-4703692309D6}">
      <dgm:prSet/>
      <dgm:spPr/>
      <dgm:t>
        <a:bodyPr/>
        <a:lstStyle/>
        <a:p>
          <a:endParaRPr lang="es-MX"/>
        </a:p>
      </dgm:t>
    </dgm:pt>
    <dgm:pt modelId="{012AD3AD-2759-45B1-AC6B-D2F532D83780}">
      <dgm:prSet phldrT="[Texto]" custT="1"/>
      <dgm:spPr/>
      <dgm:t>
        <a:bodyPr/>
        <a:lstStyle/>
        <a:p>
          <a:r>
            <a:rPr lang="es-MX" sz="1200" dirty="0" smtClean="0"/>
            <a:t>Una vez validado y firmado por el Coordinador de Zona enviar  al Departamento de Servicios Educativos </a:t>
          </a:r>
          <a:r>
            <a:rPr lang="es-MX" sz="1200" dirty="0" smtClean="0">
              <a:solidFill>
                <a:srgbClr val="FF0000"/>
              </a:solidFill>
            </a:rPr>
            <a:t>o DAGE  </a:t>
          </a:r>
          <a:r>
            <a:rPr lang="es-MX" sz="1200" dirty="0" smtClean="0"/>
            <a:t>vía electrónica </a:t>
          </a:r>
        </a:p>
      </dgm:t>
    </dgm:pt>
    <dgm:pt modelId="{2D4D7773-29B3-4D86-8833-0E46296CB0DD}" type="parTrans" cxnId="{1A2CA380-4F3C-4F9A-B7B8-9AA74522545A}">
      <dgm:prSet/>
      <dgm:spPr/>
      <dgm:t>
        <a:bodyPr/>
        <a:lstStyle/>
        <a:p>
          <a:endParaRPr lang="es-MX"/>
        </a:p>
      </dgm:t>
    </dgm:pt>
    <dgm:pt modelId="{A5DB03CF-477E-4AB5-8B3C-488E1B485CEF}" type="sibTrans" cxnId="{1A2CA380-4F3C-4F9A-B7B8-9AA74522545A}">
      <dgm:prSet/>
      <dgm:spPr/>
      <dgm:t>
        <a:bodyPr/>
        <a:lstStyle/>
        <a:p>
          <a:endParaRPr lang="es-MX"/>
        </a:p>
      </dgm:t>
    </dgm:pt>
    <dgm:pt modelId="{97DCF60D-80D0-425C-A5AF-BB4BF7AEADB9}" type="pres">
      <dgm:prSet presAssocID="{01DC23A4-50E7-4095-8916-0812348720D0}" presName="Name0" presStyleCnt="0">
        <dgm:presLayoutVars>
          <dgm:dir/>
          <dgm:resizeHandles val="exact"/>
        </dgm:presLayoutVars>
      </dgm:prSet>
      <dgm:spPr/>
    </dgm:pt>
    <dgm:pt modelId="{90CC6FFC-2D65-4100-8350-29E12235119C}" type="pres">
      <dgm:prSet presAssocID="{6232DDF5-C8E2-438C-8119-8E8ED144630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C156A5-D430-4231-B08D-2D75A80EBBC0}" type="pres">
      <dgm:prSet presAssocID="{D9D1B063-5C66-46C6-9B89-0D3BF24598EF}" presName="sibTrans" presStyleLbl="sibTrans2D1" presStyleIdx="0" presStyleCnt="1"/>
      <dgm:spPr/>
      <dgm:t>
        <a:bodyPr/>
        <a:lstStyle/>
        <a:p>
          <a:endParaRPr lang="es-MX"/>
        </a:p>
      </dgm:t>
    </dgm:pt>
    <dgm:pt modelId="{C66BECC3-BEA2-4908-97CD-940BDB9BA09C}" type="pres">
      <dgm:prSet presAssocID="{D9D1B063-5C66-46C6-9B89-0D3BF24598EF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C9D74BAB-B066-4ABF-AE1D-9445EF138300}" type="pres">
      <dgm:prSet presAssocID="{012AD3AD-2759-45B1-AC6B-D2F532D8378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F862E4-94FD-4608-894D-B35FA7596732}" type="presOf" srcId="{D9D1B063-5C66-46C6-9B89-0D3BF24598EF}" destId="{C66BECC3-BEA2-4908-97CD-940BDB9BA09C}" srcOrd="1" destOrd="0" presId="urn:microsoft.com/office/officeart/2005/8/layout/process1"/>
    <dgm:cxn modelId="{A04633D4-553A-4F5A-A35B-485DA6520C05}" type="presOf" srcId="{6232DDF5-C8E2-438C-8119-8E8ED1446309}" destId="{90CC6FFC-2D65-4100-8350-29E12235119C}" srcOrd="0" destOrd="0" presId="urn:microsoft.com/office/officeart/2005/8/layout/process1"/>
    <dgm:cxn modelId="{9F5805DD-009E-4A98-A05F-670A42235A10}" type="presOf" srcId="{01DC23A4-50E7-4095-8916-0812348720D0}" destId="{97DCF60D-80D0-425C-A5AF-BB4BF7AEADB9}" srcOrd="0" destOrd="0" presId="urn:microsoft.com/office/officeart/2005/8/layout/process1"/>
    <dgm:cxn modelId="{F4B52EB3-06A3-40B0-9100-8EBA65529A6A}" type="presOf" srcId="{D9D1B063-5C66-46C6-9B89-0D3BF24598EF}" destId="{7DC156A5-D430-4231-B08D-2D75A80EBBC0}" srcOrd="0" destOrd="0" presId="urn:microsoft.com/office/officeart/2005/8/layout/process1"/>
    <dgm:cxn modelId="{1A2CA380-4F3C-4F9A-B7B8-9AA74522545A}" srcId="{01DC23A4-50E7-4095-8916-0812348720D0}" destId="{012AD3AD-2759-45B1-AC6B-D2F532D83780}" srcOrd="1" destOrd="0" parTransId="{2D4D7773-29B3-4D86-8833-0E46296CB0DD}" sibTransId="{A5DB03CF-477E-4AB5-8B3C-488E1B485CEF}"/>
    <dgm:cxn modelId="{B96CFE1E-4442-442B-8628-7F059565007A}" type="presOf" srcId="{012AD3AD-2759-45B1-AC6B-D2F532D83780}" destId="{C9D74BAB-B066-4ABF-AE1D-9445EF138300}" srcOrd="0" destOrd="0" presId="urn:microsoft.com/office/officeart/2005/8/layout/process1"/>
    <dgm:cxn modelId="{0577D6D0-EB50-4E1E-A953-4703692309D6}" srcId="{01DC23A4-50E7-4095-8916-0812348720D0}" destId="{6232DDF5-C8E2-438C-8119-8E8ED1446309}" srcOrd="0" destOrd="0" parTransId="{E03F0E00-F65B-440C-820A-BE5E2C6DB5B5}" sibTransId="{D9D1B063-5C66-46C6-9B89-0D3BF24598EF}"/>
    <dgm:cxn modelId="{6779E617-13F5-4B6A-900E-28ED69E2C254}" type="presParOf" srcId="{97DCF60D-80D0-425C-A5AF-BB4BF7AEADB9}" destId="{90CC6FFC-2D65-4100-8350-29E12235119C}" srcOrd="0" destOrd="0" presId="urn:microsoft.com/office/officeart/2005/8/layout/process1"/>
    <dgm:cxn modelId="{ADE9CDF1-3681-45E0-AED9-A10A8C687D6B}" type="presParOf" srcId="{97DCF60D-80D0-425C-A5AF-BB4BF7AEADB9}" destId="{7DC156A5-D430-4231-B08D-2D75A80EBBC0}" srcOrd="1" destOrd="0" presId="urn:microsoft.com/office/officeart/2005/8/layout/process1"/>
    <dgm:cxn modelId="{44EF2508-C9D5-4599-AB3C-5915C5534F47}" type="presParOf" srcId="{7DC156A5-D430-4231-B08D-2D75A80EBBC0}" destId="{C66BECC3-BEA2-4908-97CD-940BDB9BA09C}" srcOrd="0" destOrd="0" presId="urn:microsoft.com/office/officeart/2005/8/layout/process1"/>
    <dgm:cxn modelId="{FB173C95-21E0-4EBF-AEFF-53444E0F40AC}" type="presParOf" srcId="{97DCF60D-80D0-425C-A5AF-BB4BF7AEADB9}" destId="{C9D74BAB-B066-4ABF-AE1D-9445EF1383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4093" y="199609"/>
          <a:ext cx="1223567" cy="73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Realizar reuniones con los asesores/alfabetizadores</a:t>
          </a:r>
          <a:endParaRPr lang="es-MX" sz="800" kern="1200" dirty="0"/>
        </a:p>
      </dsp:txBody>
      <dsp:txXfrm>
        <a:off x="25595" y="221111"/>
        <a:ext cx="1180563" cy="691136"/>
      </dsp:txXfrm>
    </dsp:sp>
    <dsp:sp modelId="{7DC156A5-D430-4231-B08D-2D75A80EBBC0}">
      <dsp:nvSpPr>
        <dsp:cNvPr id="0" name=""/>
        <dsp:cNvSpPr/>
      </dsp:nvSpPr>
      <dsp:spPr>
        <a:xfrm>
          <a:off x="1350017" y="414957"/>
          <a:ext cx="259396" cy="303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1350017" y="475646"/>
        <a:ext cx="181577" cy="182066"/>
      </dsp:txXfrm>
    </dsp:sp>
    <dsp:sp modelId="{F0CBBA75-226C-40B0-9064-AB508E949CC5}">
      <dsp:nvSpPr>
        <dsp:cNvPr id="0" name=""/>
        <dsp:cNvSpPr/>
      </dsp:nvSpPr>
      <dsp:spPr>
        <a:xfrm>
          <a:off x="1717088" y="199609"/>
          <a:ext cx="1223567" cy="73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5611"/>
                <a:satOff val="-6008"/>
                <a:lumOff val="-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Detectar debilidades o dificultades en módulos </a:t>
          </a:r>
        </a:p>
      </dsp:txBody>
      <dsp:txXfrm>
        <a:off x="1738590" y="221111"/>
        <a:ext cx="1180563" cy="691136"/>
      </dsp:txXfrm>
    </dsp:sp>
    <dsp:sp modelId="{922073B0-AE91-48A1-A85B-F37BB573D3C7}">
      <dsp:nvSpPr>
        <dsp:cNvPr id="0" name=""/>
        <dsp:cNvSpPr/>
      </dsp:nvSpPr>
      <dsp:spPr>
        <a:xfrm>
          <a:off x="3063012" y="414957"/>
          <a:ext cx="259396" cy="303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3063012" y="475646"/>
        <a:ext cx="181577" cy="182066"/>
      </dsp:txXfrm>
    </dsp:sp>
    <dsp:sp modelId="{26B72504-5AC4-4FE6-A4EE-E22F422FDC0D}">
      <dsp:nvSpPr>
        <dsp:cNvPr id="0" name=""/>
        <dsp:cNvSpPr/>
      </dsp:nvSpPr>
      <dsp:spPr>
        <a:xfrm>
          <a:off x="3430082" y="199609"/>
          <a:ext cx="1223567" cy="73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Checar catálogo de cursos y talleres </a:t>
          </a:r>
          <a:endParaRPr lang="es-MX" sz="800" kern="1200" dirty="0"/>
        </a:p>
      </dsp:txBody>
      <dsp:txXfrm>
        <a:off x="3451584" y="221111"/>
        <a:ext cx="1180563" cy="691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4093" y="199609"/>
          <a:ext cx="1223567" cy="73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Ubicar a cada asesor/alfabetizador en un curso o taller de 16 </a:t>
          </a:r>
          <a:r>
            <a:rPr lang="es-MX" sz="800" kern="1200" dirty="0" err="1" smtClean="0"/>
            <a:t>hrs</a:t>
          </a:r>
          <a:endParaRPr lang="es-MX" sz="800" kern="1200" dirty="0"/>
        </a:p>
      </dsp:txBody>
      <dsp:txXfrm>
        <a:off x="25595" y="221111"/>
        <a:ext cx="1180563" cy="691136"/>
      </dsp:txXfrm>
    </dsp:sp>
    <dsp:sp modelId="{7DC156A5-D430-4231-B08D-2D75A80EBBC0}">
      <dsp:nvSpPr>
        <dsp:cNvPr id="0" name=""/>
        <dsp:cNvSpPr/>
      </dsp:nvSpPr>
      <dsp:spPr>
        <a:xfrm>
          <a:off x="1350017" y="414957"/>
          <a:ext cx="259396" cy="303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1350017" y="475646"/>
        <a:ext cx="181577" cy="182066"/>
      </dsp:txXfrm>
    </dsp:sp>
    <dsp:sp modelId="{F0CBBA75-226C-40B0-9064-AB508E949CC5}">
      <dsp:nvSpPr>
        <dsp:cNvPr id="0" name=""/>
        <dsp:cNvSpPr/>
      </dsp:nvSpPr>
      <dsp:spPr>
        <a:xfrm>
          <a:off x="1717088" y="199609"/>
          <a:ext cx="1223567" cy="73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5611"/>
                <a:satOff val="-6008"/>
                <a:lumOff val="-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Mínimo de 4 máximo de 10 personas cada grupo </a:t>
          </a:r>
        </a:p>
      </dsp:txBody>
      <dsp:txXfrm>
        <a:off x="1738590" y="221111"/>
        <a:ext cx="1180563" cy="691136"/>
      </dsp:txXfrm>
    </dsp:sp>
    <dsp:sp modelId="{922073B0-AE91-48A1-A85B-F37BB573D3C7}">
      <dsp:nvSpPr>
        <dsp:cNvPr id="0" name=""/>
        <dsp:cNvSpPr/>
      </dsp:nvSpPr>
      <dsp:spPr>
        <a:xfrm>
          <a:off x="3063012" y="414957"/>
          <a:ext cx="259396" cy="303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3063012" y="475646"/>
        <a:ext cx="181577" cy="182066"/>
      </dsp:txXfrm>
    </dsp:sp>
    <dsp:sp modelId="{26B72504-5AC4-4FE6-A4EE-E22F422FDC0D}">
      <dsp:nvSpPr>
        <dsp:cNvPr id="0" name=""/>
        <dsp:cNvSpPr/>
      </dsp:nvSpPr>
      <dsp:spPr>
        <a:xfrm>
          <a:off x="3430082" y="199609"/>
          <a:ext cx="1223567" cy="73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Checar que los asesores/alfabetizadores sean de la misma localidad preferentemente</a:t>
          </a:r>
        </a:p>
      </dsp:txBody>
      <dsp:txXfrm>
        <a:off x="3451584" y="221111"/>
        <a:ext cx="1180563" cy="691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2742" y="64457"/>
          <a:ext cx="1199299" cy="989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Con base a las necesidades educativas seleccionar el curso o taller </a:t>
          </a:r>
          <a:endParaRPr lang="es-MX" sz="1200" kern="1200" dirty="0"/>
        </a:p>
      </dsp:txBody>
      <dsp:txXfrm>
        <a:off x="31721" y="93436"/>
        <a:ext cx="1141341" cy="931464"/>
      </dsp:txXfrm>
    </dsp:sp>
    <dsp:sp modelId="{7DC156A5-D430-4231-B08D-2D75A80EBBC0}">
      <dsp:nvSpPr>
        <dsp:cNvPr id="0" name=""/>
        <dsp:cNvSpPr/>
      </dsp:nvSpPr>
      <dsp:spPr>
        <a:xfrm>
          <a:off x="1321972" y="410455"/>
          <a:ext cx="254251" cy="297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1321972" y="469940"/>
        <a:ext cx="177976" cy="178456"/>
      </dsp:txXfrm>
    </dsp:sp>
    <dsp:sp modelId="{F0CBBA75-226C-40B0-9064-AB508E949CC5}">
      <dsp:nvSpPr>
        <dsp:cNvPr id="0" name=""/>
        <dsp:cNvSpPr/>
      </dsp:nvSpPr>
      <dsp:spPr>
        <a:xfrm>
          <a:off x="1681762" y="64457"/>
          <a:ext cx="1199299" cy="989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43741"/>
                <a:satOff val="-4006"/>
                <a:lumOff val="-7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43741"/>
                <a:satOff val="-4006"/>
                <a:lumOff val="-7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43741"/>
                <a:satOff val="-4006"/>
                <a:lumOff val="-7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Por ejemplo: CNA Para mejorar la Práctica</a:t>
          </a:r>
        </a:p>
      </dsp:txBody>
      <dsp:txXfrm>
        <a:off x="1710741" y="93436"/>
        <a:ext cx="1141341" cy="931464"/>
      </dsp:txXfrm>
    </dsp:sp>
    <dsp:sp modelId="{922073B0-AE91-48A1-A85B-F37BB573D3C7}">
      <dsp:nvSpPr>
        <dsp:cNvPr id="0" name=""/>
        <dsp:cNvSpPr/>
      </dsp:nvSpPr>
      <dsp:spPr>
        <a:xfrm>
          <a:off x="3000991" y="410455"/>
          <a:ext cx="254251" cy="297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5611"/>
                <a:satOff val="-6008"/>
                <a:lumOff val="-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3000991" y="469940"/>
        <a:ext cx="177976" cy="178456"/>
      </dsp:txXfrm>
    </dsp:sp>
    <dsp:sp modelId="{CEC58005-A65A-41CC-A8A2-CCE7D3F0EF4F}">
      <dsp:nvSpPr>
        <dsp:cNvPr id="0" name=""/>
        <dsp:cNvSpPr/>
      </dsp:nvSpPr>
      <dsp:spPr>
        <a:xfrm>
          <a:off x="3360781" y="64457"/>
          <a:ext cx="1199299" cy="989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87482"/>
                <a:satOff val="-8011"/>
                <a:lumOff val="-14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87482"/>
                <a:satOff val="-8011"/>
                <a:lumOff val="-14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87482"/>
                <a:satOff val="-8011"/>
                <a:lumOff val="-14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 tomará la planeación y se dividirá en 4 sesiones </a:t>
          </a:r>
        </a:p>
      </dsp:txBody>
      <dsp:txXfrm>
        <a:off x="3389760" y="93436"/>
        <a:ext cx="1141341" cy="931464"/>
      </dsp:txXfrm>
    </dsp:sp>
    <dsp:sp modelId="{7735B0DC-F28D-4128-B5F6-6174D20C87ED}">
      <dsp:nvSpPr>
        <dsp:cNvPr id="0" name=""/>
        <dsp:cNvSpPr/>
      </dsp:nvSpPr>
      <dsp:spPr>
        <a:xfrm>
          <a:off x="4680010" y="410455"/>
          <a:ext cx="254251" cy="297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4680010" y="469940"/>
        <a:ext cx="177976" cy="178456"/>
      </dsp:txXfrm>
    </dsp:sp>
    <dsp:sp modelId="{26B72504-5AC4-4FE6-A4EE-E22F422FDC0D}">
      <dsp:nvSpPr>
        <dsp:cNvPr id="0" name=""/>
        <dsp:cNvSpPr/>
      </dsp:nvSpPr>
      <dsp:spPr>
        <a:xfrm>
          <a:off x="5039800" y="64457"/>
          <a:ext cx="1199299" cy="989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Dejando así temas que logremos realizar en 4 horas por sesión </a:t>
          </a:r>
        </a:p>
      </dsp:txBody>
      <dsp:txXfrm>
        <a:off x="5068779" y="93436"/>
        <a:ext cx="1141341" cy="9314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8528" y="0"/>
          <a:ext cx="1638101" cy="1076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De la lista de asesores/alfabetizadores a formar y tomando en cuenta los cursos o talleres </a:t>
          </a:r>
          <a:endParaRPr lang="es-MX" sz="1200" kern="1200" dirty="0"/>
        </a:p>
      </dsp:txBody>
      <dsp:txXfrm>
        <a:off x="40055" y="31527"/>
        <a:ext cx="1575047" cy="1013349"/>
      </dsp:txXfrm>
    </dsp:sp>
    <dsp:sp modelId="{7DC156A5-D430-4231-B08D-2D75A80EBBC0}">
      <dsp:nvSpPr>
        <dsp:cNvPr id="0" name=""/>
        <dsp:cNvSpPr/>
      </dsp:nvSpPr>
      <dsp:spPr>
        <a:xfrm>
          <a:off x="1810440" y="335076"/>
          <a:ext cx="347277" cy="406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1810440" y="416326"/>
        <a:ext cx="243094" cy="243749"/>
      </dsp:txXfrm>
    </dsp:sp>
    <dsp:sp modelId="{F0CBBA75-226C-40B0-9064-AB508E949CC5}">
      <dsp:nvSpPr>
        <dsp:cNvPr id="0" name=""/>
        <dsp:cNvSpPr/>
      </dsp:nvSpPr>
      <dsp:spPr>
        <a:xfrm>
          <a:off x="2301870" y="0"/>
          <a:ext cx="1638101" cy="1076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5611"/>
                <a:satOff val="-6008"/>
                <a:lumOff val="-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 integrarán </a:t>
          </a:r>
          <a:r>
            <a:rPr lang="es-MX" sz="1200" kern="1200" dirty="0" smtClean="0">
              <a:solidFill>
                <a:schemeClr val="bg1"/>
              </a:solidFill>
            </a:rPr>
            <a:t>3 </a:t>
          </a:r>
          <a:r>
            <a:rPr lang="es-MX" sz="1200" kern="1200" dirty="0" smtClean="0"/>
            <a:t>grupos HH y en el caso de Indígena serán de 2 a 3 grupos. Se capacitarán en un periodo de  30 días</a:t>
          </a:r>
        </a:p>
      </dsp:txBody>
      <dsp:txXfrm>
        <a:off x="2333397" y="31527"/>
        <a:ext cx="1575047" cy="1013349"/>
      </dsp:txXfrm>
    </dsp:sp>
    <dsp:sp modelId="{922073B0-AE91-48A1-A85B-F37BB573D3C7}">
      <dsp:nvSpPr>
        <dsp:cNvPr id="0" name=""/>
        <dsp:cNvSpPr/>
      </dsp:nvSpPr>
      <dsp:spPr>
        <a:xfrm>
          <a:off x="4103782" y="335076"/>
          <a:ext cx="347277" cy="4062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4103782" y="416326"/>
        <a:ext cx="243094" cy="243749"/>
      </dsp:txXfrm>
    </dsp:sp>
    <dsp:sp modelId="{C9D74BAB-B066-4ABF-AE1D-9445EF138300}">
      <dsp:nvSpPr>
        <dsp:cNvPr id="0" name=""/>
        <dsp:cNvSpPr/>
      </dsp:nvSpPr>
      <dsp:spPr>
        <a:xfrm>
          <a:off x="4595212" y="0"/>
          <a:ext cx="1638101" cy="1076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Una vez organizado los grupos se subirá el evento al RAF</a:t>
          </a:r>
        </a:p>
      </dsp:txBody>
      <dsp:txXfrm>
        <a:off x="4626739" y="31527"/>
        <a:ext cx="1575047" cy="10133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8550" y="0"/>
          <a:ext cx="1642424" cy="1044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Requisitar el formato de </a:t>
          </a:r>
          <a:r>
            <a:rPr lang="es-MX" sz="1200" b="1" kern="1200" dirty="0" smtClean="0"/>
            <a:t>programación de talleres permanentes</a:t>
          </a:r>
          <a:r>
            <a:rPr lang="es-MX" sz="1200" kern="1200" dirty="0" smtClean="0"/>
            <a:t>, donde se le asignará un día de la semana a cada grupo.</a:t>
          </a:r>
          <a:endParaRPr lang="es-MX" sz="1200" kern="1200" dirty="0"/>
        </a:p>
      </dsp:txBody>
      <dsp:txXfrm>
        <a:off x="39136" y="30586"/>
        <a:ext cx="1581252" cy="983111"/>
      </dsp:txXfrm>
    </dsp:sp>
    <dsp:sp modelId="{7DC156A5-D430-4231-B08D-2D75A80EBBC0}">
      <dsp:nvSpPr>
        <dsp:cNvPr id="0" name=""/>
        <dsp:cNvSpPr/>
      </dsp:nvSpPr>
      <dsp:spPr>
        <a:xfrm>
          <a:off x="1815217" y="318480"/>
          <a:ext cx="348193" cy="407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1815217" y="399944"/>
        <a:ext cx="243735" cy="244393"/>
      </dsp:txXfrm>
    </dsp:sp>
    <dsp:sp modelId="{F0CBBA75-226C-40B0-9064-AB508E949CC5}">
      <dsp:nvSpPr>
        <dsp:cNvPr id="0" name=""/>
        <dsp:cNvSpPr/>
      </dsp:nvSpPr>
      <dsp:spPr>
        <a:xfrm>
          <a:off x="2307945" y="0"/>
          <a:ext cx="1642424" cy="1044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5611"/>
                <a:satOff val="-6008"/>
                <a:lumOff val="-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Entregar al OSE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 OSE sube información al RAF y envía electrónicamente a Servicios Educativos </a:t>
          </a:r>
        </a:p>
      </dsp:txBody>
      <dsp:txXfrm>
        <a:off x="2338531" y="30586"/>
        <a:ext cx="1581252" cy="983111"/>
      </dsp:txXfrm>
    </dsp:sp>
    <dsp:sp modelId="{922073B0-AE91-48A1-A85B-F37BB573D3C7}">
      <dsp:nvSpPr>
        <dsp:cNvPr id="0" name=""/>
        <dsp:cNvSpPr/>
      </dsp:nvSpPr>
      <dsp:spPr>
        <a:xfrm>
          <a:off x="4114612" y="318480"/>
          <a:ext cx="348193" cy="407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4114612" y="399944"/>
        <a:ext cx="243735" cy="244393"/>
      </dsp:txXfrm>
    </dsp:sp>
    <dsp:sp modelId="{C9D74BAB-B066-4ABF-AE1D-9445EF138300}">
      <dsp:nvSpPr>
        <dsp:cNvPr id="0" name=""/>
        <dsp:cNvSpPr/>
      </dsp:nvSpPr>
      <dsp:spPr>
        <a:xfrm>
          <a:off x="4607339" y="0"/>
          <a:ext cx="1642424" cy="1044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Prever material de apoyo al taller </a:t>
          </a:r>
        </a:p>
      </dsp:txBody>
      <dsp:txXfrm>
        <a:off x="4637925" y="30586"/>
        <a:ext cx="1581252" cy="9831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5500" y="28932"/>
          <a:ext cx="1644030" cy="986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Impartición de taller por grupo en sesiones  semanales (4). </a:t>
          </a:r>
          <a:endParaRPr lang="es-MX" sz="1200" kern="1200" dirty="0"/>
        </a:p>
      </dsp:txBody>
      <dsp:txXfrm>
        <a:off x="34391" y="57823"/>
        <a:ext cx="1586248" cy="928636"/>
      </dsp:txXfrm>
    </dsp:sp>
    <dsp:sp modelId="{7DC156A5-D430-4231-B08D-2D75A80EBBC0}">
      <dsp:nvSpPr>
        <dsp:cNvPr id="0" name=""/>
        <dsp:cNvSpPr/>
      </dsp:nvSpPr>
      <dsp:spPr>
        <a:xfrm>
          <a:off x="1813933" y="318281"/>
          <a:ext cx="348534" cy="407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1813933" y="399825"/>
        <a:ext cx="243974" cy="244631"/>
      </dsp:txXfrm>
    </dsp:sp>
    <dsp:sp modelId="{F0CBBA75-226C-40B0-9064-AB508E949CC5}">
      <dsp:nvSpPr>
        <dsp:cNvPr id="0" name=""/>
        <dsp:cNvSpPr/>
      </dsp:nvSpPr>
      <dsp:spPr>
        <a:xfrm>
          <a:off x="2307142" y="28932"/>
          <a:ext cx="1644030" cy="986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5611"/>
                <a:satOff val="-6008"/>
                <a:lumOff val="-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Requisita lista de asistencia y fotos por sesión  </a:t>
          </a:r>
        </a:p>
      </dsp:txBody>
      <dsp:txXfrm>
        <a:off x="2336033" y="57823"/>
        <a:ext cx="1586248" cy="928636"/>
      </dsp:txXfrm>
    </dsp:sp>
    <dsp:sp modelId="{922073B0-AE91-48A1-A85B-F37BB573D3C7}">
      <dsp:nvSpPr>
        <dsp:cNvPr id="0" name=""/>
        <dsp:cNvSpPr/>
      </dsp:nvSpPr>
      <dsp:spPr>
        <a:xfrm>
          <a:off x="4115575" y="318281"/>
          <a:ext cx="348534" cy="407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4115575" y="399825"/>
        <a:ext cx="243974" cy="244631"/>
      </dsp:txXfrm>
    </dsp:sp>
    <dsp:sp modelId="{C9D74BAB-B066-4ABF-AE1D-9445EF138300}">
      <dsp:nvSpPr>
        <dsp:cNvPr id="0" name=""/>
        <dsp:cNvSpPr/>
      </dsp:nvSpPr>
      <dsp:spPr>
        <a:xfrm>
          <a:off x="4608784" y="28932"/>
          <a:ext cx="1644030" cy="986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Al termino de las 4 sesiones elabora informe y entrega al OSE</a:t>
          </a:r>
        </a:p>
      </dsp:txBody>
      <dsp:txXfrm>
        <a:off x="4637675" y="57823"/>
        <a:ext cx="1586248" cy="928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C6FFC-2D65-4100-8350-29E12235119C}">
      <dsp:nvSpPr>
        <dsp:cNvPr id="0" name=""/>
        <dsp:cNvSpPr/>
      </dsp:nvSpPr>
      <dsp:spPr>
        <a:xfrm>
          <a:off x="1222" y="0"/>
          <a:ext cx="2606612" cy="1015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 OSE pasa a validar con el Coordinador de Zona: Fotos, listas e informe de actividades  </a:t>
          </a:r>
          <a:endParaRPr lang="es-MX" sz="1200" kern="1200" dirty="0"/>
        </a:p>
      </dsp:txBody>
      <dsp:txXfrm>
        <a:off x="30969" y="29747"/>
        <a:ext cx="2547118" cy="956135"/>
      </dsp:txXfrm>
    </dsp:sp>
    <dsp:sp modelId="{7DC156A5-D430-4231-B08D-2D75A80EBBC0}">
      <dsp:nvSpPr>
        <dsp:cNvPr id="0" name=""/>
        <dsp:cNvSpPr/>
      </dsp:nvSpPr>
      <dsp:spPr>
        <a:xfrm>
          <a:off x="2868496" y="184594"/>
          <a:ext cx="552601" cy="646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700" kern="1200"/>
        </a:p>
      </dsp:txBody>
      <dsp:txXfrm>
        <a:off x="2868496" y="313882"/>
        <a:ext cx="386821" cy="387863"/>
      </dsp:txXfrm>
    </dsp:sp>
    <dsp:sp modelId="{C9D74BAB-B066-4ABF-AE1D-9445EF138300}">
      <dsp:nvSpPr>
        <dsp:cNvPr id="0" name=""/>
        <dsp:cNvSpPr/>
      </dsp:nvSpPr>
      <dsp:spPr>
        <a:xfrm>
          <a:off x="3650480" y="0"/>
          <a:ext cx="2606612" cy="10156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31223"/>
                <a:satOff val="-12017"/>
                <a:lumOff val="-2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Una vez validado y firmado por el Coordinador de Zona enviar  al Departamento de Servicios Educativos </a:t>
          </a:r>
          <a:r>
            <a:rPr lang="es-MX" sz="1200" kern="1200" dirty="0" smtClean="0">
              <a:solidFill>
                <a:srgbClr val="FF0000"/>
              </a:solidFill>
            </a:rPr>
            <a:t>o DAGE  </a:t>
          </a:r>
          <a:r>
            <a:rPr lang="es-MX" sz="1200" kern="1200" dirty="0" smtClean="0"/>
            <a:t>vía electrónica </a:t>
          </a:r>
        </a:p>
      </dsp:txBody>
      <dsp:txXfrm>
        <a:off x="3680227" y="29747"/>
        <a:ext cx="2547118" cy="956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78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80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7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13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55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97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1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71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26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76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t="2000" r="2000" b="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DC42-10AC-496B-AC73-48828AE9960F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F858-496D-4A0C-A363-41FD53C39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8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16603" y="5337981"/>
            <a:ext cx="8799711" cy="1520019"/>
            <a:chOff x="216603" y="5337981"/>
            <a:chExt cx="8799711" cy="1520019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603" y="5337981"/>
              <a:ext cx="4355397" cy="1520019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0917" y="5337981"/>
              <a:ext cx="4355397" cy="1520019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943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INSTITUTO CHIAPANECO DE EDUCACIÓN PARA JÓVENES Y ADULTOS</a:t>
            </a:r>
            <a:b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PROGRAMA DE FORMACIÓN MODULAR PERMANENTE</a:t>
            </a:r>
            <a:b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068065" y="4999427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 2018</a:t>
            </a:r>
          </a:p>
        </p:txBody>
      </p:sp>
    </p:spTree>
    <p:extLst>
      <p:ext uri="{BB962C8B-B14F-4D97-AF65-F5344CB8AC3E}">
        <p14:creationId xmlns:p14="http://schemas.microsoft.com/office/powerpoint/2010/main" val="22430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2323070" y="1199658"/>
            <a:ext cx="4316627" cy="53444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b="1" dirty="0" smtClean="0">
                <a:latin typeface="Century Gothic" panose="020B0502020202020204" pitchFamily="34" charset="0"/>
              </a:rPr>
              <a:t>Evaluación mensual del proyecto 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75503" y="2136339"/>
            <a:ext cx="78341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En el marco del Proyecto de Formación Modular Permanente, se propone que con base a la información que arroja el  Registro Automatizado de Formación,  revisaremos las formaciones que han realizado los Formadores Especializados,  ¿</a:t>
            </a:r>
            <a:r>
              <a:rPr lang="es-MX" dirty="0" smtClean="0"/>
              <a:t>Quiénes </a:t>
            </a:r>
            <a:r>
              <a:rPr lang="es-MX" dirty="0"/>
              <a:t>han sido los más activos</a:t>
            </a:r>
            <a:r>
              <a:rPr lang="es-MX" dirty="0" smtClean="0"/>
              <a:t>?, ¿</a:t>
            </a:r>
            <a:r>
              <a:rPr lang="es-MX" dirty="0"/>
              <a:t>Cuántas formaciones han realizado? y si han cumplido las metas de formación establecidas.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75503" y="4026456"/>
            <a:ext cx="396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La fuente de  información  que se ha obtenido de los Formadores Especializados se toma del reporte de eventos exportación del Sistema RAF en base a los eventos recibidos y que impartieron en sus coordinaciones de zona tomando en cuenta todos los eventos que cumplen con los procesos de registro en dicho sistema de acuerdo al esquema de formación vigente.</a:t>
            </a:r>
          </a:p>
          <a:p>
            <a:pPr algn="just"/>
            <a:endParaRPr lang="es-MX" sz="1600" dirty="0"/>
          </a:p>
        </p:txBody>
      </p:sp>
      <p:sp>
        <p:nvSpPr>
          <p:cNvPr id="7" name="Rectángulo 6"/>
          <p:cNvSpPr/>
          <p:nvPr/>
        </p:nvSpPr>
        <p:spPr>
          <a:xfrm>
            <a:off x="4913870" y="4015905"/>
            <a:ext cx="3595816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Datos que se consideran importantes para esta información:</a:t>
            </a:r>
          </a:p>
          <a:p>
            <a:pPr algn="just"/>
            <a:endParaRPr lang="es-MX" sz="700" dirty="0"/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Nombre del evento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Número de horas 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Número de sesiones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Etapa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Fecha en que se impartió el taller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Evento impartido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Temática del evento</a:t>
            </a:r>
          </a:p>
          <a:p>
            <a:pPr lvl="0">
              <a:buFont typeface="Arial" pitchFamily="34" charset="0"/>
              <a:buChar char="•"/>
            </a:pPr>
            <a:r>
              <a:rPr lang="es-MX" sz="1600" dirty="0"/>
              <a:t>Status de realizado (2)</a:t>
            </a:r>
          </a:p>
        </p:txBody>
      </p:sp>
    </p:spTree>
    <p:extLst>
      <p:ext uri="{BB962C8B-B14F-4D97-AF65-F5344CB8AC3E}">
        <p14:creationId xmlns:p14="http://schemas.microsoft.com/office/powerpoint/2010/main" val="17876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636819" y="1142812"/>
            <a:ext cx="836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El formato que utilizamos y consideramos que debe contener los siguientes datos :</a:t>
            </a:r>
          </a:p>
          <a:p>
            <a:pPr algn="just"/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6445" t="17492" r="12124" b="27081"/>
          <a:stretch/>
        </p:blipFill>
        <p:spPr>
          <a:xfrm>
            <a:off x="1132514" y="1652247"/>
            <a:ext cx="6711763" cy="335598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36819" y="5148331"/>
            <a:ext cx="760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es-MX" dirty="0"/>
              <a:t>Derivado de la información se podrán tomar la siguientes decisiones:</a:t>
            </a:r>
          </a:p>
        </p:txBody>
      </p:sp>
      <p:sp>
        <p:nvSpPr>
          <p:cNvPr id="8" name="Rectángulo 7"/>
          <p:cNvSpPr/>
          <p:nvPr/>
        </p:nvSpPr>
        <p:spPr>
          <a:xfrm>
            <a:off x="877280" y="5656078"/>
            <a:ext cx="73607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s-MX" sz="1400" dirty="0"/>
              <a:t>Reprogramar </a:t>
            </a:r>
            <a:r>
              <a:rPr lang="es-MX" sz="1400" dirty="0" smtClean="0"/>
              <a:t>la meta </a:t>
            </a:r>
            <a:r>
              <a:rPr lang="es-MX" sz="1400" smtClean="0"/>
              <a:t>no cumplida </a:t>
            </a:r>
            <a:r>
              <a:rPr lang="es-MX" sz="1400" dirty="0"/>
              <a:t>para el siguiente mes </a:t>
            </a:r>
          </a:p>
          <a:p>
            <a:pPr marL="514350" indent="-514350">
              <a:buFont typeface="+mj-lt"/>
              <a:buAutoNum type="alphaLcParenR"/>
            </a:pPr>
            <a:r>
              <a:rPr lang="es-MX" sz="1400" dirty="0"/>
              <a:t>Coadyuvar con los Formadores Especializados para construir una estrategia a mediano plazo</a:t>
            </a:r>
          </a:p>
          <a:p>
            <a:pPr marL="514350" indent="-514350">
              <a:buFont typeface="+mj-lt"/>
              <a:buAutoNum type="alphaLcParenR"/>
            </a:pPr>
            <a:r>
              <a:rPr lang="es-MX" sz="1400" dirty="0"/>
              <a:t>Sustituir a los Formadores Especializados, habilitando a nuevas figuras para el cumplimiento de la meta </a:t>
            </a:r>
          </a:p>
        </p:txBody>
      </p:sp>
    </p:spTree>
    <p:extLst>
      <p:ext uri="{BB962C8B-B14F-4D97-AF65-F5344CB8AC3E}">
        <p14:creationId xmlns:p14="http://schemas.microsoft.com/office/powerpoint/2010/main" val="12173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65816" y="1010188"/>
            <a:ext cx="3008313" cy="534443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 smtClean="0">
                <a:latin typeface="Century Gothic" panose="020B0502020202020204" pitchFamily="34" charset="0"/>
              </a:rPr>
              <a:t>Antecedentes 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17838" y="1762897"/>
            <a:ext cx="80236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Candara" panose="020E0502030303020204" pitchFamily="34" charset="0"/>
              </a:rPr>
              <a:t>Durante el periodo del año </a:t>
            </a:r>
            <a:r>
              <a:rPr lang="es-MX" b="1" dirty="0" smtClean="0">
                <a:latin typeface="Candara" panose="020E0502030303020204" pitchFamily="34" charset="0"/>
              </a:rPr>
              <a:t>2016</a:t>
            </a:r>
            <a:r>
              <a:rPr lang="es-MX" dirty="0" smtClean="0">
                <a:latin typeface="Candara" panose="020E0502030303020204" pitchFamily="34" charset="0"/>
              </a:rPr>
              <a:t> se detectó la necesidad de formación para asesores. Ante esta situación se propuso un proyecto de formación llamado </a:t>
            </a:r>
            <a:r>
              <a:rPr lang="es-MX" altLang="es-MX" b="1" dirty="0">
                <a:latin typeface="Candara" panose="020E0502030303020204" pitchFamily="34" charset="0"/>
              </a:rPr>
              <a:t>Propuesta de Formación de Asesores en localidades con mayor cantidad de círculos de </a:t>
            </a:r>
            <a:r>
              <a:rPr lang="es-MX" altLang="es-MX" b="1" dirty="0" smtClean="0">
                <a:latin typeface="Candara" panose="020E0502030303020204" pitchFamily="34" charset="0"/>
              </a:rPr>
              <a:t>estudios.</a:t>
            </a:r>
          </a:p>
          <a:p>
            <a:pPr algn="just"/>
            <a:r>
              <a:rPr lang="es-MX" dirty="0" smtClean="0">
                <a:latin typeface="Candara" panose="020E0502030303020204" pitchFamily="34" charset="0"/>
              </a:rPr>
              <a:t>Posteriormente se propone un segundo proyecto denominado </a:t>
            </a:r>
            <a:r>
              <a:rPr lang="es-MX" b="1" dirty="0" smtClean="0">
                <a:latin typeface="Candara" panose="020E0502030303020204" pitchFamily="34" charset="0"/>
              </a:rPr>
              <a:t>Proyecto </a:t>
            </a:r>
            <a:r>
              <a:rPr lang="es-MX" b="1" dirty="0">
                <a:latin typeface="Candara" panose="020E0502030303020204" pitchFamily="34" charset="0"/>
              </a:rPr>
              <a:t>de Formación de Asesores en Localidades </a:t>
            </a:r>
            <a:r>
              <a:rPr lang="es-MX" b="1" dirty="0" smtClean="0">
                <a:latin typeface="Candara" panose="020E0502030303020204" pitchFamily="34" charset="0"/>
              </a:rPr>
              <a:t>Estratégicas, </a:t>
            </a:r>
            <a:r>
              <a:rPr lang="es-MX" dirty="0" smtClean="0">
                <a:latin typeface="Candara" panose="020E0502030303020204" pitchFamily="34" charset="0"/>
              </a:rPr>
              <a:t>teniendo como propósito formar 2,500 asesores en 1,451 localidades. Se logró la capacitación de 2,200 Asesores aproximadamente.</a:t>
            </a:r>
          </a:p>
          <a:p>
            <a:pPr algn="just"/>
            <a:endParaRPr lang="es-MX" dirty="0">
              <a:latin typeface="Candara" panose="020E0502030303020204" pitchFamily="34" charset="0"/>
            </a:endParaRPr>
          </a:p>
          <a:p>
            <a:pPr algn="just"/>
            <a:r>
              <a:rPr lang="es-MX" dirty="0" smtClean="0">
                <a:latin typeface="Candara" panose="020E0502030303020204" pitchFamily="34" charset="0"/>
              </a:rPr>
              <a:t>En </a:t>
            </a:r>
            <a:r>
              <a:rPr lang="es-MX" b="1" dirty="0" smtClean="0">
                <a:latin typeface="Candara" panose="020E0502030303020204" pitchFamily="34" charset="0"/>
              </a:rPr>
              <a:t>2017 y 2018 </a:t>
            </a:r>
            <a:r>
              <a:rPr lang="es-MX" dirty="0" smtClean="0">
                <a:latin typeface="Candara" panose="020E0502030303020204" pitchFamily="34" charset="0"/>
              </a:rPr>
              <a:t> se sigue trabajando con el programa ahora llamado Programa de Formación Modular Permanente.</a:t>
            </a:r>
          </a:p>
          <a:p>
            <a:pPr algn="just"/>
            <a:endParaRPr lang="es-MX" dirty="0">
              <a:latin typeface="Candara" panose="020E0502030303020204" pitchFamily="34" charset="0"/>
            </a:endParaRPr>
          </a:p>
          <a:p>
            <a:pPr algn="just"/>
            <a:endParaRPr lang="es-MX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2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916387" y="1652739"/>
            <a:ext cx="3008313" cy="534443"/>
          </a:xfrm>
        </p:spPr>
        <p:txBody>
          <a:bodyPr>
            <a:normAutofit/>
          </a:bodyPr>
          <a:lstStyle/>
          <a:p>
            <a:pPr algn="ctr"/>
            <a:r>
              <a:rPr lang="es-MX" altLang="es-MX" sz="2400" b="1" dirty="0">
                <a:latin typeface="Century Gothic" panose="020B0502020202020204" pitchFamily="34" charset="0"/>
              </a:rPr>
              <a:t>Propósito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8" name="Marcador de texto 5"/>
          <p:cNvSpPr txBox="1">
            <a:spLocks/>
          </p:cNvSpPr>
          <p:nvPr/>
        </p:nvSpPr>
        <p:spPr>
          <a:xfrm>
            <a:off x="721496" y="2724980"/>
            <a:ext cx="7398096" cy="27159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altLang="es-MX" sz="2000" dirty="0" smtClean="0">
                <a:latin typeface="Candara" pitchFamily="34" charset="0"/>
              </a:rPr>
              <a:t>Desarrollar procesos de formación permanentes con la participación de todos los Formadores Especializados atendiendo necesidades propias de las microrregiones. Los talleres serían de tipo modular en los  niveles del </a:t>
            </a:r>
            <a:r>
              <a:rPr lang="es-MX" altLang="es-MX" sz="2000" dirty="0" err="1" smtClean="0">
                <a:latin typeface="Candara" pitchFamily="34" charset="0"/>
              </a:rPr>
              <a:t>MEVyT</a:t>
            </a:r>
            <a:r>
              <a:rPr lang="es-MX" altLang="es-MX" sz="2000" dirty="0" smtClean="0">
                <a:latin typeface="Candara" pitchFamily="34" charset="0"/>
              </a:rPr>
              <a:t> para los alfabetizadores/asesores en localidades estratégicas, los cuales se impartirán en 4 sesiones de 4 horas c/u, siendo un total de 16 horas.</a:t>
            </a:r>
          </a:p>
        </p:txBody>
      </p:sp>
    </p:spTree>
    <p:extLst>
      <p:ext uri="{BB962C8B-B14F-4D97-AF65-F5344CB8AC3E}">
        <p14:creationId xmlns:p14="http://schemas.microsoft.com/office/powerpoint/2010/main" val="25532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952" y="1016168"/>
            <a:ext cx="8252539" cy="944209"/>
          </a:xfrm>
        </p:spPr>
        <p:txBody>
          <a:bodyPr>
            <a:noAutofit/>
          </a:bodyPr>
          <a:lstStyle/>
          <a:p>
            <a:pPr algn="just"/>
            <a:r>
              <a:rPr lang="es-MX" altLang="es-MX" sz="1700" b="1" dirty="0" smtClean="0">
                <a:latin typeface="Candara" pitchFamily="34" charset="0"/>
              </a:rPr>
              <a:t>Meta Hispanohablante: </a:t>
            </a:r>
            <a:r>
              <a:rPr lang="es-MX" altLang="es-MX" sz="1700" dirty="0" smtClean="0">
                <a:latin typeface="Candara" pitchFamily="34" charset="0"/>
              </a:rPr>
              <a:t>Cada Formador Especializado formará </a:t>
            </a:r>
            <a:r>
              <a:rPr lang="es-MX" altLang="es-MX" sz="1700" b="1" dirty="0" smtClean="0">
                <a:latin typeface="Candara" pitchFamily="34" charset="0"/>
              </a:rPr>
              <a:t> 15  Alfabetizadores/ Asesores </a:t>
            </a:r>
            <a:r>
              <a:rPr lang="es-MX" altLang="es-MX" sz="1700" dirty="0" smtClean="0">
                <a:latin typeface="Candara" pitchFamily="34" charset="0"/>
              </a:rPr>
              <a:t>al mes. Un alfabetizador/asesor podrá tomar uno o más cursos dependiendo las necesidades educativas. </a:t>
            </a:r>
          </a:p>
          <a:p>
            <a:pPr algn="just"/>
            <a:r>
              <a:rPr lang="es-MX" altLang="es-MX" sz="1700" b="1" dirty="0" smtClean="0">
                <a:latin typeface="Candara" pitchFamily="34" charset="0"/>
              </a:rPr>
              <a:t>Meta Indígena:</a:t>
            </a:r>
            <a:r>
              <a:rPr lang="es-MX" altLang="es-MX" sz="1700" dirty="0">
                <a:latin typeface="Candara" pitchFamily="34" charset="0"/>
              </a:rPr>
              <a:t> Cada Formador Especializado formará </a:t>
            </a:r>
            <a:r>
              <a:rPr lang="es-MX" altLang="es-MX" sz="1700" b="1" dirty="0">
                <a:latin typeface="Candara" pitchFamily="34" charset="0"/>
              </a:rPr>
              <a:t>al 10% de los </a:t>
            </a:r>
            <a:r>
              <a:rPr lang="es-MX" altLang="es-MX" sz="1700" b="1" dirty="0" smtClean="0">
                <a:latin typeface="Candara" pitchFamily="34" charset="0"/>
              </a:rPr>
              <a:t> alfabetizadores/ Asesores </a:t>
            </a:r>
            <a:r>
              <a:rPr lang="es-MX" altLang="es-MX" sz="1700" b="1" dirty="0">
                <a:latin typeface="Candara" pitchFamily="34" charset="0"/>
              </a:rPr>
              <a:t>Activos </a:t>
            </a:r>
            <a:r>
              <a:rPr lang="es-MX" altLang="es-MX" sz="1700" b="1" dirty="0" smtClean="0">
                <a:latin typeface="Candara" pitchFamily="34" charset="0"/>
              </a:rPr>
              <a:t>al </a:t>
            </a:r>
            <a:r>
              <a:rPr lang="es-MX" altLang="es-MX" sz="1700" b="1" dirty="0">
                <a:latin typeface="Candara" pitchFamily="34" charset="0"/>
              </a:rPr>
              <a:t>mes.</a:t>
            </a:r>
            <a:r>
              <a:rPr lang="es-MX" altLang="es-MX" sz="1700" dirty="0">
                <a:latin typeface="Candara" pitchFamily="34" charset="0"/>
              </a:rPr>
              <a:t> Un </a:t>
            </a:r>
            <a:r>
              <a:rPr lang="es-MX" altLang="es-MX" sz="1700" dirty="0" smtClean="0">
                <a:latin typeface="Candara" pitchFamily="34" charset="0"/>
              </a:rPr>
              <a:t>asesor/alfabetizador </a:t>
            </a:r>
            <a:r>
              <a:rPr lang="es-MX" altLang="es-MX" sz="1700" dirty="0">
                <a:latin typeface="Candara" pitchFamily="34" charset="0"/>
              </a:rPr>
              <a:t>podrá tomar uno o más cursos dependiendo las necesidades educativas. </a:t>
            </a:r>
            <a:endParaRPr lang="es-MX" altLang="es-MX" sz="1700" b="1" dirty="0" smtClean="0">
              <a:latin typeface="Candara" pitchFamily="34" charset="0"/>
            </a:endParaRPr>
          </a:p>
        </p:txBody>
      </p:sp>
      <p:sp>
        <p:nvSpPr>
          <p:cNvPr id="4" name="Marcador de contenido 4"/>
          <p:cNvSpPr txBox="1">
            <a:spLocks/>
          </p:cNvSpPr>
          <p:nvPr/>
        </p:nvSpPr>
        <p:spPr>
          <a:xfrm>
            <a:off x="2279523" y="4267667"/>
            <a:ext cx="4455994" cy="661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altLang="es-MX" sz="2400" dirty="0" smtClean="0">
              <a:latin typeface="Candara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MX" altLang="es-MX" sz="8000" b="1" dirty="0" smtClean="0">
                <a:latin typeface="Century Gothic" panose="020B0502020202020204" pitchFamily="34" charset="0"/>
              </a:rPr>
              <a:t>Esquema</a:t>
            </a:r>
            <a:r>
              <a:rPr lang="es-MX" altLang="es-MX" sz="8000" b="1" dirty="0" smtClean="0">
                <a:latin typeface="Candara" pitchFamily="34" charset="0"/>
              </a:rPr>
              <a:t/>
            </a:r>
            <a:br>
              <a:rPr lang="es-MX" altLang="es-MX" sz="8000" b="1" dirty="0" smtClean="0">
                <a:latin typeface="Candara" pitchFamily="34" charset="0"/>
              </a:rPr>
            </a:br>
            <a:r>
              <a:rPr lang="es-MX" altLang="es-MX" dirty="0" smtClean="0">
                <a:latin typeface="Candara" pitchFamily="34" charset="0"/>
              </a:rPr>
              <a:t/>
            </a:r>
            <a:br>
              <a:rPr lang="es-MX" altLang="es-MX" dirty="0" smtClean="0">
                <a:latin typeface="Candara" pitchFamily="34" charset="0"/>
              </a:rPr>
            </a:br>
            <a:endParaRPr lang="es-MX" altLang="es-MX" dirty="0" smtClean="0">
              <a:latin typeface="Candara" pitchFamily="34" charset="0"/>
            </a:endParaRPr>
          </a:p>
          <a:p>
            <a:endParaRPr lang="es-MX" altLang="es-MX" dirty="0" smtClean="0">
              <a:latin typeface="Candara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MX" altLang="es-MX" dirty="0" smtClean="0">
              <a:latin typeface="Candara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39938"/>
              </p:ext>
            </p:extLst>
          </p:nvPr>
        </p:nvGraphicFramePr>
        <p:xfrm>
          <a:off x="3293196" y="4896861"/>
          <a:ext cx="2428647" cy="1828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28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41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Tarea </a:t>
                      </a:r>
                      <a:endParaRPr lang="es-MX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</a:rPr>
                        <a:t>Planeación:</a:t>
                      </a:r>
                      <a:endParaRPr lang="es-MX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800" dirty="0" smtClean="0"/>
                        <a:t>Organización:</a:t>
                      </a:r>
                      <a:endParaRPr lang="es-MX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5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800" dirty="0" smtClean="0"/>
                        <a:t>Capacitación:</a:t>
                      </a:r>
                      <a:endParaRPr lang="es-MX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algn="ctr"/>
                      <a:r>
                        <a:rPr lang="es-MX" altLang="es-MX" sz="1800" dirty="0" smtClean="0"/>
                        <a:t>Evaluación:</a:t>
                      </a:r>
                      <a:endParaRPr lang="es-MX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Marcador de contenido 2"/>
          <p:cNvSpPr txBox="1">
            <a:spLocks/>
          </p:cNvSpPr>
          <p:nvPr/>
        </p:nvSpPr>
        <p:spPr>
          <a:xfrm>
            <a:off x="739387" y="2822520"/>
            <a:ext cx="3380629" cy="1445147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altLang="es-MX" sz="1800" b="1" dirty="0" err="1" smtClean="0">
                <a:latin typeface="Candara" pitchFamily="34" charset="0"/>
              </a:rPr>
              <a:t>MEVyT</a:t>
            </a:r>
            <a:endParaRPr lang="es-MX" altLang="es-MX" sz="1800" b="1" dirty="0" smtClean="0">
              <a:latin typeface="Candara" pitchFamily="34" charset="0"/>
            </a:endParaRPr>
          </a:p>
          <a:p>
            <a:pPr>
              <a:buFont typeface="Candara" panose="020E0502030303020204" pitchFamily="34" charset="0"/>
              <a:buChar char=" "/>
            </a:pPr>
            <a:r>
              <a:rPr lang="es-MX" altLang="es-MX" sz="1800" dirty="0" smtClean="0">
                <a:latin typeface="Candara" pitchFamily="34" charset="0"/>
              </a:rPr>
              <a:t>111 Formadores Especializados </a:t>
            </a:r>
            <a:br>
              <a:rPr lang="es-MX" altLang="es-MX" sz="1800" dirty="0" smtClean="0">
                <a:latin typeface="Candara" pitchFamily="34" charset="0"/>
              </a:rPr>
            </a:br>
            <a:r>
              <a:rPr lang="es-MX" altLang="es-MX" sz="1800" dirty="0" smtClean="0">
                <a:latin typeface="Candara" pitchFamily="34" charset="0"/>
              </a:rPr>
              <a:t>22 Coordinaciones de Zonas</a:t>
            </a:r>
            <a:endParaRPr lang="es-MX" altLang="es-MX" sz="1800" dirty="0">
              <a:latin typeface="Candara" pitchFamily="34" charset="0"/>
            </a:endParaRPr>
          </a:p>
        </p:txBody>
      </p:sp>
      <p:sp>
        <p:nvSpPr>
          <p:cNvPr id="7" name="Marcador de contenido 4"/>
          <p:cNvSpPr txBox="1">
            <a:spLocks/>
          </p:cNvSpPr>
          <p:nvPr/>
        </p:nvSpPr>
        <p:spPr>
          <a:xfrm>
            <a:off x="425941" y="2384525"/>
            <a:ext cx="8442664" cy="661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altLang="es-MX" sz="2400" dirty="0" smtClean="0">
              <a:latin typeface="Candara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MX" altLang="es-MX" sz="8000" b="1" dirty="0" smtClean="0">
                <a:latin typeface="Century Gothic" panose="020B0502020202020204" pitchFamily="34" charset="0"/>
              </a:rPr>
              <a:t>Universo desagregado por Vertiente Educativa</a:t>
            </a:r>
            <a:r>
              <a:rPr lang="es-MX" altLang="es-MX" sz="8000" b="1" dirty="0" smtClean="0">
                <a:latin typeface="Candara" pitchFamily="34" charset="0"/>
              </a:rPr>
              <a:t/>
            </a:r>
            <a:br>
              <a:rPr lang="es-MX" altLang="es-MX" sz="8000" b="1" dirty="0" smtClean="0">
                <a:latin typeface="Candara" pitchFamily="34" charset="0"/>
              </a:rPr>
            </a:br>
            <a:r>
              <a:rPr lang="es-MX" altLang="es-MX" sz="8000" dirty="0" smtClean="0">
                <a:latin typeface="Candara" pitchFamily="34" charset="0"/>
              </a:rPr>
              <a:t/>
            </a:r>
            <a:br>
              <a:rPr lang="es-MX" altLang="es-MX" sz="8000" dirty="0" smtClean="0">
                <a:latin typeface="Candara" pitchFamily="34" charset="0"/>
              </a:rPr>
            </a:br>
            <a:endParaRPr lang="es-MX" altLang="es-MX" sz="8000" dirty="0" smtClean="0">
              <a:latin typeface="Candara" pitchFamily="34" charset="0"/>
            </a:endParaRPr>
          </a:p>
          <a:p>
            <a:endParaRPr lang="es-MX" altLang="es-MX" dirty="0" smtClean="0">
              <a:latin typeface="Candara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MX" altLang="es-MX" dirty="0" smtClean="0">
              <a:latin typeface="Candara" pitchFamily="34" charset="0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5027136" y="2822520"/>
            <a:ext cx="3375459" cy="1445147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altLang="es-MX" sz="1800" b="1" dirty="0" smtClean="0">
                <a:latin typeface="Candara" pitchFamily="34" charset="0"/>
              </a:rPr>
              <a:t>MIBES</a:t>
            </a:r>
          </a:p>
          <a:p>
            <a:pPr>
              <a:buFont typeface="Candara" panose="020E0502030303020204" pitchFamily="34" charset="0"/>
              <a:buChar char=" "/>
            </a:pPr>
            <a:r>
              <a:rPr lang="es-MX" altLang="es-MX" sz="1800" dirty="0" smtClean="0">
                <a:latin typeface="Candara" pitchFamily="34" charset="0"/>
              </a:rPr>
              <a:t>31 Formadores Especializados </a:t>
            </a:r>
            <a:br>
              <a:rPr lang="es-MX" altLang="es-MX" sz="1800" dirty="0" smtClean="0">
                <a:latin typeface="Candara" pitchFamily="34" charset="0"/>
              </a:rPr>
            </a:br>
            <a:r>
              <a:rPr lang="es-MX" altLang="es-MX" sz="1800" dirty="0" smtClean="0">
                <a:latin typeface="Candara" pitchFamily="34" charset="0"/>
              </a:rPr>
              <a:t>10 Coordinaciones de Zonas</a:t>
            </a:r>
            <a:endParaRPr lang="es-MX" altLang="es-MX" sz="1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62974" y="1199658"/>
            <a:ext cx="3008313" cy="534443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 smtClean="0">
                <a:latin typeface="Century Gothic" panose="020B0502020202020204" pitchFamily="34" charset="0"/>
              </a:rPr>
              <a:t>Organización 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88183" y="2487828"/>
            <a:ext cx="735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MX" dirty="0" smtClean="0"/>
              <a:t>Detectar necesidades de formación en los asesores.</a:t>
            </a:r>
          </a:p>
          <a:p>
            <a:pPr algn="just"/>
            <a:endParaRPr lang="es-MX" dirty="0" smtClean="0"/>
          </a:p>
          <a:p>
            <a:pPr marL="342900" indent="-342900">
              <a:buFont typeface="+mj-lt"/>
              <a:buAutoNum type="arabicParenR"/>
            </a:pPr>
            <a:endParaRPr lang="es-MX" dirty="0"/>
          </a:p>
        </p:txBody>
      </p:sp>
      <p:sp>
        <p:nvSpPr>
          <p:cNvPr id="6" name="Flecha abajo 5"/>
          <p:cNvSpPr/>
          <p:nvPr/>
        </p:nvSpPr>
        <p:spPr>
          <a:xfrm>
            <a:off x="4373540" y="1734101"/>
            <a:ext cx="387179" cy="543697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62011108"/>
              </p:ext>
            </p:extLst>
          </p:nvPr>
        </p:nvGraphicFramePr>
        <p:xfrm>
          <a:off x="2238256" y="2949493"/>
          <a:ext cx="4657744" cy="113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888183" y="4276754"/>
            <a:ext cx="735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s-MX" dirty="0" smtClean="0"/>
              <a:t>Organizar </a:t>
            </a:r>
            <a:r>
              <a:rPr lang="es-MX" dirty="0"/>
              <a:t>a los asesores en grupos de </a:t>
            </a:r>
            <a:r>
              <a:rPr lang="es-MX" dirty="0" smtClean="0"/>
              <a:t>4 </a:t>
            </a:r>
            <a:r>
              <a:rPr lang="es-MX" dirty="0"/>
              <a:t>a 10 personas en localidades estratégicas. </a:t>
            </a:r>
          </a:p>
          <a:p>
            <a:pPr marL="342900" indent="-342900">
              <a:buFont typeface="+mj-lt"/>
              <a:buAutoNum type="arabicParenR" startAt="2"/>
            </a:pPr>
            <a:endParaRPr lang="es-MX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80579988"/>
              </p:ext>
            </p:extLst>
          </p:nvPr>
        </p:nvGraphicFramePr>
        <p:xfrm>
          <a:off x="2238256" y="5200084"/>
          <a:ext cx="4657744" cy="113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99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3023" y="1218019"/>
            <a:ext cx="735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s-MX" dirty="0" smtClean="0"/>
              <a:t>Segmentar </a:t>
            </a:r>
            <a:r>
              <a:rPr lang="es-MX" dirty="0"/>
              <a:t>el taller a impartir en 4 sesiones de 4 horas c/u.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69668277"/>
              </p:ext>
            </p:extLst>
          </p:nvPr>
        </p:nvGraphicFramePr>
        <p:xfrm>
          <a:off x="1491046" y="1661831"/>
          <a:ext cx="6241843" cy="111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33020" y="3102572"/>
            <a:ext cx="7357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4"/>
            </a:pPr>
            <a:r>
              <a:rPr lang="es-MX" dirty="0"/>
              <a:t>Integrar </a:t>
            </a:r>
            <a:r>
              <a:rPr lang="es-MX" dirty="0" smtClean="0"/>
              <a:t>de 3 </a:t>
            </a:r>
            <a:r>
              <a:rPr lang="es-MX" dirty="0"/>
              <a:t>grupos a atender </a:t>
            </a:r>
            <a:r>
              <a:rPr lang="es-MX" dirty="0" smtClean="0"/>
              <a:t>HH en </a:t>
            </a:r>
            <a:r>
              <a:rPr lang="es-MX" dirty="0"/>
              <a:t>un </a:t>
            </a:r>
            <a:r>
              <a:rPr lang="es-MX" dirty="0" smtClean="0"/>
              <a:t>período </a:t>
            </a:r>
            <a:r>
              <a:rPr lang="es-MX" dirty="0"/>
              <a:t>de 30 días</a:t>
            </a:r>
            <a:r>
              <a:rPr lang="es-MX" dirty="0" smtClean="0"/>
              <a:t>. En el caso de Indígena se integrarán de 2 a 3 grupos. </a:t>
            </a:r>
            <a:endParaRPr lang="es-MX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705921110"/>
              </p:ext>
            </p:extLst>
          </p:nvPr>
        </p:nvGraphicFramePr>
        <p:xfrm>
          <a:off x="1491045" y="3915726"/>
          <a:ext cx="6241843" cy="10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ectángulo redondeado 8"/>
          <p:cNvSpPr/>
          <p:nvPr/>
        </p:nvSpPr>
        <p:spPr>
          <a:xfrm>
            <a:off x="1496609" y="5607773"/>
            <a:ext cx="1161536" cy="7450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Por ejemplo: </a:t>
            </a:r>
            <a:endParaRPr lang="es-MX" dirty="0"/>
          </a:p>
        </p:txBody>
      </p:sp>
      <p:sp>
        <p:nvSpPr>
          <p:cNvPr id="10" name="Rectángulo redondeado 9"/>
          <p:cNvSpPr/>
          <p:nvPr/>
        </p:nvSpPr>
        <p:spPr>
          <a:xfrm>
            <a:off x="3111234" y="5607773"/>
            <a:ext cx="2207740" cy="74501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Grupo:           A   B   C</a:t>
            </a:r>
          </a:p>
          <a:p>
            <a:pPr algn="ctr"/>
            <a:r>
              <a:rPr lang="es-MX" dirty="0" smtClean="0"/>
              <a:t>N. Asesores: 4   6   4 </a:t>
            </a:r>
            <a:endParaRPr lang="es-MX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2815"/>
              </p:ext>
            </p:extLst>
          </p:nvPr>
        </p:nvGraphicFramePr>
        <p:xfrm>
          <a:off x="5788758" y="5142725"/>
          <a:ext cx="1944130" cy="1524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26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J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V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B1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C1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B2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C2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B3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C3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B4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C4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>
            <a:off x="2740308" y="5899313"/>
            <a:ext cx="255373" cy="158323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derecha 12"/>
          <p:cNvSpPr/>
          <p:nvPr/>
        </p:nvSpPr>
        <p:spPr>
          <a:xfrm>
            <a:off x="5426179" y="5899313"/>
            <a:ext cx="255373" cy="158323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77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821" y="939265"/>
            <a:ext cx="6079407" cy="5622022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474941" y="5350476"/>
            <a:ext cx="642551" cy="906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4</a:t>
            </a:r>
            <a:endParaRPr lang="es-MX" sz="800" dirty="0"/>
          </a:p>
        </p:txBody>
      </p:sp>
      <p:sp>
        <p:nvSpPr>
          <p:cNvPr id="9" name="Rectángulo 8"/>
          <p:cNvSpPr/>
          <p:nvPr/>
        </p:nvSpPr>
        <p:spPr>
          <a:xfrm>
            <a:off x="4683211" y="5350476"/>
            <a:ext cx="1050324" cy="906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16</a:t>
            </a:r>
            <a:endParaRPr lang="es-MX" sz="800" dirty="0"/>
          </a:p>
        </p:txBody>
      </p:sp>
      <p:sp>
        <p:nvSpPr>
          <p:cNvPr id="10" name="Rectángulo 9"/>
          <p:cNvSpPr/>
          <p:nvPr/>
        </p:nvSpPr>
        <p:spPr>
          <a:xfrm>
            <a:off x="2257167" y="5082748"/>
            <a:ext cx="642551" cy="947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06/02/17</a:t>
            </a:r>
            <a:endParaRPr lang="es-MX" sz="800" dirty="0"/>
          </a:p>
        </p:txBody>
      </p:sp>
      <p:sp>
        <p:nvSpPr>
          <p:cNvPr id="11" name="Rectángulo 10"/>
          <p:cNvSpPr/>
          <p:nvPr/>
        </p:nvSpPr>
        <p:spPr>
          <a:xfrm>
            <a:off x="4683211" y="5082748"/>
            <a:ext cx="642551" cy="947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27/02/17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10544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41260" y="1152974"/>
            <a:ext cx="735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5"/>
            </a:pPr>
            <a:r>
              <a:rPr lang="es-MX" dirty="0" smtClean="0"/>
              <a:t>Programación y registro de talleres. </a:t>
            </a:r>
            <a:endParaRPr lang="es-MX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998272757"/>
              </p:ext>
            </p:extLst>
          </p:nvPr>
        </p:nvGraphicFramePr>
        <p:xfrm>
          <a:off x="1491047" y="1714043"/>
          <a:ext cx="6258315" cy="104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941260" y="2950063"/>
            <a:ext cx="735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6"/>
            </a:pPr>
            <a:r>
              <a:rPr lang="es-MX" dirty="0" smtClean="0"/>
              <a:t>Impartición del taller . </a:t>
            </a:r>
            <a:endParaRPr lang="es-MX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619642805"/>
              </p:ext>
            </p:extLst>
          </p:nvPr>
        </p:nvGraphicFramePr>
        <p:xfrm>
          <a:off x="1491047" y="3511132"/>
          <a:ext cx="6258315" cy="104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858881" y="4772438"/>
            <a:ext cx="735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7"/>
            </a:pPr>
            <a:r>
              <a:rPr lang="es-MX" dirty="0" smtClean="0"/>
              <a:t>Evaluación de talleres</a:t>
            </a:r>
            <a:endParaRPr lang="es-MX" dirty="0"/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009227047"/>
              </p:ext>
            </p:extLst>
          </p:nvPr>
        </p:nvGraphicFramePr>
        <p:xfrm>
          <a:off x="1491047" y="5358793"/>
          <a:ext cx="6258315" cy="1015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4171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35562" t="18149" r="12105" b="13205"/>
          <a:stretch/>
        </p:blipFill>
        <p:spPr>
          <a:xfrm>
            <a:off x="914399" y="1210961"/>
            <a:ext cx="7360194" cy="54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</TotalTime>
  <Words>824</Words>
  <Application>Microsoft Office PowerPoint</Application>
  <PresentationFormat>Presentación en pantalla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Century Gothic</vt:lpstr>
      <vt:lpstr>Tema de Office</vt:lpstr>
      <vt:lpstr> INSTITUTO CHIAPANECO DE EDUCACIÓN PARA JÓVENES Y ADULTOS  PROGRAMA DE FORMACIÓN MODULAR PERMANENTE </vt:lpstr>
      <vt:lpstr>Antecedentes </vt:lpstr>
      <vt:lpstr>Propósito</vt:lpstr>
      <vt:lpstr>Presentación de PowerPoint</vt:lpstr>
      <vt:lpstr>Organización </vt:lpstr>
      <vt:lpstr>Presentación de PowerPoint</vt:lpstr>
      <vt:lpstr>Presentación de PowerPoint</vt:lpstr>
      <vt:lpstr>Presentación de PowerPoint</vt:lpstr>
      <vt:lpstr>Presentación de PowerPoint</vt:lpstr>
      <vt:lpstr>Evaluación mensual del proyecto 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PEC</dc:creator>
  <cp:lastModifiedBy>departamento Serv Educativos</cp:lastModifiedBy>
  <cp:revision>73</cp:revision>
  <dcterms:created xsi:type="dcterms:W3CDTF">2017-01-26T19:24:50Z</dcterms:created>
  <dcterms:modified xsi:type="dcterms:W3CDTF">2018-10-12T15:39:29Z</dcterms:modified>
</cp:coreProperties>
</file>