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4" r:id="rId3"/>
    <p:sldId id="276" r:id="rId4"/>
    <p:sldId id="277" r:id="rId5"/>
    <p:sldId id="278" r:id="rId6"/>
    <p:sldId id="279" r:id="rId7"/>
    <p:sldId id="280" r:id="rId8"/>
    <p:sldId id="281" r:id="rId9"/>
  </p:sldIdLst>
  <p:sldSz cx="12192000" cy="6858000"/>
  <p:notesSz cx="7008813" cy="92948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FF"/>
    <a:srgbClr val="CC99FF"/>
    <a:srgbClr val="33CCCC"/>
    <a:srgbClr val="9999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23" autoAdjust="0"/>
    <p:restoredTop sz="94660"/>
  </p:normalViewPr>
  <p:slideViewPr>
    <p:cSldViewPr snapToGrid="0">
      <p:cViewPr>
        <p:scale>
          <a:sx n="66" d="100"/>
          <a:sy n="66" d="100"/>
        </p:scale>
        <p:origin x="-14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7A56CB-3B74-4DCA-9DCC-308771AE176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AEC025A-A76C-4D58-894B-91576F13CD41}">
      <dgm:prSet phldrT="[Texto]"/>
      <dgm:spPr/>
      <dgm:t>
        <a:bodyPr/>
        <a:lstStyle/>
        <a:p>
          <a:r>
            <a:rPr lang="es-MX" dirty="0" smtClean="0"/>
            <a:t>Plazas Comunitarias</a:t>
          </a:r>
          <a:endParaRPr lang="es-MX" dirty="0"/>
        </a:p>
      </dgm:t>
    </dgm:pt>
    <dgm:pt modelId="{BCFFB02F-34B7-473C-A750-42B48A7C4E17}" type="parTrans" cxnId="{40AD0029-AADA-4DC9-A8E7-A68E679201CC}">
      <dgm:prSet/>
      <dgm:spPr/>
      <dgm:t>
        <a:bodyPr/>
        <a:lstStyle/>
        <a:p>
          <a:endParaRPr lang="es-MX"/>
        </a:p>
      </dgm:t>
    </dgm:pt>
    <dgm:pt modelId="{78E6546C-A488-40CE-B8A3-ED7B7B593704}" type="sibTrans" cxnId="{40AD0029-AADA-4DC9-A8E7-A68E679201CC}">
      <dgm:prSet/>
      <dgm:spPr/>
      <dgm:t>
        <a:bodyPr/>
        <a:lstStyle/>
        <a:p>
          <a:endParaRPr lang="es-MX"/>
        </a:p>
      </dgm:t>
    </dgm:pt>
    <dgm:pt modelId="{08B5AAC8-192A-4CED-850C-72C322B0648B}">
      <dgm:prSet phldrT="[Texto]"/>
      <dgm:spPr/>
      <dgm:t>
        <a:bodyPr/>
        <a:lstStyle/>
        <a:p>
          <a:r>
            <a:rPr lang="es-MX" dirty="0" smtClean="0"/>
            <a:t>Apoyar en los procesos de formación</a:t>
          </a:r>
          <a:endParaRPr lang="es-MX" dirty="0"/>
        </a:p>
      </dgm:t>
    </dgm:pt>
    <dgm:pt modelId="{A2A425F3-2A43-4569-BCAF-9081DEDBC2B1}" type="parTrans" cxnId="{9A211A42-AA11-41CF-A23A-EB2EDDB86A1F}">
      <dgm:prSet/>
      <dgm:spPr/>
      <dgm:t>
        <a:bodyPr/>
        <a:lstStyle/>
        <a:p>
          <a:endParaRPr lang="es-MX"/>
        </a:p>
      </dgm:t>
    </dgm:pt>
    <dgm:pt modelId="{403BBEBE-48EC-4742-AA01-8EBB84170BFC}" type="sibTrans" cxnId="{9A211A42-AA11-41CF-A23A-EB2EDDB86A1F}">
      <dgm:prSet/>
      <dgm:spPr/>
      <dgm:t>
        <a:bodyPr/>
        <a:lstStyle/>
        <a:p>
          <a:endParaRPr lang="es-MX"/>
        </a:p>
      </dgm:t>
    </dgm:pt>
    <dgm:pt modelId="{BA09F257-49AD-43AE-940C-C35818BA9E31}">
      <dgm:prSet phldrT="[Texto]"/>
      <dgm:spPr/>
      <dgm:t>
        <a:bodyPr/>
        <a:lstStyle/>
        <a:p>
          <a:r>
            <a:rPr lang="es-MX" dirty="0" smtClean="0"/>
            <a:t>Servicios Educativos</a:t>
          </a:r>
          <a:endParaRPr lang="es-MX" dirty="0"/>
        </a:p>
      </dgm:t>
    </dgm:pt>
    <dgm:pt modelId="{0B480E8E-43EB-49F5-A222-139EB8728B6C}" type="parTrans" cxnId="{6A4672BF-F7C2-4019-A87E-DECF48D3E4A0}">
      <dgm:prSet/>
      <dgm:spPr/>
      <dgm:t>
        <a:bodyPr/>
        <a:lstStyle/>
        <a:p>
          <a:endParaRPr lang="es-MX"/>
        </a:p>
      </dgm:t>
    </dgm:pt>
    <dgm:pt modelId="{2942DA07-899E-4313-ABB8-5F5491F546E5}" type="sibTrans" cxnId="{6A4672BF-F7C2-4019-A87E-DECF48D3E4A0}">
      <dgm:prSet/>
      <dgm:spPr/>
      <dgm:t>
        <a:bodyPr/>
        <a:lstStyle/>
        <a:p>
          <a:endParaRPr lang="es-MX"/>
        </a:p>
      </dgm:t>
    </dgm:pt>
    <dgm:pt modelId="{320832E4-6FA2-4215-96B8-9C8CA19E31EE}">
      <dgm:prSet phldrT="[Texto]"/>
      <dgm:spPr/>
      <dgm:t>
        <a:bodyPr/>
        <a:lstStyle/>
        <a:p>
          <a:r>
            <a:rPr lang="es-MX" dirty="0" smtClean="0"/>
            <a:t>Garantizar y apoyar los procesos de formación</a:t>
          </a:r>
          <a:endParaRPr lang="es-MX" dirty="0"/>
        </a:p>
      </dgm:t>
    </dgm:pt>
    <dgm:pt modelId="{9F907C78-E5BA-4662-B471-A943CBB25E68}" type="parTrans" cxnId="{58D3E704-04E0-4575-A8C2-DB39A37F7597}">
      <dgm:prSet/>
      <dgm:spPr/>
      <dgm:t>
        <a:bodyPr/>
        <a:lstStyle/>
        <a:p>
          <a:endParaRPr lang="es-MX"/>
        </a:p>
      </dgm:t>
    </dgm:pt>
    <dgm:pt modelId="{6479C093-4A4D-460A-85AF-2A5D832104A8}" type="sibTrans" cxnId="{58D3E704-04E0-4575-A8C2-DB39A37F7597}">
      <dgm:prSet/>
      <dgm:spPr/>
      <dgm:t>
        <a:bodyPr/>
        <a:lstStyle/>
        <a:p>
          <a:endParaRPr lang="es-MX"/>
        </a:p>
      </dgm:t>
    </dgm:pt>
    <dgm:pt modelId="{C7C3D59E-FE84-4F36-9D0B-46A584448650}">
      <dgm:prSet/>
      <dgm:spPr/>
      <dgm:t>
        <a:bodyPr/>
        <a:lstStyle/>
        <a:p>
          <a:r>
            <a:rPr lang="es-MX" dirty="0" smtClean="0"/>
            <a:t>Dar seguimiento y acompañamiento</a:t>
          </a:r>
          <a:endParaRPr lang="es-MX" dirty="0"/>
        </a:p>
      </dgm:t>
    </dgm:pt>
    <dgm:pt modelId="{9D2702AE-B23D-497B-89E5-3A2442C5625F}" type="parTrans" cxnId="{B5716F5E-6BD9-44DB-8DD5-D4DBE48F604E}">
      <dgm:prSet/>
      <dgm:spPr/>
      <dgm:t>
        <a:bodyPr/>
        <a:lstStyle/>
        <a:p>
          <a:endParaRPr lang="es-MX"/>
        </a:p>
      </dgm:t>
    </dgm:pt>
    <dgm:pt modelId="{0E5E4771-2C1C-4DD3-9C3F-FEE321BCA11C}" type="sibTrans" cxnId="{B5716F5E-6BD9-44DB-8DD5-D4DBE48F604E}">
      <dgm:prSet/>
      <dgm:spPr/>
      <dgm:t>
        <a:bodyPr/>
        <a:lstStyle/>
        <a:p>
          <a:endParaRPr lang="es-MX"/>
        </a:p>
      </dgm:t>
    </dgm:pt>
    <dgm:pt modelId="{16919BB8-4936-4F7E-A9F1-BAA394D4D870}">
      <dgm:prSet/>
      <dgm:spPr/>
      <dgm:t>
        <a:bodyPr/>
        <a:lstStyle/>
        <a:p>
          <a:r>
            <a:rPr lang="es-MX" dirty="0" smtClean="0"/>
            <a:t>Realizar evaluación de los logros obtenidos en la operación para la toma de decisiones</a:t>
          </a:r>
          <a:endParaRPr lang="es-MX" dirty="0"/>
        </a:p>
      </dgm:t>
    </dgm:pt>
    <dgm:pt modelId="{7E923306-E7CD-4A2D-AB4D-AFC61564C20F}" type="parTrans" cxnId="{F77A8B79-20B7-443C-BF6B-73F3DCA76EC7}">
      <dgm:prSet/>
      <dgm:spPr/>
      <dgm:t>
        <a:bodyPr/>
        <a:lstStyle/>
        <a:p>
          <a:endParaRPr lang="es-MX"/>
        </a:p>
      </dgm:t>
    </dgm:pt>
    <dgm:pt modelId="{7EA6D634-100E-48B0-8E9B-E9D93DD6E4B6}" type="sibTrans" cxnId="{F77A8B79-20B7-443C-BF6B-73F3DCA76EC7}">
      <dgm:prSet/>
      <dgm:spPr/>
      <dgm:t>
        <a:bodyPr/>
        <a:lstStyle/>
        <a:p>
          <a:endParaRPr lang="es-MX"/>
        </a:p>
      </dgm:t>
    </dgm:pt>
    <dgm:pt modelId="{4929BCE4-3903-4268-94BF-32CF25D89D0D}">
      <dgm:prSet/>
      <dgm:spPr/>
      <dgm:t>
        <a:bodyPr/>
        <a:lstStyle/>
        <a:p>
          <a:r>
            <a:rPr lang="es-MX" dirty="0" smtClean="0"/>
            <a:t>Realizar acompañamiento</a:t>
          </a:r>
          <a:endParaRPr lang="es-MX" dirty="0"/>
        </a:p>
      </dgm:t>
    </dgm:pt>
    <dgm:pt modelId="{1F327513-E49B-4371-B43F-E64EAB3C2EF6}" type="parTrans" cxnId="{56705C55-1650-4CB3-88DE-F5E6AA484B8B}">
      <dgm:prSet/>
      <dgm:spPr/>
      <dgm:t>
        <a:bodyPr/>
        <a:lstStyle/>
        <a:p>
          <a:endParaRPr lang="es-MX"/>
        </a:p>
      </dgm:t>
    </dgm:pt>
    <dgm:pt modelId="{41C9B092-F2D9-493C-92DE-988A88DBD65A}" type="sibTrans" cxnId="{56705C55-1650-4CB3-88DE-F5E6AA484B8B}">
      <dgm:prSet/>
      <dgm:spPr/>
      <dgm:t>
        <a:bodyPr/>
        <a:lstStyle/>
        <a:p>
          <a:endParaRPr lang="es-MX"/>
        </a:p>
      </dgm:t>
    </dgm:pt>
    <dgm:pt modelId="{002D088A-D8D4-4BB7-AAAF-F8502C4050EB}">
      <dgm:prSet/>
      <dgm:spPr/>
      <dgm:t>
        <a:bodyPr/>
        <a:lstStyle/>
        <a:p>
          <a:r>
            <a:rPr lang="es-MX" dirty="0" smtClean="0"/>
            <a:t>Informática</a:t>
          </a:r>
          <a:endParaRPr lang="es-MX" dirty="0"/>
        </a:p>
      </dgm:t>
    </dgm:pt>
    <dgm:pt modelId="{1AB5B6B2-B2B5-4684-A444-719C650209AD}" type="parTrans" cxnId="{9DBC66FF-E7D6-4358-9092-4017A03DD90C}">
      <dgm:prSet/>
      <dgm:spPr/>
      <dgm:t>
        <a:bodyPr/>
        <a:lstStyle/>
        <a:p>
          <a:endParaRPr lang="es-MX"/>
        </a:p>
      </dgm:t>
    </dgm:pt>
    <dgm:pt modelId="{E9CA9407-75CD-47EB-A075-7F1B114C3E71}" type="sibTrans" cxnId="{9DBC66FF-E7D6-4358-9092-4017A03DD90C}">
      <dgm:prSet/>
      <dgm:spPr/>
      <dgm:t>
        <a:bodyPr/>
        <a:lstStyle/>
        <a:p>
          <a:endParaRPr lang="es-MX"/>
        </a:p>
      </dgm:t>
    </dgm:pt>
    <dgm:pt modelId="{ED82B498-0A1C-4977-AA72-7263C6F38D08}">
      <dgm:prSet/>
      <dgm:spPr/>
      <dgm:t>
        <a:bodyPr/>
        <a:lstStyle/>
        <a:p>
          <a:r>
            <a:rPr lang="es-MX" dirty="0" smtClean="0"/>
            <a:t>Registro correcto en SASA</a:t>
          </a:r>
          <a:endParaRPr lang="es-MX" dirty="0"/>
        </a:p>
      </dgm:t>
    </dgm:pt>
    <dgm:pt modelId="{7D2C1B53-F2E6-4E19-A720-ECFCC7CEAA7D}" type="parTrans" cxnId="{9F6E7F25-A49D-4A66-B7C0-D302FFAD0C2F}">
      <dgm:prSet/>
      <dgm:spPr/>
      <dgm:t>
        <a:bodyPr/>
        <a:lstStyle/>
        <a:p>
          <a:endParaRPr lang="es-MX"/>
        </a:p>
      </dgm:t>
    </dgm:pt>
    <dgm:pt modelId="{87560192-D5AB-47F9-909D-C77BEC336551}" type="sibTrans" cxnId="{9F6E7F25-A49D-4A66-B7C0-D302FFAD0C2F}">
      <dgm:prSet/>
      <dgm:spPr/>
      <dgm:t>
        <a:bodyPr/>
        <a:lstStyle/>
        <a:p>
          <a:endParaRPr lang="es-MX"/>
        </a:p>
      </dgm:t>
    </dgm:pt>
    <dgm:pt modelId="{EDBACC33-6076-47BA-B8E1-75F74505D1CB}">
      <dgm:prSet/>
      <dgm:spPr/>
      <dgm:t>
        <a:bodyPr/>
        <a:lstStyle/>
        <a:p>
          <a:r>
            <a:rPr lang="es-MX" dirty="0" smtClean="0"/>
            <a:t>Acreditación</a:t>
          </a:r>
          <a:endParaRPr lang="es-MX" dirty="0"/>
        </a:p>
      </dgm:t>
    </dgm:pt>
    <dgm:pt modelId="{0F5631DE-21B1-40E0-8870-B80800A62F46}" type="parTrans" cxnId="{9B09DEC6-6565-440D-8E47-E72AACF73F88}">
      <dgm:prSet/>
      <dgm:spPr/>
      <dgm:t>
        <a:bodyPr/>
        <a:lstStyle/>
        <a:p>
          <a:endParaRPr lang="es-MX"/>
        </a:p>
      </dgm:t>
    </dgm:pt>
    <dgm:pt modelId="{248A03EC-654D-405A-BE24-4B3112FD0712}" type="sibTrans" cxnId="{9B09DEC6-6565-440D-8E47-E72AACF73F88}">
      <dgm:prSet/>
      <dgm:spPr/>
      <dgm:t>
        <a:bodyPr/>
        <a:lstStyle/>
        <a:p>
          <a:endParaRPr lang="es-MX"/>
        </a:p>
      </dgm:t>
    </dgm:pt>
    <dgm:pt modelId="{B0B78D95-CF56-4212-908A-3F2E19F70A3B}">
      <dgm:prSet/>
      <dgm:spPr/>
      <dgm:t>
        <a:bodyPr/>
        <a:lstStyle/>
        <a:p>
          <a:r>
            <a:rPr lang="es-MX" dirty="0" smtClean="0"/>
            <a:t>Guardado y revisión de evidencias</a:t>
          </a:r>
          <a:endParaRPr lang="es-MX" dirty="0"/>
        </a:p>
      </dgm:t>
    </dgm:pt>
    <dgm:pt modelId="{A312C7B4-E582-4D7C-8533-F117AA6EEA44}" type="parTrans" cxnId="{83CC3A22-73A4-499F-ADFC-681334CCEEB9}">
      <dgm:prSet/>
      <dgm:spPr/>
      <dgm:t>
        <a:bodyPr/>
        <a:lstStyle/>
        <a:p>
          <a:endParaRPr lang="es-MX"/>
        </a:p>
      </dgm:t>
    </dgm:pt>
    <dgm:pt modelId="{4B59A492-C98F-402A-A2AC-E08098ACCA39}" type="sibTrans" cxnId="{83CC3A22-73A4-499F-ADFC-681334CCEEB9}">
      <dgm:prSet/>
      <dgm:spPr/>
      <dgm:t>
        <a:bodyPr/>
        <a:lstStyle/>
        <a:p>
          <a:endParaRPr lang="es-MX"/>
        </a:p>
      </dgm:t>
    </dgm:pt>
    <dgm:pt modelId="{B6FE0951-E649-448A-8336-1CBD0AF20557}">
      <dgm:prSet/>
      <dgm:spPr/>
      <dgm:t>
        <a:bodyPr/>
        <a:lstStyle/>
        <a:p>
          <a:r>
            <a:rPr lang="es-MX" dirty="0" smtClean="0"/>
            <a:t>Solicitud de exámenes</a:t>
          </a:r>
          <a:endParaRPr lang="es-MX" dirty="0"/>
        </a:p>
      </dgm:t>
    </dgm:pt>
    <dgm:pt modelId="{753DEEC2-DF9C-4AD2-9549-1DBE8AD0D141}" type="parTrans" cxnId="{598C9D5A-C065-4852-AC48-1D2EA6461BF9}">
      <dgm:prSet/>
      <dgm:spPr/>
      <dgm:t>
        <a:bodyPr/>
        <a:lstStyle/>
        <a:p>
          <a:endParaRPr lang="es-MX"/>
        </a:p>
      </dgm:t>
    </dgm:pt>
    <dgm:pt modelId="{CAE41D60-D700-4AFF-B5DE-5D98B6B1F305}" type="sibTrans" cxnId="{598C9D5A-C065-4852-AC48-1D2EA6461BF9}">
      <dgm:prSet/>
      <dgm:spPr/>
      <dgm:t>
        <a:bodyPr/>
        <a:lstStyle/>
        <a:p>
          <a:endParaRPr lang="es-MX"/>
        </a:p>
      </dgm:t>
    </dgm:pt>
    <dgm:pt modelId="{57AD5A90-20EC-4809-B6C6-F86651436842}">
      <dgm:prSet/>
      <dgm:spPr/>
      <dgm:t>
        <a:bodyPr/>
        <a:lstStyle/>
        <a:p>
          <a:r>
            <a:rPr lang="es-MX" dirty="0" smtClean="0"/>
            <a:t>Incorporación </a:t>
          </a:r>
          <a:endParaRPr lang="es-MX" dirty="0"/>
        </a:p>
      </dgm:t>
    </dgm:pt>
    <dgm:pt modelId="{29E3F910-E7BD-4F16-8ABE-0CC306798314}" type="parTrans" cxnId="{5D2D8CEC-86E2-46F2-8C78-FB1E104E828D}">
      <dgm:prSet/>
      <dgm:spPr/>
      <dgm:t>
        <a:bodyPr/>
        <a:lstStyle/>
        <a:p>
          <a:endParaRPr lang="es-MX"/>
        </a:p>
      </dgm:t>
    </dgm:pt>
    <dgm:pt modelId="{F4D39909-8F13-41E3-BE4A-A5930135025E}" type="sibTrans" cxnId="{5D2D8CEC-86E2-46F2-8C78-FB1E104E828D}">
      <dgm:prSet/>
      <dgm:spPr/>
      <dgm:t>
        <a:bodyPr/>
        <a:lstStyle/>
        <a:p>
          <a:endParaRPr lang="es-MX"/>
        </a:p>
      </dgm:t>
    </dgm:pt>
    <dgm:pt modelId="{A7F45259-90DF-4863-AD7E-A93E249EB95A}" type="pres">
      <dgm:prSet presAssocID="{147A56CB-3B74-4DCA-9DCC-308771AE17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B282079-814C-44D5-96D1-9279C2406395}" type="pres">
      <dgm:prSet presAssocID="{2AEC025A-A76C-4D58-894B-91576F13CD4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E10DA6-F46B-423B-AC1A-CE50C9115D8B}" type="pres">
      <dgm:prSet presAssocID="{2AEC025A-A76C-4D58-894B-91576F13CD41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FD0E5B-D80A-45B8-85E6-C7F3C1647A45}" type="pres">
      <dgm:prSet presAssocID="{BA09F257-49AD-43AE-940C-C35818BA9E3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E166D8-FA51-4D88-9B2A-926712E8F76C}" type="pres">
      <dgm:prSet presAssocID="{BA09F257-49AD-43AE-940C-C35818BA9E31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8682F7-5625-4795-88FB-52B1701FFD0F}" type="pres">
      <dgm:prSet presAssocID="{002D088A-D8D4-4BB7-AAAF-F8502C4050E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AC2B7A-1F0A-4342-BDA1-0676335EB4C4}" type="pres">
      <dgm:prSet presAssocID="{002D088A-D8D4-4BB7-AAAF-F8502C4050EB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8865A2-ADC6-47AA-8F5E-0B2D6A07FADF}" type="pres">
      <dgm:prSet presAssocID="{EDBACC33-6076-47BA-B8E1-75F74505D1C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273ADE-B75D-4E53-8B54-84281BC4C27F}" type="pres">
      <dgm:prSet presAssocID="{EDBACC33-6076-47BA-B8E1-75F74505D1CB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AB53971-F9B3-476C-A268-14401C102425}" type="presOf" srcId="{002D088A-D8D4-4BB7-AAAF-F8502C4050EB}" destId="{908682F7-5625-4795-88FB-52B1701FFD0F}" srcOrd="0" destOrd="0" presId="urn:microsoft.com/office/officeart/2005/8/layout/vList2"/>
    <dgm:cxn modelId="{56705C55-1650-4CB3-88DE-F5E6AA484B8B}" srcId="{BA09F257-49AD-43AE-940C-C35818BA9E31}" destId="{4929BCE4-3903-4268-94BF-32CF25D89D0D}" srcOrd="1" destOrd="0" parTransId="{1F327513-E49B-4371-B43F-E64EAB3C2EF6}" sibTransId="{41C9B092-F2D9-493C-92DE-988A88DBD65A}"/>
    <dgm:cxn modelId="{40AD0029-AADA-4DC9-A8E7-A68E679201CC}" srcId="{147A56CB-3B74-4DCA-9DCC-308771AE1760}" destId="{2AEC025A-A76C-4D58-894B-91576F13CD41}" srcOrd="0" destOrd="0" parTransId="{BCFFB02F-34B7-473C-A750-42B48A7C4E17}" sibTransId="{78E6546C-A488-40CE-B8A3-ED7B7B593704}"/>
    <dgm:cxn modelId="{D7BF08FB-D6C7-442C-A516-346565EF0696}" type="presOf" srcId="{EDBACC33-6076-47BA-B8E1-75F74505D1CB}" destId="{CC8865A2-ADC6-47AA-8F5E-0B2D6A07FADF}" srcOrd="0" destOrd="0" presId="urn:microsoft.com/office/officeart/2005/8/layout/vList2"/>
    <dgm:cxn modelId="{598C9D5A-C065-4852-AC48-1D2EA6461BF9}" srcId="{EDBACC33-6076-47BA-B8E1-75F74505D1CB}" destId="{B6FE0951-E649-448A-8336-1CBD0AF20557}" srcOrd="1" destOrd="0" parTransId="{753DEEC2-DF9C-4AD2-9549-1DBE8AD0D141}" sibTransId="{CAE41D60-D700-4AFF-B5DE-5D98B6B1F305}"/>
    <dgm:cxn modelId="{6C61DAEB-D49F-4191-B813-DAF818A56B15}" type="presOf" srcId="{C7C3D59E-FE84-4F36-9D0B-46A584448650}" destId="{02E10DA6-F46B-423B-AC1A-CE50C9115D8B}" srcOrd="0" destOrd="1" presId="urn:microsoft.com/office/officeart/2005/8/layout/vList2"/>
    <dgm:cxn modelId="{9B09DEC6-6565-440D-8E47-E72AACF73F88}" srcId="{147A56CB-3B74-4DCA-9DCC-308771AE1760}" destId="{EDBACC33-6076-47BA-B8E1-75F74505D1CB}" srcOrd="3" destOrd="0" parTransId="{0F5631DE-21B1-40E0-8870-B80800A62F46}" sibTransId="{248A03EC-654D-405A-BE24-4B3112FD0712}"/>
    <dgm:cxn modelId="{273A6AAF-C425-4E36-8E81-941E08FA30C5}" type="presOf" srcId="{BA09F257-49AD-43AE-940C-C35818BA9E31}" destId="{DFFD0E5B-D80A-45B8-85E6-C7F3C1647A45}" srcOrd="0" destOrd="0" presId="urn:microsoft.com/office/officeart/2005/8/layout/vList2"/>
    <dgm:cxn modelId="{B6C1E2A5-02EC-48DB-96EB-354AF60CDCF0}" type="presOf" srcId="{B6FE0951-E649-448A-8336-1CBD0AF20557}" destId="{1B273ADE-B75D-4E53-8B54-84281BC4C27F}" srcOrd="0" destOrd="1" presId="urn:microsoft.com/office/officeart/2005/8/layout/vList2"/>
    <dgm:cxn modelId="{9DBC66FF-E7D6-4358-9092-4017A03DD90C}" srcId="{147A56CB-3B74-4DCA-9DCC-308771AE1760}" destId="{002D088A-D8D4-4BB7-AAAF-F8502C4050EB}" srcOrd="2" destOrd="0" parTransId="{1AB5B6B2-B2B5-4684-A444-719C650209AD}" sibTransId="{E9CA9407-75CD-47EB-A075-7F1B114C3E71}"/>
    <dgm:cxn modelId="{7797BAB7-0AF9-4880-9A11-F14CB05915DE}" type="presOf" srcId="{320832E4-6FA2-4215-96B8-9C8CA19E31EE}" destId="{C7E166D8-FA51-4D88-9B2A-926712E8F76C}" srcOrd="0" destOrd="0" presId="urn:microsoft.com/office/officeart/2005/8/layout/vList2"/>
    <dgm:cxn modelId="{CB4E57B3-1B3B-4B80-A4E0-34BFBE3C1C4B}" type="presOf" srcId="{B0B78D95-CF56-4212-908A-3F2E19F70A3B}" destId="{1B273ADE-B75D-4E53-8B54-84281BC4C27F}" srcOrd="0" destOrd="0" presId="urn:microsoft.com/office/officeart/2005/8/layout/vList2"/>
    <dgm:cxn modelId="{58D3E704-04E0-4575-A8C2-DB39A37F7597}" srcId="{BA09F257-49AD-43AE-940C-C35818BA9E31}" destId="{320832E4-6FA2-4215-96B8-9C8CA19E31EE}" srcOrd="0" destOrd="0" parTransId="{9F907C78-E5BA-4662-B471-A943CBB25E68}" sibTransId="{6479C093-4A4D-460A-85AF-2A5D832104A8}"/>
    <dgm:cxn modelId="{9F6E7F25-A49D-4A66-B7C0-D302FFAD0C2F}" srcId="{002D088A-D8D4-4BB7-AAAF-F8502C4050EB}" destId="{ED82B498-0A1C-4977-AA72-7263C6F38D08}" srcOrd="0" destOrd="0" parTransId="{7D2C1B53-F2E6-4E19-A720-ECFCC7CEAA7D}" sibTransId="{87560192-D5AB-47F9-909D-C77BEC336551}"/>
    <dgm:cxn modelId="{0B58FB09-B033-44CF-A2F8-C5FA81C09086}" type="presOf" srcId="{16919BB8-4936-4F7E-A9F1-BAA394D4D870}" destId="{02E10DA6-F46B-423B-AC1A-CE50C9115D8B}" srcOrd="0" destOrd="2" presId="urn:microsoft.com/office/officeart/2005/8/layout/vList2"/>
    <dgm:cxn modelId="{83CC3A22-73A4-499F-ADFC-681334CCEEB9}" srcId="{EDBACC33-6076-47BA-B8E1-75F74505D1CB}" destId="{B0B78D95-CF56-4212-908A-3F2E19F70A3B}" srcOrd="0" destOrd="0" parTransId="{A312C7B4-E582-4D7C-8533-F117AA6EEA44}" sibTransId="{4B59A492-C98F-402A-A2AC-E08098ACCA39}"/>
    <dgm:cxn modelId="{07E3E1E6-BBC5-4BD8-B1FA-92E4352AABDF}" type="presOf" srcId="{57AD5A90-20EC-4809-B6C6-F86651436842}" destId="{1B273ADE-B75D-4E53-8B54-84281BC4C27F}" srcOrd="0" destOrd="2" presId="urn:microsoft.com/office/officeart/2005/8/layout/vList2"/>
    <dgm:cxn modelId="{03949BF6-F2E0-427D-8306-58D8FB80FE20}" type="presOf" srcId="{2AEC025A-A76C-4D58-894B-91576F13CD41}" destId="{9B282079-814C-44D5-96D1-9279C2406395}" srcOrd="0" destOrd="0" presId="urn:microsoft.com/office/officeart/2005/8/layout/vList2"/>
    <dgm:cxn modelId="{9A211A42-AA11-41CF-A23A-EB2EDDB86A1F}" srcId="{2AEC025A-A76C-4D58-894B-91576F13CD41}" destId="{08B5AAC8-192A-4CED-850C-72C322B0648B}" srcOrd="0" destOrd="0" parTransId="{A2A425F3-2A43-4569-BCAF-9081DEDBC2B1}" sibTransId="{403BBEBE-48EC-4742-AA01-8EBB84170BFC}"/>
    <dgm:cxn modelId="{F77A8B79-20B7-443C-BF6B-73F3DCA76EC7}" srcId="{2AEC025A-A76C-4D58-894B-91576F13CD41}" destId="{16919BB8-4936-4F7E-A9F1-BAA394D4D870}" srcOrd="2" destOrd="0" parTransId="{7E923306-E7CD-4A2D-AB4D-AFC61564C20F}" sibTransId="{7EA6D634-100E-48B0-8E9B-E9D93DD6E4B6}"/>
    <dgm:cxn modelId="{B26DF459-FB22-4F10-8808-A7862E44493C}" type="presOf" srcId="{08B5AAC8-192A-4CED-850C-72C322B0648B}" destId="{02E10DA6-F46B-423B-AC1A-CE50C9115D8B}" srcOrd="0" destOrd="0" presId="urn:microsoft.com/office/officeart/2005/8/layout/vList2"/>
    <dgm:cxn modelId="{B5716F5E-6BD9-44DB-8DD5-D4DBE48F604E}" srcId="{2AEC025A-A76C-4D58-894B-91576F13CD41}" destId="{C7C3D59E-FE84-4F36-9D0B-46A584448650}" srcOrd="1" destOrd="0" parTransId="{9D2702AE-B23D-497B-89E5-3A2442C5625F}" sibTransId="{0E5E4771-2C1C-4DD3-9C3F-FEE321BCA11C}"/>
    <dgm:cxn modelId="{5D2D8CEC-86E2-46F2-8C78-FB1E104E828D}" srcId="{EDBACC33-6076-47BA-B8E1-75F74505D1CB}" destId="{57AD5A90-20EC-4809-B6C6-F86651436842}" srcOrd="2" destOrd="0" parTransId="{29E3F910-E7BD-4F16-8ABE-0CC306798314}" sibTransId="{F4D39909-8F13-41E3-BE4A-A5930135025E}"/>
    <dgm:cxn modelId="{6A4672BF-F7C2-4019-A87E-DECF48D3E4A0}" srcId="{147A56CB-3B74-4DCA-9DCC-308771AE1760}" destId="{BA09F257-49AD-43AE-940C-C35818BA9E31}" srcOrd="1" destOrd="0" parTransId="{0B480E8E-43EB-49F5-A222-139EB8728B6C}" sibTransId="{2942DA07-899E-4313-ABB8-5F5491F546E5}"/>
    <dgm:cxn modelId="{053FA198-28A9-4F13-B8D7-7CE52866FE2E}" type="presOf" srcId="{ED82B498-0A1C-4977-AA72-7263C6F38D08}" destId="{7EAC2B7A-1F0A-4342-BDA1-0676335EB4C4}" srcOrd="0" destOrd="0" presId="urn:microsoft.com/office/officeart/2005/8/layout/vList2"/>
    <dgm:cxn modelId="{27C833D7-720E-47FE-87DB-1275C5A7ED37}" type="presOf" srcId="{147A56CB-3B74-4DCA-9DCC-308771AE1760}" destId="{A7F45259-90DF-4863-AD7E-A93E249EB95A}" srcOrd="0" destOrd="0" presId="urn:microsoft.com/office/officeart/2005/8/layout/vList2"/>
    <dgm:cxn modelId="{2EF270B6-767B-4110-AC72-01C16338E3B0}" type="presOf" srcId="{4929BCE4-3903-4268-94BF-32CF25D89D0D}" destId="{C7E166D8-FA51-4D88-9B2A-926712E8F76C}" srcOrd="0" destOrd="1" presId="urn:microsoft.com/office/officeart/2005/8/layout/vList2"/>
    <dgm:cxn modelId="{A72528F7-95ED-404B-AE50-BFFABEBA1D98}" type="presParOf" srcId="{A7F45259-90DF-4863-AD7E-A93E249EB95A}" destId="{9B282079-814C-44D5-96D1-9279C2406395}" srcOrd="0" destOrd="0" presId="urn:microsoft.com/office/officeart/2005/8/layout/vList2"/>
    <dgm:cxn modelId="{7458EFC4-F606-4557-8261-0F95CD9E7F3D}" type="presParOf" srcId="{A7F45259-90DF-4863-AD7E-A93E249EB95A}" destId="{02E10DA6-F46B-423B-AC1A-CE50C9115D8B}" srcOrd="1" destOrd="0" presId="urn:microsoft.com/office/officeart/2005/8/layout/vList2"/>
    <dgm:cxn modelId="{B7A71D66-E4A9-4E7C-BB7E-FC3F917DB599}" type="presParOf" srcId="{A7F45259-90DF-4863-AD7E-A93E249EB95A}" destId="{DFFD0E5B-D80A-45B8-85E6-C7F3C1647A45}" srcOrd="2" destOrd="0" presId="urn:microsoft.com/office/officeart/2005/8/layout/vList2"/>
    <dgm:cxn modelId="{2125EDFF-4BBC-41D6-925C-3F819426149A}" type="presParOf" srcId="{A7F45259-90DF-4863-AD7E-A93E249EB95A}" destId="{C7E166D8-FA51-4D88-9B2A-926712E8F76C}" srcOrd="3" destOrd="0" presId="urn:microsoft.com/office/officeart/2005/8/layout/vList2"/>
    <dgm:cxn modelId="{4238D831-DD2D-49B3-94A4-3B6EC582A301}" type="presParOf" srcId="{A7F45259-90DF-4863-AD7E-A93E249EB95A}" destId="{908682F7-5625-4795-88FB-52B1701FFD0F}" srcOrd="4" destOrd="0" presId="urn:microsoft.com/office/officeart/2005/8/layout/vList2"/>
    <dgm:cxn modelId="{9915372A-B8EC-44C6-BCE9-6EE202A3BE65}" type="presParOf" srcId="{A7F45259-90DF-4863-AD7E-A93E249EB95A}" destId="{7EAC2B7A-1F0A-4342-BDA1-0676335EB4C4}" srcOrd="5" destOrd="0" presId="urn:microsoft.com/office/officeart/2005/8/layout/vList2"/>
    <dgm:cxn modelId="{76E38989-84A1-4111-9C46-9200D212DF8E}" type="presParOf" srcId="{A7F45259-90DF-4863-AD7E-A93E249EB95A}" destId="{CC8865A2-ADC6-47AA-8F5E-0B2D6A07FADF}" srcOrd="6" destOrd="0" presId="urn:microsoft.com/office/officeart/2005/8/layout/vList2"/>
    <dgm:cxn modelId="{FB88C8D6-44BE-4964-A910-6C098FC3EB9B}" type="presParOf" srcId="{A7F45259-90DF-4863-AD7E-A93E249EB95A}" destId="{1B273ADE-B75D-4E53-8B54-84281BC4C27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E989F5-C521-4469-A968-CC04FAEECAF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A74713E-7E78-4674-9098-AB0AE7BB04AD}">
      <dgm:prSet phldrT="[Texto]"/>
      <dgm:spPr/>
      <dgm:t>
        <a:bodyPr/>
        <a:lstStyle/>
        <a:p>
          <a:r>
            <a:rPr lang="es-MX" dirty="0" smtClean="0"/>
            <a:t>Coordinador de Zona</a:t>
          </a:r>
          <a:endParaRPr lang="es-MX" dirty="0"/>
        </a:p>
      </dgm:t>
    </dgm:pt>
    <dgm:pt modelId="{F438DC2D-B3EE-4717-A816-5299ECCB244D}" type="parTrans" cxnId="{38E8FB39-547A-4398-B3C5-900DC56E0188}">
      <dgm:prSet/>
      <dgm:spPr/>
      <dgm:t>
        <a:bodyPr/>
        <a:lstStyle/>
        <a:p>
          <a:endParaRPr lang="es-MX"/>
        </a:p>
      </dgm:t>
    </dgm:pt>
    <dgm:pt modelId="{925D068F-E9C0-4DB1-9DCA-F5EE29A822B4}" type="sibTrans" cxnId="{38E8FB39-547A-4398-B3C5-900DC56E0188}">
      <dgm:prSet/>
      <dgm:spPr/>
      <dgm:t>
        <a:bodyPr/>
        <a:lstStyle/>
        <a:p>
          <a:endParaRPr lang="es-MX"/>
        </a:p>
      </dgm:t>
    </dgm:pt>
    <dgm:pt modelId="{F9FC3663-79D7-400C-9304-63AA4890BB51}">
      <dgm:prSet phldrT="[Texto]"/>
      <dgm:spPr/>
      <dgm:t>
        <a:bodyPr/>
        <a:lstStyle/>
        <a:p>
          <a:r>
            <a:rPr lang="es-MX" dirty="0" smtClean="0"/>
            <a:t>Realizar actividades que cree pertinentes para mejorar la operación de la modalidades</a:t>
          </a:r>
          <a:endParaRPr lang="es-MX" dirty="0"/>
        </a:p>
      </dgm:t>
    </dgm:pt>
    <dgm:pt modelId="{08A7C81A-8E40-4C6E-97A8-D41AAD0FFE01}" type="parTrans" cxnId="{2C707590-086E-4AEF-A513-56649EE1D55B}">
      <dgm:prSet/>
      <dgm:spPr/>
      <dgm:t>
        <a:bodyPr/>
        <a:lstStyle/>
        <a:p>
          <a:endParaRPr lang="es-MX"/>
        </a:p>
      </dgm:t>
    </dgm:pt>
    <dgm:pt modelId="{5C01EB4F-510A-4592-BC9C-08F054C314C1}" type="sibTrans" cxnId="{2C707590-086E-4AEF-A513-56649EE1D55B}">
      <dgm:prSet/>
      <dgm:spPr/>
      <dgm:t>
        <a:bodyPr/>
        <a:lstStyle/>
        <a:p>
          <a:endParaRPr lang="es-MX"/>
        </a:p>
      </dgm:t>
    </dgm:pt>
    <dgm:pt modelId="{F5C58179-DB8A-497D-A577-494E6E4D3F8D}">
      <dgm:prSet phldrT="[Texto]"/>
      <dgm:spPr/>
      <dgm:t>
        <a:bodyPr/>
        <a:lstStyle/>
        <a:p>
          <a:r>
            <a:rPr lang="es-MX" dirty="0" smtClean="0"/>
            <a:t>Responsables de Plaza en Coordinación y OSE</a:t>
          </a:r>
          <a:endParaRPr lang="es-MX" dirty="0"/>
        </a:p>
      </dgm:t>
    </dgm:pt>
    <dgm:pt modelId="{191AE01F-D31B-4310-8930-813ED5632C13}" type="parTrans" cxnId="{53D8AF01-B483-4CE5-BF7C-E13E78325E66}">
      <dgm:prSet/>
      <dgm:spPr/>
      <dgm:t>
        <a:bodyPr/>
        <a:lstStyle/>
        <a:p>
          <a:endParaRPr lang="es-MX"/>
        </a:p>
      </dgm:t>
    </dgm:pt>
    <dgm:pt modelId="{56894EC6-72F6-42B5-B4A2-07561F8225B0}" type="sibTrans" cxnId="{53D8AF01-B483-4CE5-BF7C-E13E78325E66}">
      <dgm:prSet/>
      <dgm:spPr/>
      <dgm:t>
        <a:bodyPr/>
        <a:lstStyle/>
        <a:p>
          <a:endParaRPr lang="es-MX"/>
        </a:p>
      </dgm:t>
    </dgm:pt>
    <dgm:pt modelId="{8193819F-6846-40A0-9E1A-6BFE80393335}">
      <dgm:prSet phldrT="[Texto]"/>
      <dgm:spPr/>
      <dgm:t>
        <a:bodyPr/>
        <a:lstStyle/>
        <a:p>
          <a:r>
            <a:rPr lang="es-MX" dirty="0" smtClean="0"/>
            <a:t>Dan seguimiento a las evidencias generadas en las distintas modalidades</a:t>
          </a:r>
          <a:endParaRPr lang="es-MX" dirty="0"/>
        </a:p>
      </dgm:t>
    </dgm:pt>
    <dgm:pt modelId="{6E4E18C7-5EAE-41D6-ABD5-121013CE8356}" type="parTrans" cxnId="{02AA7951-D56B-4A6E-A1A9-B8F53B118049}">
      <dgm:prSet/>
      <dgm:spPr/>
      <dgm:t>
        <a:bodyPr/>
        <a:lstStyle/>
        <a:p>
          <a:endParaRPr lang="es-MX"/>
        </a:p>
      </dgm:t>
    </dgm:pt>
    <dgm:pt modelId="{00701F85-AA70-4829-8EAB-FE8EE5F4D2E4}" type="sibTrans" cxnId="{02AA7951-D56B-4A6E-A1A9-B8F53B118049}">
      <dgm:prSet/>
      <dgm:spPr/>
      <dgm:t>
        <a:bodyPr/>
        <a:lstStyle/>
        <a:p>
          <a:endParaRPr lang="es-MX"/>
        </a:p>
      </dgm:t>
    </dgm:pt>
    <dgm:pt modelId="{21A258E3-CD2F-4B0D-A78E-50305716841C}">
      <dgm:prSet phldrT="[Texto]"/>
      <dgm:spPr/>
      <dgm:t>
        <a:bodyPr/>
        <a:lstStyle/>
        <a:p>
          <a:r>
            <a:rPr lang="es-MX" dirty="0" smtClean="0"/>
            <a:t>Técnico Docente o Enlace Regional</a:t>
          </a:r>
          <a:endParaRPr lang="es-MX" dirty="0"/>
        </a:p>
      </dgm:t>
    </dgm:pt>
    <dgm:pt modelId="{61CB9027-C7AF-4452-9567-D562CEF68F3A}" type="parTrans" cxnId="{AA88C09B-FFDC-4977-A039-A731E630013B}">
      <dgm:prSet/>
      <dgm:spPr/>
      <dgm:t>
        <a:bodyPr/>
        <a:lstStyle/>
        <a:p>
          <a:endParaRPr lang="es-MX"/>
        </a:p>
      </dgm:t>
    </dgm:pt>
    <dgm:pt modelId="{F06B58EC-84FB-45A5-8CE3-DEB00F75EBE1}" type="sibTrans" cxnId="{AA88C09B-FFDC-4977-A039-A731E630013B}">
      <dgm:prSet/>
      <dgm:spPr/>
      <dgm:t>
        <a:bodyPr/>
        <a:lstStyle/>
        <a:p>
          <a:endParaRPr lang="es-MX"/>
        </a:p>
      </dgm:t>
    </dgm:pt>
    <dgm:pt modelId="{1B012B11-B0F4-424A-A418-FBF4A113D9FD}">
      <dgm:prSet phldrT="[Texto]"/>
      <dgm:spPr/>
      <dgm:t>
        <a:bodyPr/>
        <a:lstStyle/>
        <a:p>
          <a:r>
            <a:rPr lang="es-MX" dirty="0" smtClean="0"/>
            <a:t>Garantiza procesos de normatividad mediante el seguimiento y acompañamiento de unidades operativas</a:t>
          </a:r>
          <a:endParaRPr lang="es-MX" dirty="0"/>
        </a:p>
      </dgm:t>
    </dgm:pt>
    <dgm:pt modelId="{CA8C4778-D587-41C4-B363-430FEA4E887D}" type="parTrans" cxnId="{26A3D24B-DE55-4135-B722-237A808C5444}">
      <dgm:prSet/>
      <dgm:spPr/>
      <dgm:t>
        <a:bodyPr/>
        <a:lstStyle/>
        <a:p>
          <a:endParaRPr lang="es-MX"/>
        </a:p>
      </dgm:t>
    </dgm:pt>
    <dgm:pt modelId="{5E71393F-545D-48A0-A15B-3596BE625DB1}" type="sibTrans" cxnId="{26A3D24B-DE55-4135-B722-237A808C5444}">
      <dgm:prSet/>
      <dgm:spPr/>
      <dgm:t>
        <a:bodyPr/>
        <a:lstStyle/>
        <a:p>
          <a:endParaRPr lang="es-MX"/>
        </a:p>
      </dgm:t>
    </dgm:pt>
    <dgm:pt modelId="{66613F7C-EE4A-4276-BA59-671C1CBEB263}">
      <dgm:prSet phldrT="[Texto]"/>
      <dgm:spPr/>
      <dgm:t>
        <a:bodyPr/>
        <a:lstStyle/>
        <a:p>
          <a:r>
            <a:rPr lang="es-MX" dirty="0" smtClean="0"/>
            <a:t>Promotor y Apoyo Técnico</a:t>
          </a:r>
          <a:endParaRPr lang="es-MX" dirty="0"/>
        </a:p>
      </dgm:t>
    </dgm:pt>
    <dgm:pt modelId="{DB8FE494-D6AC-49CF-B352-7D5CF74A88EA}" type="parTrans" cxnId="{7F5EBD01-774D-4A93-865C-86CEFCCF0780}">
      <dgm:prSet/>
      <dgm:spPr/>
      <dgm:t>
        <a:bodyPr/>
        <a:lstStyle/>
        <a:p>
          <a:endParaRPr lang="es-MX"/>
        </a:p>
      </dgm:t>
    </dgm:pt>
    <dgm:pt modelId="{51FF3A5B-982E-4210-8AD0-CF7B0911551E}" type="sibTrans" cxnId="{7F5EBD01-774D-4A93-865C-86CEFCCF0780}">
      <dgm:prSet/>
      <dgm:spPr/>
      <dgm:t>
        <a:bodyPr/>
        <a:lstStyle/>
        <a:p>
          <a:endParaRPr lang="es-MX"/>
        </a:p>
      </dgm:t>
    </dgm:pt>
    <dgm:pt modelId="{8C83FEC3-FA55-41B3-9293-44D66004C8E9}">
      <dgm:prSet phldrT="[Texto]"/>
      <dgm:spPr/>
      <dgm:t>
        <a:bodyPr/>
        <a:lstStyle/>
        <a:p>
          <a:r>
            <a:rPr lang="es-MX" dirty="0" smtClean="0"/>
            <a:t>Brinda ayuda y soporte en el correcto uso de las modalidades</a:t>
          </a:r>
          <a:endParaRPr lang="es-MX" dirty="0"/>
        </a:p>
      </dgm:t>
    </dgm:pt>
    <dgm:pt modelId="{184957D1-DD33-4C8E-9D3A-B980D996DCA9}" type="parTrans" cxnId="{FA8B0D8E-D5B4-47E0-9FA8-05B884C08071}">
      <dgm:prSet/>
      <dgm:spPr/>
      <dgm:t>
        <a:bodyPr/>
        <a:lstStyle/>
        <a:p>
          <a:endParaRPr lang="es-MX"/>
        </a:p>
      </dgm:t>
    </dgm:pt>
    <dgm:pt modelId="{E0699BF4-7854-4477-BF10-04DC5FF07C60}" type="sibTrans" cxnId="{FA8B0D8E-D5B4-47E0-9FA8-05B884C08071}">
      <dgm:prSet/>
      <dgm:spPr/>
      <dgm:t>
        <a:bodyPr/>
        <a:lstStyle/>
        <a:p>
          <a:endParaRPr lang="es-MX"/>
        </a:p>
      </dgm:t>
    </dgm:pt>
    <dgm:pt modelId="{1EEC81B1-7CB9-4AF6-A466-AC5266D85EB8}">
      <dgm:prSet phldrT="[Texto]"/>
      <dgm:spPr/>
      <dgm:t>
        <a:bodyPr/>
        <a:lstStyle/>
        <a:p>
          <a:r>
            <a:rPr lang="es-MX" dirty="0" smtClean="0"/>
            <a:t>Asesor</a:t>
          </a:r>
          <a:endParaRPr lang="es-MX" dirty="0"/>
        </a:p>
      </dgm:t>
    </dgm:pt>
    <dgm:pt modelId="{7B6D0004-42BF-4BD9-85DD-54E8EDD0DE9D}" type="parTrans" cxnId="{D7E5B065-B3F0-45FE-B7B0-9D810F4BD264}">
      <dgm:prSet/>
      <dgm:spPr/>
      <dgm:t>
        <a:bodyPr/>
        <a:lstStyle/>
        <a:p>
          <a:endParaRPr lang="es-MX"/>
        </a:p>
      </dgm:t>
    </dgm:pt>
    <dgm:pt modelId="{6EAC51D7-60C2-4141-A70E-DD0CB259F142}" type="sibTrans" cxnId="{D7E5B065-B3F0-45FE-B7B0-9D810F4BD264}">
      <dgm:prSet/>
      <dgm:spPr/>
      <dgm:t>
        <a:bodyPr/>
        <a:lstStyle/>
        <a:p>
          <a:endParaRPr lang="es-MX"/>
        </a:p>
      </dgm:t>
    </dgm:pt>
    <dgm:pt modelId="{B13E680B-F2DF-4C85-8C7B-FF24A99CB31E}">
      <dgm:prSet phldrT="[Texto]"/>
      <dgm:spPr/>
      <dgm:t>
        <a:bodyPr/>
        <a:lstStyle/>
        <a:p>
          <a:r>
            <a:rPr lang="es-MX" dirty="0" smtClean="0"/>
            <a:t>Retroalimenta y apoya a las personas jóvenes y adultas en el proceso educativo mediante las modalidades electrónicas</a:t>
          </a:r>
          <a:endParaRPr lang="es-MX" dirty="0"/>
        </a:p>
      </dgm:t>
    </dgm:pt>
    <dgm:pt modelId="{B681E2C9-667D-4914-9041-930A1F0C0114}" type="parTrans" cxnId="{406C2FDC-7294-491A-A3C4-BADFDE81F47D}">
      <dgm:prSet/>
      <dgm:spPr/>
      <dgm:t>
        <a:bodyPr/>
        <a:lstStyle/>
        <a:p>
          <a:endParaRPr lang="es-MX"/>
        </a:p>
      </dgm:t>
    </dgm:pt>
    <dgm:pt modelId="{DD5C0073-B7E9-4630-864F-ED85D5D4F0EA}" type="sibTrans" cxnId="{406C2FDC-7294-491A-A3C4-BADFDE81F47D}">
      <dgm:prSet/>
      <dgm:spPr/>
      <dgm:t>
        <a:bodyPr/>
        <a:lstStyle/>
        <a:p>
          <a:endParaRPr lang="es-MX"/>
        </a:p>
      </dgm:t>
    </dgm:pt>
    <dgm:pt modelId="{13D58197-8412-4570-A52E-81596C511BF1}" type="pres">
      <dgm:prSet presAssocID="{59E989F5-C521-4469-A968-CC04FAEECA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574765B-FE1A-4BC7-A756-38692194E023}" type="pres">
      <dgm:prSet presAssocID="{3A74713E-7E78-4674-9098-AB0AE7BB04A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AA443F-375C-47C3-8EE4-9D214693FB22}" type="pres">
      <dgm:prSet presAssocID="{3A74713E-7E78-4674-9098-AB0AE7BB04AD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D9512B-4D14-42C0-9607-80A8CCAEBDCB}" type="pres">
      <dgm:prSet presAssocID="{F5C58179-DB8A-497D-A577-494E6E4D3F8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873435-5007-46CC-957B-912AD5147FD1}" type="pres">
      <dgm:prSet presAssocID="{F5C58179-DB8A-497D-A577-494E6E4D3F8D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23D7F0-CE6E-4274-B952-C2F7B9027666}" type="pres">
      <dgm:prSet presAssocID="{21A258E3-CD2F-4B0D-A78E-50305716841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C0B2C2-94ED-4869-BC6E-F4F36E7F27A3}" type="pres">
      <dgm:prSet presAssocID="{21A258E3-CD2F-4B0D-A78E-50305716841C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11DEB2-3756-4381-BF61-4D222BAEACE2}" type="pres">
      <dgm:prSet presAssocID="{66613F7C-EE4A-4276-BA59-671C1CBEB26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B2F159-2501-472E-A3D4-3D0BEFBC4935}" type="pres">
      <dgm:prSet presAssocID="{66613F7C-EE4A-4276-BA59-671C1CBEB263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D65101-E26A-459E-9A71-AEC0F65F7E7D}" type="pres">
      <dgm:prSet presAssocID="{1EEC81B1-7CB9-4AF6-A466-AC5266D85EB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58EFEE-54A6-4397-A740-24186964FE9D}" type="pres">
      <dgm:prSet presAssocID="{1EEC81B1-7CB9-4AF6-A466-AC5266D85EB8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0F7E94F-2CA7-428C-8E84-4F4F9636B981}" type="presOf" srcId="{8C83FEC3-FA55-41B3-9293-44D66004C8E9}" destId="{C7B2F159-2501-472E-A3D4-3D0BEFBC4935}" srcOrd="0" destOrd="0" presId="urn:microsoft.com/office/officeart/2005/8/layout/vList2"/>
    <dgm:cxn modelId="{236E0BA3-B6BF-4452-AD12-56B2F7257EDE}" type="presOf" srcId="{3A74713E-7E78-4674-9098-AB0AE7BB04AD}" destId="{4574765B-FE1A-4BC7-A756-38692194E023}" srcOrd="0" destOrd="0" presId="urn:microsoft.com/office/officeart/2005/8/layout/vList2"/>
    <dgm:cxn modelId="{26A3D24B-DE55-4135-B722-237A808C5444}" srcId="{21A258E3-CD2F-4B0D-A78E-50305716841C}" destId="{1B012B11-B0F4-424A-A418-FBF4A113D9FD}" srcOrd="0" destOrd="0" parTransId="{CA8C4778-D587-41C4-B363-430FEA4E887D}" sibTransId="{5E71393F-545D-48A0-A15B-3596BE625DB1}"/>
    <dgm:cxn modelId="{406C2FDC-7294-491A-A3C4-BADFDE81F47D}" srcId="{1EEC81B1-7CB9-4AF6-A466-AC5266D85EB8}" destId="{B13E680B-F2DF-4C85-8C7B-FF24A99CB31E}" srcOrd="0" destOrd="0" parTransId="{B681E2C9-667D-4914-9041-930A1F0C0114}" sibTransId="{DD5C0073-B7E9-4630-864F-ED85D5D4F0EA}"/>
    <dgm:cxn modelId="{FA8B0D8E-D5B4-47E0-9FA8-05B884C08071}" srcId="{66613F7C-EE4A-4276-BA59-671C1CBEB263}" destId="{8C83FEC3-FA55-41B3-9293-44D66004C8E9}" srcOrd="0" destOrd="0" parTransId="{184957D1-DD33-4C8E-9D3A-B980D996DCA9}" sibTransId="{E0699BF4-7854-4477-BF10-04DC5FF07C60}"/>
    <dgm:cxn modelId="{2C707590-086E-4AEF-A513-56649EE1D55B}" srcId="{3A74713E-7E78-4674-9098-AB0AE7BB04AD}" destId="{F9FC3663-79D7-400C-9304-63AA4890BB51}" srcOrd="0" destOrd="0" parTransId="{08A7C81A-8E40-4C6E-97A8-D41AAD0FFE01}" sibTransId="{5C01EB4F-510A-4592-BC9C-08F054C314C1}"/>
    <dgm:cxn modelId="{EF85E92F-F2B5-4E99-AA78-9F3046DF894A}" type="presOf" srcId="{59E989F5-C521-4469-A968-CC04FAEECAF0}" destId="{13D58197-8412-4570-A52E-81596C511BF1}" srcOrd="0" destOrd="0" presId="urn:microsoft.com/office/officeart/2005/8/layout/vList2"/>
    <dgm:cxn modelId="{6BADC184-CB14-494E-A119-55C5A7A4DB0F}" type="presOf" srcId="{F9FC3663-79D7-400C-9304-63AA4890BB51}" destId="{5CAA443F-375C-47C3-8EE4-9D214693FB22}" srcOrd="0" destOrd="0" presId="urn:microsoft.com/office/officeart/2005/8/layout/vList2"/>
    <dgm:cxn modelId="{7F5EBD01-774D-4A93-865C-86CEFCCF0780}" srcId="{59E989F5-C521-4469-A968-CC04FAEECAF0}" destId="{66613F7C-EE4A-4276-BA59-671C1CBEB263}" srcOrd="3" destOrd="0" parTransId="{DB8FE494-D6AC-49CF-B352-7D5CF74A88EA}" sibTransId="{51FF3A5B-982E-4210-8AD0-CF7B0911551E}"/>
    <dgm:cxn modelId="{4274D3F7-BCE2-4962-B898-AA2F11A06096}" type="presOf" srcId="{1EEC81B1-7CB9-4AF6-A466-AC5266D85EB8}" destId="{C3D65101-E26A-459E-9A71-AEC0F65F7E7D}" srcOrd="0" destOrd="0" presId="urn:microsoft.com/office/officeart/2005/8/layout/vList2"/>
    <dgm:cxn modelId="{B43D5285-01D6-4B7F-8C97-B09733415E77}" type="presOf" srcId="{F5C58179-DB8A-497D-A577-494E6E4D3F8D}" destId="{18D9512B-4D14-42C0-9607-80A8CCAEBDCB}" srcOrd="0" destOrd="0" presId="urn:microsoft.com/office/officeart/2005/8/layout/vList2"/>
    <dgm:cxn modelId="{D7E5B065-B3F0-45FE-B7B0-9D810F4BD264}" srcId="{59E989F5-C521-4469-A968-CC04FAEECAF0}" destId="{1EEC81B1-7CB9-4AF6-A466-AC5266D85EB8}" srcOrd="4" destOrd="0" parTransId="{7B6D0004-42BF-4BD9-85DD-54E8EDD0DE9D}" sibTransId="{6EAC51D7-60C2-4141-A70E-DD0CB259F142}"/>
    <dgm:cxn modelId="{4ACDD6B2-32B7-42BD-B37D-F1FE49382CF6}" type="presOf" srcId="{66613F7C-EE4A-4276-BA59-671C1CBEB263}" destId="{8E11DEB2-3756-4381-BF61-4D222BAEACE2}" srcOrd="0" destOrd="0" presId="urn:microsoft.com/office/officeart/2005/8/layout/vList2"/>
    <dgm:cxn modelId="{8F2E35E3-F2B2-41DB-B5A2-07CB6A290580}" type="presOf" srcId="{1B012B11-B0F4-424A-A418-FBF4A113D9FD}" destId="{07C0B2C2-94ED-4869-BC6E-F4F36E7F27A3}" srcOrd="0" destOrd="0" presId="urn:microsoft.com/office/officeart/2005/8/layout/vList2"/>
    <dgm:cxn modelId="{53D8AF01-B483-4CE5-BF7C-E13E78325E66}" srcId="{59E989F5-C521-4469-A968-CC04FAEECAF0}" destId="{F5C58179-DB8A-497D-A577-494E6E4D3F8D}" srcOrd="1" destOrd="0" parTransId="{191AE01F-D31B-4310-8930-813ED5632C13}" sibTransId="{56894EC6-72F6-42B5-B4A2-07561F8225B0}"/>
    <dgm:cxn modelId="{945DE304-FFC0-42E6-8A27-A2A77C0F2826}" type="presOf" srcId="{B13E680B-F2DF-4C85-8C7B-FF24A99CB31E}" destId="{6958EFEE-54A6-4397-A740-24186964FE9D}" srcOrd="0" destOrd="0" presId="urn:microsoft.com/office/officeart/2005/8/layout/vList2"/>
    <dgm:cxn modelId="{AA88C09B-FFDC-4977-A039-A731E630013B}" srcId="{59E989F5-C521-4469-A968-CC04FAEECAF0}" destId="{21A258E3-CD2F-4B0D-A78E-50305716841C}" srcOrd="2" destOrd="0" parTransId="{61CB9027-C7AF-4452-9567-D562CEF68F3A}" sibTransId="{F06B58EC-84FB-45A5-8CE3-DEB00F75EBE1}"/>
    <dgm:cxn modelId="{02AA7951-D56B-4A6E-A1A9-B8F53B118049}" srcId="{F5C58179-DB8A-497D-A577-494E6E4D3F8D}" destId="{8193819F-6846-40A0-9E1A-6BFE80393335}" srcOrd="0" destOrd="0" parTransId="{6E4E18C7-5EAE-41D6-ABD5-121013CE8356}" sibTransId="{00701F85-AA70-4829-8EAB-FE8EE5F4D2E4}"/>
    <dgm:cxn modelId="{FD5B35A4-30D4-43E3-A04C-8B1AF7B4E1A4}" type="presOf" srcId="{8193819F-6846-40A0-9E1A-6BFE80393335}" destId="{EA873435-5007-46CC-957B-912AD5147FD1}" srcOrd="0" destOrd="0" presId="urn:microsoft.com/office/officeart/2005/8/layout/vList2"/>
    <dgm:cxn modelId="{38E8FB39-547A-4398-B3C5-900DC56E0188}" srcId="{59E989F5-C521-4469-A968-CC04FAEECAF0}" destId="{3A74713E-7E78-4674-9098-AB0AE7BB04AD}" srcOrd="0" destOrd="0" parTransId="{F438DC2D-B3EE-4717-A816-5299ECCB244D}" sibTransId="{925D068F-E9C0-4DB1-9DCA-F5EE29A822B4}"/>
    <dgm:cxn modelId="{B9B9AF33-088B-46BF-8AEF-CE607931A5E5}" type="presOf" srcId="{21A258E3-CD2F-4B0D-A78E-50305716841C}" destId="{7423D7F0-CE6E-4274-B952-C2F7B9027666}" srcOrd="0" destOrd="0" presId="urn:microsoft.com/office/officeart/2005/8/layout/vList2"/>
    <dgm:cxn modelId="{5666BF91-8164-4005-8594-3C49EA003F50}" type="presParOf" srcId="{13D58197-8412-4570-A52E-81596C511BF1}" destId="{4574765B-FE1A-4BC7-A756-38692194E023}" srcOrd="0" destOrd="0" presId="urn:microsoft.com/office/officeart/2005/8/layout/vList2"/>
    <dgm:cxn modelId="{53A746AC-056C-4E64-A933-701345A9A1A4}" type="presParOf" srcId="{13D58197-8412-4570-A52E-81596C511BF1}" destId="{5CAA443F-375C-47C3-8EE4-9D214693FB22}" srcOrd="1" destOrd="0" presId="urn:microsoft.com/office/officeart/2005/8/layout/vList2"/>
    <dgm:cxn modelId="{12FF73E0-8A0B-47B7-A09A-DD0B24FBCC9A}" type="presParOf" srcId="{13D58197-8412-4570-A52E-81596C511BF1}" destId="{18D9512B-4D14-42C0-9607-80A8CCAEBDCB}" srcOrd="2" destOrd="0" presId="urn:microsoft.com/office/officeart/2005/8/layout/vList2"/>
    <dgm:cxn modelId="{2F1CB35D-0CF1-42BB-B7DE-ED19CB7F05EE}" type="presParOf" srcId="{13D58197-8412-4570-A52E-81596C511BF1}" destId="{EA873435-5007-46CC-957B-912AD5147FD1}" srcOrd="3" destOrd="0" presId="urn:microsoft.com/office/officeart/2005/8/layout/vList2"/>
    <dgm:cxn modelId="{898D1CF3-5DBC-4300-8FC1-B556C54BC85B}" type="presParOf" srcId="{13D58197-8412-4570-A52E-81596C511BF1}" destId="{7423D7F0-CE6E-4274-B952-C2F7B9027666}" srcOrd="4" destOrd="0" presId="urn:microsoft.com/office/officeart/2005/8/layout/vList2"/>
    <dgm:cxn modelId="{C9100341-3633-47C5-A884-A1835839C077}" type="presParOf" srcId="{13D58197-8412-4570-A52E-81596C511BF1}" destId="{07C0B2C2-94ED-4869-BC6E-F4F36E7F27A3}" srcOrd="5" destOrd="0" presId="urn:microsoft.com/office/officeart/2005/8/layout/vList2"/>
    <dgm:cxn modelId="{A6A50A2B-80F0-4028-AE26-EAC6FE6990EE}" type="presParOf" srcId="{13D58197-8412-4570-A52E-81596C511BF1}" destId="{8E11DEB2-3756-4381-BF61-4D222BAEACE2}" srcOrd="6" destOrd="0" presId="urn:microsoft.com/office/officeart/2005/8/layout/vList2"/>
    <dgm:cxn modelId="{79B950F8-21FD-4DC5-8A40-C0CE2EBFD7A8}" type="presParOf" srcId="{13D58197-8412-4570-A52E-81596C511BF1}" destId="{C7B2F159-2501-472E-A3D4-3D0BEFBC4935}" srcOrd="7" destOrd="0" presId="urn:microsoft.com/office/officeart/2005/8/layout/vList2"/>
    <dgm:cxn modelId="{8FEC0869-2C7A-424A-911B-600275DA6769}" type="presParOf" srcId="{13D58197-8412-4570-A52E-81596C511BF1}" destId="{C3D65101-E26A-459E-9A71-AEC0F65F7E7D}" srcOrd="8" destOrd="0" presId="urn:microsoft.com/office/officeart/2005/8/layout/vList2"/>
    <dgm:cxn modelId="{211601D8-8702-4EC9-9337-42398F71E090}" type="presParOf" srcId="{13D58197-8412-4570-A52E-81596C511BF1}" destId="{6958EFEE-54A6-4397-A740-24186964FE9D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2A5DF6-99D4-4A96-9745-6B00A3B13FE0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CA2F9238-CABE-46B1-BA4A-5C94384C00F9}">
      <dgm:prSet phldrT="[Texto]"/>
      <dgm:spPr/>
      <dgm:t>
        <a:bodyPr/>
        <a:lstStyle/>
        <a:p>
          <a:r>
            <a:rPr lang="es-MX" dirty="0" smtClean="0"/>
            <a:t>PLAZAS COMUNITARIAS CON CONECTIVIDAD</a:t>
          </a:r>
          <a:endParaRPr lang="es-MX" dirty="0"/>
        </a:p>
      </dgm:t>
    </dgm:pt>
    <dgm:pt modelId="{73CEEF08-62AC-4DB2-84AD-B891B3E03FD2}" type="parTrans" cxnId="{418432DF-DBC7-42BD-B27E-909F7FDB7112}">
      <dgm:prSet/>
      <dgm:spPr/>
      <dgm:t>
        <a:bodyPr/>
        <a:lstStyle/>
        <a:p>
          <a:endParaRPr lang="es-MX"/>
        </a:p>
      </dgm:t>
    </dgm:pt>
    <dgm:pt modelId="{A3C55699-FC25-452A-A040-5B45DDC07445}" type="sibTrans" cxnId="{418432DF-DBC7-42BD-B27E-909F7FDB7112}">
      <dgm:prSet/>
      <dgm:spPr/>
      <dgm:t>
        <a:bodyPr/>
        <a:lstStyle/>
        <a:p>
          <a:endParaRPr lang="es-MX"/>
        </a:p>
      </dgm:t>
    </dgm:pt>
    <dgm:pt modelId="{2D66DF68-C950-452B-9F75-251946A250F0}">
      <dgm:prSet phldrT="[Texto]"/>
      <dgm:spPr/>
      <dgm:t>
        <a:bodyPr/>
        <a:lstStyle/>
        <a:p>
          <a:r>
            <a:rPr lang="es-MX" dirty="0" smtClean="0"/>
            <a:t>Atención a través de la modalidad del MEVyT en Línea asignando meta por Técnico Docente a inicios de año.</a:t>
          </a:r>
          <a:endParaRPr lang="es-MX" dirty="0"/>
        </a:p>
      </dgm:t>
    </dgm:pt>
    <dgm:pt modelId="{0A26FAD1-263E-408A-B1FF-4FDDF8051DD3}" type="parTrans" cxnId="{8F68691A-5516-44F7-894F-1F8EE2205524}">
      <dgm:prSet/>
      <dgm:spPr/>
      <dgm:t>
        <a:bodyPr/>
        <a:lstStyle/>
        <a:p>
          <a:endParaRPr lang="es-MX"/>
        </a:p>
      </dgm:t>
    </dgm:pt>
    <dgm:pt modelId="{078BD315-26E0-4317-B4B2-B7DA520CAF7B}" type="sibTrans" cxnId="{8F68691A-5516-44F7-894F-1F8EE2205524}">
      <dgm:prSet/>
      <dgm:spPr/>
      <dgm:t>
        <a:bodyPr/>
        <a:lstStyle/>
        <a:p>
          <a:endParaRPr lang="es-MX"/>
        </a:p>
      </dgm:t>
    </dgm:pt>
    <dgm:pt modelId="{A1C244B3-C401-4824-AC3D-0B89FC86FC17}">
      <dgm:prSet phldrT="[Texto]"/>
      <dgm:spPr/>
      <dgm:t>
        <a:bodyPr/>
        <a:lstStyle/>
        <a:p>
          <a:r>
            <a:rPr lang="es-MX" dirty="0" smtClean="0"/>
            <a:t>PLAZAS COMUNITARIAS SIN CONECTIVIDAD O CON MALA CONECTIVIDAD</a:t>
          </a:r>
          <a:endParaRPr lang="es-MX" dirty="0"/>
        </a:p>
      </dgm:t>
    </dgm:pt>
    <dgm:pt modelId="{F64183A3-24BF-4C72-AD90-B9930840C11D}" type="parTrans" cxnId="{EF6BF7AB-2A57-4147-A4F7-DB08F922D35D}">
      <dgm:prSet/>
      <dgm:spPr/>
      <dgm:t>
        <a:bodyPr/>
        <a:lstStyle/>
        <a:p>
          <a:endParaRPr lang="es-MX"/>
        </a:p>
      </dgm:t>
    </dgm:pt>
    <dgm:pt modelId="{5299BF30-0887-4396-A199-8C642632011B}" type="sibTrans" cxnId="{EF6BF7AB-2A57-4147-A4F7-DB08F922D35D}">
      <dgm:prSet/>
      <dgm:spPr/>
      <dgm:t>
        <a:bodyPr/>
        <a:lstStyle/>
        <a:p>
          <a:endParaRPr lang="es-MX"/>
        </a:p>
      </dgm:t>
    </dgm:pt>
    <dgm:pt modelId="{151FE76C-BD3A-4508-822F-972B870378A8}">
      <dgm:prSet phldrT="[Texto]"/>
      <dgm:spPr/>
      <dgm:t>
        <a:bodyPr/>
        <a:lstStyle/>
        <a:p>
          <a:r>
            <a:rPr lang="es-MX" dirty="0" smtClean="0"/>
            <a:t>Atención con la modalidad del MEVyT Virtual Ajustado.</a:t>
          </a:r>
          <a:endParaRPr lang="es-MX" dirty="0"/>
        </a:p>
      </dgm:t>
    </dgm:pt>
    <dgm:pt modelId="{3B0E44C9-3073-489F-BC7A-EDE02174597E}" type="parTrans" cxnId="{763CC1CE-DBB3-4829-B9B5-2F9BAB8971D9}">
      <dgm:prSet/>
      <dgm:spPr/>
      <dgm:t>
        <a:bodyPr/>
        <a:lstStyle/>
        <a:p>
          <a:endParaRPr lang="es-MX"/>
        </a:p>
      </dgm:t>
    </dgm:pt>
    <dgm:pt modelId="{1E218822-C23E-4299-B304-AA94949B498D}" type="sibTrans" cxnId="{763CC1CE-DBB3-4829-B9B5-2F9BAB8971D9}">
      <dgm:prSet/>
      <dgm:spPr/>
      <dgm:t>
        <a:bodyPr/>
        <a:lstStyle/>
        <a:p>
          <a:endParaRPr lang="es-MX"/>
        </a:p>
      </dgm:t>
    </dgm:pt>
    <dgm:pt modelId="{9394894E-BC98-4BDA-8D4A-E00C10679E7C}" type="pres">
      <dgm:prSet presAssocID="{D52A5DF6-99D4-4A96-9745-6B00A3B13FE0}" presName="Name0" presStyleCnt="0">
        <dgm:presLayoutVars>
          <dgm:dir/>
          <dgm:animLvl val="lvl"/>
          <dgm:resizeHandles val="exact"/>
        </dgm:presLayoutVars>
      </dgm:prSet>
      <dgm:spPr/>
    </dgm:pt>
    <dgm:pt modelId="{C9B415AC-BAB7-4592-BAF7-10E1989F6C65}" type="pres">
      <dgm:prSet presAssocID="{CA2F9238-CABE-46B1-BA4A-5C94384C00F9}" presName="composite" presStyleCnt="0"/>
      <dgm:spPr/>
    </dgm:pt>
    <dgm:pt modelId="{53E3007F-2C96-49A3-B0E1-3FFEBB3CE5A8}" type="pres">
      <dgm:prSet presAssocID="{CA2F9238-CABE-46B1-BA4A-5C94384C00F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80C307-5CA3-4C54-B012-C8AF341F1B64}" type="pres">
      <dgm:prSet presAssocID="{CA2F9238-CABE-46B1-BA4A-5C94384C00F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D1E3DE-BEE5-4CA9-B387-7414A1BC55FC}" type="pres">
      <dgm:prSet presAssocID="{A3C55699-FC25-452A-A040-5B45DDC07445}" presName="space" presStyleCnt="0"/>
      <dgm:spPr/>
    </dgm:pt>
    <dgm:pt modelId="{7BF13D1B-E7DD-4036-AF9D-25E2C3D0ED43}" type="pres">
      <dgm:prSet presAssocID="{A1C244B3-C401-4824-AC3D-0B89FC86FC17}" presName="composite" presStyleCnt="0"/>
      <dgm:spPr/>
    </dgm:pt>
    <dgm:pt modelId="{A3536356-8D01-448C-81C1-9B8AC63A392A}" type="pres">
      <dgm:prSet presAssocID="{A1C244B3-C401-4824-AC3D-0B89FC86FC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42F349-91B0-4582-9878-6132772EE140}" type="pres">
      <dgm:prSet presAssocID="{A1C244B3-C401-4824-AC3D-0B89FC86FC1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F6BF7AB-2A57-4147-A4F7-DB08F922D35D}" srcId="{D52A5DF6-99D4-4A96-9745-6B00A3B13FE0}" destId="{A1C244B3-C401-4824-AC3D-0B89FC86FC17}" srcOrd="1" destOrd="0" parTransId="{F64183A3-24BF-4C72-AD90-B9930840C11D}" sibTransId="{5299BF30-0887-4396-A199-8C642632011B}"/>
    <dgm:cxn modelId="{763CC1CE-DBB3-4829-B9B5-2F9BAB8971D9}" srcId="{A1C244B3-C401-4824-AC3D-0B89FC86FC17}" destId="{151FE76C-BD3A-4508-822F-972B870378A8}" srcOrd="0" destOrd="0" parTransId="{3B0E44C9-3073-489F-BC7A-EDE02174597E}" sibTransId="{1E218822-C23E-4299-B304-AA94949B498D}"/>
    <dgm:cxn modelId="{7E3B94F9-F26D-44AD-B8A3-F841C16A08E7}" type="presOf" srcId="{A1C244B3-C401-4824-AC3D-0B89FC86FC17}" destId="{A3536356-8D01-448C-81C1-9B8AC63A392A}" srcOrd="0" destOrd="0" presId="urn:microsoft.com/office/officeart/2005/8/layout/hList1"/>
    <dgm:cxn modelId="{418432DF-DBC7-42BD-B27E-909F7FDB7112}" srcId="{D52A5DF6-99D4-4A96-9745-6B00A3B13FE0}" destId="{CA2F9238-CABE-46B1-BA4A-5C94384C00F9}" srcOrd="0" destOrd="0" parTransId="{73CEEF08-62AC-4DB2-84AD-B891B3E03FD2}" sibTransId="{A3C55699-FC25-452A-A040-5B45DDC07445}"/>
    <dgm:cxn modelId="{EBC667F4-79E5-4940-9422-DAED5C103D56}" type="presOf" srcId="{D52A5DF6-99D4-4A96-9745-6B00A3B13FE0}" destId="{9394894E-BC98-4BDA-8D4A-E00C10679E7C}" srcOrd="0" destOrd="0" presId="urn:microsoft.com/office/officeart/2005/8/layout/hList1"/>
    <dgm:cxn modelId="{8F68691A-5516-44F7-894F-1F8EE2205524}" srcId="{CA2F9238-CABE-46B1-BA4A-5C94384C00F9}" destId="{2D66DF68-C950-452B-9F75-251946A250F0}" srcOrd="0" destOrd="0" parTransId="{0A26FAD1-263E-408A-B1FF-4FDDF8051DD3}" sibTransId="{078BD315-26E0-4317-B4B2-B7DA520CAF7B}"/>
    <dgm:cxn modelId="{A700066B-C4C4-4D62-9CF8-D1C1F2835666}" type="presOf" srcId="{CA2F9238-CABE-46B1-BA4A-5C94384C00F9}" destId="{53E3007F-2C96-49A3-B0E1-3FFEBB3CE5A8}" srcOrd="0" destOrd="0" presId="urn:microsoft.com/office/officeart/2005/8/layout/hList1"/>
    <dgm:cxn modelId="{0D839F4D-6F71-4DF3-8C54-F9D16B1ADD0A}" type="presOf" srcId="{151FE76C-BD3A-4508-822F-972B870378A8}" destId="{E542F349-91B0-4582-9878-6132772EE140}" srcOrd="0" destOrd="0" presId="urn:microsoft.com/office/officeart/2005/8/layout/hList1"/>
    <dgm:cxn modelId="{46133630-858B-4756-B053-FEBC0621144E}" type="presOf" srcId="{2D66DF68-C950-452B-9F75-251946A250F0}" destId="{AB80C307-5CA3-4C54-B012-C8AF341F1B64}" srcOrd="0" destOrd="0" presId="urn:microsoft.com/office/officeart/2005/8/layout/hList1"/>
    <dgm:cxn modelId="{F14EEEE5-BE29-4682-89E2-6A4F2BDF26DD}" type="presParOf" srcId="{9394894E-BC98-4BDA-8D4A-E00C10679E7C}" destId="{C9B415AC-BAB7-4592-BAF7-10E1989F6C65}" srcOrd="0" destOrd="0" presId="urn:microsoft.com/office/officeart/2005/8/layout/hList1"/>
    <dgm:cxn modelId="{182EDA2E-39C3-411C-9340-94EC5E6866CC}" type="presParOf" srcId="{C9B415AC-BAB7-4592-BAF7-10E1989F6C65}" destId="{53E3007F-2C96-49A3-B0E1-3FFEBB3CE5A8}" srcOrd="0" destOrd="0" presId="urn:microsoft.com/office/officeart/2005/8/layout/hList1"/>
    <dgm:cxn modelId="{69E5FA9A-5639-43C9-89FD-8906C93EF7F6}" type="presParOf" srcId="{C9B415AC-BAB7-4592-BAF7-10E1989F6C65}" destId="{AB80C307-5CA3-4C54-B012-C8AF341F1B64}" srcOrd="1" destOrd="0" presId="urn:microsoft.com/office/officeart/2005/8/layout/hList1"/>
    <dgm:cxn modelId="{7A5C3317-BF84-4703-B45C-BA1A7D63D2C4}" type="presParOf" srcId="{9394894E-BC98-4BDA-8D4A-E00C10679E7C}" destId="{39D1E3DE-BEE5-4CA9-B387-7414A1BC55FC}" srcOrd="1" destOrd="0" presId="urn:microsoft.com/office/officeart/2005/8/layout/hList1"/>
    <dgm:cxn modelId="{CD54B433-CB5E-4868-8DB6-FDB04806B4E1}" type="presParOf" srcId="{9394894E-BC98-4BDA-8D4A-E00C10679E7C}" destId="{7BF13D1B-E7DD-4036-AF9D-25E2C3D0ED43}" srcOrd="2" destOrd="0" presId="urn:microsoft.com/office/officeart/2005/8/layout/hList1"/>
    <dgm:cxn modelId="{6435E54A-C7C1-4725-A394-DB69E31F1EF4}" type="presParOf" srcId="{7BF13D1B-E7DD-4036-AF9D-25E2C3D0ED43}" destId="{A3536356-8D01-448C-81C1-9B8AC63A392A}" srcOrd="0" destOrd="0" presId="urn:microsoft.com/office/officeart/2005/8/layout/hList1"/>
    <dgm:cxn modelId="{99C9C530-2A5E-464A-BA92-BB1ACAF9A6A3}" type="presParOf" srcId="{7BF13D1B-E7DD-4036-AF9D-25E2C3D0ED43}" destId="{E542F349-91B0-4582-9878-6132772EE1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82079-814C-44D5-96D1-9279C2406395}">
      <dsp:nvSpPr>
        <dsp:cNvPr id="0" name=""/>
        <dsp:cNvSpPr/>
      </dsp:nvSpPr>
      <dsp:spPr>
        <a:xfrm>
          <a:off x="0" y="30102"/>
          <a:ext cx="7543800" cy="431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Plazas Comunitarias</a:t>
          </a:r>
          <a:endParaRPr lang="es-MX" sz="1800" kern="1200" dirty="0"/>
        </a:p>
      </dsp:txBody>
      <dsp:txXfrm>
        <a:off x="21075" y="51177"/>
        <a:ext cx="7501650" cy="389580"/>
      </dsp:txXfrm>
    </dsp:sp>
    <dsp:sp modelId="{02E10DA6-F46B-423B-AC1A-CE50C9115D8B}">
      <dsp:nvSpPr>
        <dsp:cNvPr id="0" name=""/>
        <dsp:cNvSpPr/>
      </dsp:nvSpPr>
      <dsp:spPr>
        <a:xfrm>
          <a:off x="0" y="461832"/>
          <a:ext cx="7543800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Apoyar en los procesos de formación</a:t>
          </a:r>
          <a:endParaRPr lang="es-MX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Dar seguimiento y acompañamiento</a:t>
          </a:r>
          <a:endParaRPr lang="es-MX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Realizar evaluación de los logros obtenidos en la operación para la toma de decisiones</a:t>
          </a:r>
          <a:endParaRPr lang="es-MX" sz="1400" kern="1200" dirty="0"/>
        </a:p>
      </dsp:txBody>
      <dsp:txXfrm>
        <a:off x="0" y="461832"/>
        <a:ext cx="7543800" cy="726570"/>
      </dsp:txXfrm>
    </dsp:sp>
    <dsp:sp modelId="{DFFD0E5B-D80A-45B8-85E6-C7F3C1647A45}">
      <dsp:nvSpPr>
        <dsp:cNvPr id="0" name=""/>
        <dsp:cNvSpPr/>
      </dsp:nvSpPr>
      <dsp:spPr>
        <a:xfrm>
          <a:off x="0" y="1188402"/>
          <a:ext cx="7543800" cy="43173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Servicios Educativos</a:t>
          </a:r>
          <a:endParaRPr lang="es-MX" sz="1800" kern="1200" dirty="0"/>
        </a:p>
      </dsp:txBody>
      <dsp:txXfrm>
        <a:off x="21075" y="1209477"/>
        <a:ext cx="7501650" cy="389580"/>
      </dsp:txXfrm>
    </dsp:sp>
    <dsp:sp modelId="{C7E166D8-FA51-4D88-9B2A-926712E8F76C}">
      <dsp:nvSpPr>
        <dsp:cNvPr id="0" name=""/>
        <dsp:cNvSpPr/>
      </dsp:nvSpPr>
      <dsp:spPr>
        <a:xfrm>
          <a:off x="0" y="1620132"/>
          <a:ext cx="7543800" cy="484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Garantizar y apoyar los procesos de formación</a:t>
          </a:r>
          <a:endParaRPr lang="es-MX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Realizar acompañamiento</a:t>
          </a:r>
          <a:endParaRPr lang="es-MX" sz="1400" kern="1200" dirty="0"/>
        </a:p>
      </dsp:txBody>
      <dsp:txXfrm>
        <a:off x="0" y="1620132"/>
        <a:ext cx="7543800" cy="484380"/>
      </dsp:txXfrm>
    </dsp:sp>
    <dsp:sp modelId="{908682F7-5625-4795-88FB-52B1701FFD0F}">
      <dsp:nvSpPr>
        <dsp:cNvPr id="0" name=""/>
        <dsp:cNvSpPr/>
      </dsp:nvSpPr>
      <dsp:spPr>
        <a:xfrm>
          <a:off x="0" y="2104512"/>
          <a:ext cx="7543800" cy="43173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Informática</a:t>
          </a:r>
          <a:endParaRPr lang="es-MX" sz="1800" kern="1200" dirty="0"/>
        </a:p>
      </dsp:txBody>
      <dsp:txXfrm>
        <a:off x="21075" y="2125587"/>
        <a:ext cx="7501650" cy="389580"/>
      </dsp:txXfrm>
    </dsp:sp>
    <dsp:sp modelId="{7EAC2B7A-1F0A-4342-BDA1-0676335EB4C4}">
      <dsp:nvSpPr>
        <dsp:cNvPr id="0" name=""/>
        <dsp:cNvSpPr/>
      </dsp:nvSpPr>
      <dsp:spPr>
        <a:xfrm>
          <a:off x="0" y="2536242"/>
          <a:ext cx="75438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Registro correcto en SASA</a:t>
          </a:r>
          <a:endParaRPr lang="es-MX" sz="1400" kern="1200" dirty="0"/>
        </a:p>
      </dsp:txBody>
      <dsp:txXfrm>
        <a:off x="0" y="2536242"/>
        <a:ext cx="7543800" cy="298080"/>
      </dsp:txXfrm>
    </dsp:sp>
    <dsp:sp modelId="{CC8865A2-ADC6-47AA-8F5E-0B2D6A07FADF}">
      <dsp:nvSpPr>
        <dsp:cNvPr id="0" name=""/>
        <dsp:cNvSpPr/>
      </dsp:nvSpPr>
      <dsp:spPr>
        <a:xfrm>
          <a:off x="0" y="2834322"/>
          <a:ext cx="7543800" cy="43173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Acreditación</a:t>
          </a:r>
          <a:endParaRPr lang="es-MX" sz="1800" kern="1200" dirty="0"/>
        </a:p>
      </dsp:txBody>
      <dsp:txXfrm>
        <a:off x="21075" y="2855397"/>
        <a:ext cx="7501650" cy="389580"/>
      </dsp:txXfrm>
    </dsp:sp>
    <dsp:sp modelId="{1B273ADE-B75D-4E53-8B54-84281BC4C27F}">
      <dsp:nvSpPr>
        <dsp:cNvPr id="0" name=""/>
        <dsp:cNvSpPr/>
      </dsp:nvSpPr>
      <dsp:spPr>
        <a:xfrm>
          <a:off x="0" y="3266052"/>
          <a:ext cx="7543800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Guardado y revisión de evidencias</a:t>
          </a:r>
          <a:endParaRPr lang="es-MX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Solicitud de exámenes</a:t>
          </a:r>
          <a:endParaRPr lang="es-MX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Incorporación </a:t>
          </a:r>
          <a:endParaRPr lang="es-MX" sz="1400" kern="1200" dirty="0"/>
        </a:p>
      </dsp:txBody>
      <dsp:txXfrm>
        <a:off x="0" y="3266052"/>
        <a:ext cx="7543800" cy="726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4765B-FE1A-4BC7-A756-38692194E023}">
      <dsp:nvSpPr>
        <dsp:cNvPr id="0" name=""/>
        <dsp:cNvSpPr/>
      </dsp:nvSpPr>
      <dsp:spPr>
        <a:xfrm>
          <a:off x="0" y="49121"/>
          <a:ext cx="7545853" cy="431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Coordinador de Zona</a:t>
          </a:r>
          <a:endParaRPr lang="es-MX" sz="1800" kern="1200" dirty="0"/>
        </a:p>
      </dsp:txBody>
      <dsp:txXfrm>
        <a:off x="21075" y="70196"/>
        <a:ext cx="7503703" cy="389580"/>
      </dsp:txXfrm>
    </dsp:sp>
    <dsp:sp modelId="{5CAA443F-375C-47C3-8EE4-9D214693FB22}">
      <dsp:nvSpPr>
        <dsp:cNvPr id="0" name=""/>
        <dsp:cNvSpPr/>
      </dsp:nvSpPr>
      <dsp:spPr>
        <a:xfrm>
          <a:off x="0" y="480851"/>
          <a:ext cx="7545853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8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Realizar actividades que cree pertinentes para mejorar la operación de la modalidades</a:t>
          </a:r>
          <a:endParaRPr lang="es-MX" sz="1400" kern="1200" dirty="0"/>
        </a:p>
      </dsp:txBody>
      <dsp:txXfrm>
        <a:off x="0" y="480851"/>
        <a:ext cx="7545853" cy="298080"/>
      </dsp:txXfrm>
    </dsp:sp>
    <dsp:sp modelId="{18D9512B-4D14-42C0-9607-80A8CCAEBDCB}">
      <dsp:nvSpPr>
        <dsp:cNvPr id="0" name=""/>
        <dsp:cNvSpPr/>
      </dsp:nvSpPr>
      <dsp:spPr>
        <a:xfrm>
          <a:off x="0" y="778931"/>
          <a:ext cx="7545853" cy="4317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Responsables de Plaza en Coordinación y OSE</a:t>
          </a:r>
          <a:endParaRPr lang="es-MX" sz="1800" kern="1200" dirty="0"/>
        </a:p>
      </dsp:txBody>
      <dsp:txXfrm>
        <a:off x="21075" y="800006"/>
        <a:ext cx="7503703" cy="389580"/>
      </dsp:txXfrm>
    </dsp:sp>
    <dsp:sp modelId="{EA873435-5007-46CC-957B-912AD5147FD1}">
      <dsp:nvSpPr>
        <dsp:cNvPr id="0" name=""/>
        <dsp:cNvSpPr/>
      </dsp:nvSpPr>
      <dsp:spPr>
        <a:xfrm>
          <a:off x="0" y="1210661"/>
          <a:ext cx="7545853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8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Dan seguimiento a las evidencias generadas en las distintas modalidades</a:t>
          </a:r>
          <a:endParaRPr lang="es-MX" sz="1400" kern="1200" dirty="0"/>
        </a:p>
      </dsp:txBody>
      <dsp:txXfrm>
        <a:off x="0" y="1210661"/>
        <a:ext cx="7545853" cy="298080"/>
      </dsp:txXfrm>
    </dsp:sp>
    <dsp:sp modelId="{7423D7F0-CE6E-4274-B952-C2F7B9027666}">
      <dsp:nvSpPr>
        <dsp:cNvPr id="0" name=""/>
        <dsp:cNvSpPr/>
      </dsp:nvSpPr>
      <dsp:spPr>
        <a:xfrm>
          <a:off x="0" y="1508741"/>
          <a:ext cx="7545853" cy="4317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Técnico Docente o Enlace Regional</a:t>
          </a:r>
          <a:endParaRPr lang="es-MX" sz="1800" kern="1200" dirty="0"/>
        </a:p>
      </dsp:txBody>
      <dsp:txXfrm>
        <a:off x="21075" y="1529816"/>
        <a:ext cx="7503703" cy="389580"/>
      </dsp:txXfrm>
    </dsp:sp>
    <dsp:sp modelId="{07C0B2C2-94ED-4869-BC6E-F4F36E7F27A3}">
      <dsp:nvSpPr>
        <dsp:cNvPr id="0" name=""/>
        <dsp:cNvSpPr/>
      </dsp:nvSpPr>
      <dsp:spPr>
        <a:xfrm>
          <a:off x="0" y="1940471"/>
          <a:ext cx="7545853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8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Garantiza procesos de normatividad mediante el seguimiento y acompañamiento de unidades operativas</a:t>
          </a:r>
          <a:endParaRPr lang="es-MX" sz="1400" kern="1200" dirty="0"/>
        </a:p>
      </dsp:txBody>
      <dsp:txXfrm>
        <a:off x="0" y="1940471"/>
        <a:ext cx="7545853" cy="437805"/>
      </dsp:txXfrm>
    </dsp:sp>
    <dsp:sp modelId="{8E11DEB2-3756-4381-BF61-4D222BAEACE2}">
      <dsp:nvSpPr>
        <dsp:cNvPr id="0" name=""/>
        <dsp:cNvSpPr/>
      </dsp:nvSpPr>
      <dsp:spPr>
        <a:xfrm>
          <a:off x="0" y="2378276"/>
          <a:ext cx="7545853" cy="4317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Promotor y Apoyo Técnico</a:t>
          </a:r>
          <a:endParaRPr lang="es-MX" sz="1800" kern="1200" dirty="0"/>
        </a:p>
      </dsp:txBody>
      <dsp:txXfrm>
        <a:off x="21075" y="2399351"/>
        <a:ext cx="7503703" cy="389580"/>
      </dsp:txXfrm>
    </dsp:sp>
    <dsp:sp modelId="{C7B2F159-2501-472E-A3D4-3D0BEFBC4935}">
      <dsp:nvSpPr>
        <dsp:cNvPr id="0" name=""/>
        <dsp:cNvSpPr/>
      </dsp:nvSpPr>
      <dsp:spPr>
        <a:xfrm>
          <a:off x="0" y="2810005"/>
          <a:ext cx="7545853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8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Brinda ayuda y soporte en el correcto uso de las modalidades</a:t>
          </a:r>
          <a:endParaRPr lang="es-MX" sz="1400" kern="1200" dirty="0"/>
        </a:p>
      </dsp:txBody>
      <dsp:txXfrm>
        <a:off x="0" y="2810005"/>
        <a:ext cx="7545853" cy="298080"/>
      </dsp:txXfrm>
    </dsp:sp>
    <dsp:sp modelId="{C3D65101-E26A-459E-9A71-AEC0F65F7E7D}">
      <dsp:nvSpPr>
        <dsp:cNvPr id="0" name=""/>
        <dsp:cNvSpPr/>
      </dsp:nvSpPr>
      <dsp:spPr>
        <a:xfrm>
          <a:off x="0" y="3108085"/>
          <a:ext cx="7545853" cy="4317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Asesor</a:t>
          </a:r>
          <a:endParaRPr lang="es-MX" sz="1800" kern="1200" dirty="0"/>
        </a:p>
      </dsp:txBody>
      <dsp:txXfrm>
        <a:off x="21075" y="3129160"/>
        <a:ext cx="7503703" cy="389580"/>
      </dsp:txXfrm>
    </dsp:sp>
    <dsp:sp modelId="{6958EFEE-54A6-4397-A740-24186964FE9D}">
      <dsp:nvSpPr>
        <dsp:cNvPr id="0" name=""/>
        <dsp:cNvSpPr/>
      </dsp:nvSpPr>
      <dsp:spPr>
        <a:xfrm>
          <a:off x="0" y="3539816"/>
          <a:ext cx="7545853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8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/>
            <a:t>Retroalimenta y apoya a las personas jóvenes y adultas en el proceso educativo mediante las modalidades electrónicas</a:t>
          </a:r>
          <a:endParaRPr lang="es-MX" sz="1400" kern="1200" dirty="0"/>
        </a:p>
      </dsp:txBody>
      <dsp:txXfrm>
        <a:off x="0" y="3539816"/>
        <a:ext cx="7545853" cy="437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3007F-2C96-49A3-B0E1-3FFEBB3CE5A8}">
      <dsp:nvSpPr>
        <dsp:cNvPr id="0" name=""/>
        <dsp:cNvSpPr/>
      </dsp:nvSpPr>
      <dsp:spPr>
        <a:xfrm>
          <a:off x="49" y="1542"/>
          <a:ext cx="4700141" cy="15079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PLAZAS COMUNITARIAS CON CONECTIVIDAD</a:t>
          </a:r>
          <a:endParaRPr lang="es-MX" sz="3000" kern="1200" dirty="0"/>
        </a:p>
      </dsp:txBody>
      <dsp:txXfrm>
        <a:off x="49" y="1542"/>
        <a:ext cx="4700141" cy="1507965"/>
      </dsp:txXfrm>
    </dsp:sp>
    <dsp:sp modelId="{AB80C307-5CA3-4C54-B012-C8AF341F1B64}">
      <dsp:nvSpPr>
        <dsp:cNvPr id="0" name=""/>
        <dsp:cNvSpPr/>
      </dsp:nvSpPr>
      <dsp:spPr>
        <a:xfrm>
          <a:off x="49" y="1509507"/>
          <a:ext cx="4700141" cy="25116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000" kern="1200" dirty="0" smtClean="0"/>
            <a:t>Atención a través de la modalidad del MEVyT en Línea asignando meta por Técnico Docente a inicios de año.</a:t>
          </a:r>
          <a:endParaRPr lang="es-MX" sz="3000" kern="1200" dirty="0"/>
        </a:p>
      </dsp:txBody>
      <dsp:txXfrm>
        <a:off x="49" y="1509507"/>
        <a:ext cx="4700141" cy="2511675"/>
      </dsp:txXfrm>
    </dsp:sp>
    <dsp:sp modelId="{A3536356-8D01-448C-81C1-9B8AC63A392A}">
      <dsp:nvSpPr>
        <dsp:cNvPr id="0" name=""/>
        <dsp:cNvSpPr/>
      </dsp:nvSpPr>
      <dsp:spPr>
        <a:xfrm>
          <a:off x="5358209" y="1542"/>
          <a:ext cx="4700141" cy="15079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PLAZAS COMUNITARIAS SIN CONECTIVIDAD O CON MALA CONECTIVIDAD</a:t>
          </a:r>
          <a:endParaRPr lang="es-MX" sz="3000" kern="1200" dirty="0"/>
        </a:p>
      </dsp:txBody>
      <dsp:txXfrm>
        <a:off x="5358209" y="1542"/>
        <a:ext cx="4700141" cy="1507965"/>
      </dsp:txXfrm>
    </dsp:sp>
    <dsp:sp modelId="{E542F349-91B0-4582-9878-6132772EE140}">
      <dsp:nvSpPr>
        <dsp:cNvPr id="0" name=""/>
        <dsp:cNvSpPr/>
      </dsp:nvSpPr>
      <dsp:spPr>
        <a:xfrm>
          <a:off x="5358209" y="1509507"/>
          <a:ext cx="4700141" cy="25116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000" kern="1200" dirty="0" smtClean="0"/>
            <a:t>Atención con la modalidad del MEVyT Virtual Ajustado.</a:t>
          </a:r>
          <a:endParaRPr lang="es-MX" sz="3000" kern="1200" dirty="0"/>
        </a:p>
      </dsp:txBody>
      <dsp:txXfrm>
        <a:off x="5358209" y="1509507"/>
        <a:ext cx="4700141" cy="251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6355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039" y="0"/>
            <a:ext cx="3037152" cy="466355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8A4BF1FE-610C-4FBC-8023-3E1BE08A1204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8460"/>
            <a:ext cx="3037152" cy="466354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039" y="8828460"/>
            <a:ext cx="3037152" cy="466354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DD0FFEC9-0FD2-4BA2-8993-36FECC384A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0594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6355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6355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1D34C79A-401E-4756-A527-B1EFDC3A14B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882" y="4473129"/>
            <a:ext cx="5607050" cy="3659833"/>
          </a:xfrm>
          <a:prstGeom prst="rect">
            <a:avLst/>
          </a:prstGeom>
        </p:spPr>
        <p:txBody>
          <a:bodyPr vert="horz" lIns="93159" tIns="46580" rIns="93159" bIns="4658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8460"/>
            <a:ext cx="3037152" cy="466354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039" y="8828460"/>
            <a:ext cx="3037152" cy="466354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A9A5DFF1-DE17-4B1A-8404-6702E8127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108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1B88E43-C027-4DF6-9E09-AEE423516707}" type="datetimeFigureOut">
              <a:rPr lang="es-MX">
                <a:solidFill>
                  <a:prstClr val="black"/>
                </a:solidFill>
              </a:rPr>
              <a:pPr/>
              <a:t>12/10/2018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06EEC2-EB39-4107-AB1D-94FC0ACBB12A}" type="slidenum">
              <a:rPr lang="es-MX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5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1B88E43-C027-4DF6-9E09-AEE423516707}" type="datetimeFigureOut">
              <a:rPr lang="es-MX">
                <a:solidFill>
                  <a:prstClr val="black"/>
                </a:solidFill>
              </a:rPr>
              <a:pPr/>
              <a:t>12/10/2018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06EEC2-EB39-4107-AB1D-94FC0ACBB12A}" type="slidenum">
              <a:rPr lang="es-MX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9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1B88E43-C027-4DF6-9E09-AEE423516707}" type="datetimeFigureOut">
              <a:rPr lang="es-MX">
                <a:solidFill>
                  <a:prstClr val="black"/>
                </a:solidFill>
              </a:rPr>
              <a:pPr/>
              <a:t>12/10/2018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06EEC2-EB39-4107-AB1D-94FC0ACBB12A}" type="slidenum">
              <a:rPr lang="es-MX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93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fld id="{652D5344-A182-4E36-9A34-35596DD867AB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/>
          <a:lstStyle/>
          <a:p>
            <a:fld id="{62A7AEDA-D2A5-4EA6-B685-62D119A2DB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906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15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1B88E43-C027-4DF6-9E09-AEE423516707}" type="datetimeFigureOut">
              <a:rPr lang="es-MX">
                <a:solidFill>
                  <a:prstClr val="black"/>
                </a:solidFill>
              </a:rPr>
              <a:pPr/>
              <a:t>12/10/2018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06EEC2-EB39-4107-AB1D-94FC0ACBB12A}" type="slidenum">
              <a:rPr lang="es-MX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7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1B88E43-C027-4DF6-9E09-AEE423516707}" type="datetimeFigureOut">
              <a:rPr lang="es-MX">
                <a:solidFill>
                  <a:prstClr val="black"/>
                </a:solidFill>
              </a:rPr>
              <a:pPr/>
              <a:t>12/10/2018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06EEC2-EB39-4107-AB1D-94FC0ACBB12A}" type="slidenum">
              <a:rPr lang="es-MX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58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1B88E43-C027-4DF6-9E09-AEE423516707}" type="datetimeFigureOut">
              <a:rPr lang="es-MX">
                <a:solidFill>
                  <a:prstClr val="black"/>
                </a:solidFill>
              </a:rPr>
              <a:pPr/>
              <a:t>12/10/2018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06EEC2-EB39-4107-AB1D-94FC0ACBB12A}" type="slidenum">
              <a:rPr lang="es-MX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7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1B88E43-C027-4DF6-9E09-AEE423516707}" type="datetimeFigureOut">
              <a:rPr lang="es-MX">
                <a:solidFill>
                  <a:prstClr val="black"/>
                </a:solidFill>
              </a:rPr>
              <a:pPr/>
              <a:t>12/10/2018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06EEC2-EB39-4107-AB1D-94FC0ACBB12A}" type="slidenum">
              <a:rPr lang="es-MX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97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1B88E43-C027-4DF6-9E09-AEE423516707}" type="datetimeFigureOut">
              <a:rPr lang="es-MX">
                <a:solidFill>
                  <a:prstClr val="black"/>
                </a:solidFill>
              </a:rPr>
              <a:pPr/>
              <a:t>12/10/2018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06EEC2-EB39-4107-AB1D-94FC0ACBB12A}" type="slidenum">
              <a:rPr lang="es-MX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45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1B88E43-C027-4DF6-9E09-AEE423516707}" type="datetimeFigureOut">
              <a:rPr lang="es-MX">
                <a:solidFill>
                  <a:prstClr val="black"/>
                </a:solidFill>
              </a:rPr>
              <a:pPr/>
              <a:t>12/10/2018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06EEC2-EB39-4107-AB1D-94FC0ACBB12A}" type="slidenum">
              <a:rPr lang="es-MX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62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1B88E43-C027-4DF6-9E09-AEE423516707}" type="datetimeFigureOut">
              <a:rPr lang="es-MX">
                <a:solidFill>
                  <a:prstClr val="black"/>
                </a:solidFill>
              </a:rPr>
              <a:pPr/>
              <a:t>12/10/2018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06EEC2-EB39-4107-AB1D-94FC0ACBB12A}" type="slidenum">
              <a:rPr lang="es-MX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16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olfsur.com.mx/wp-content/uploads/2014/02/logoSEP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2" y="151056"/>
            <a:ext cx="2386409" cy="61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encrypted-tbn3.gstatic.com/images?q=tbn:ANd9GcRNefoDnHNocFE16opnVLdLj5QZmLtHlBoqG3RxDcWDt2HlnbK10Q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426" y="238126"/>
            <a:ext cx="1810345" cy="43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9 Conector recto"/>
          <p:cNvCxnSpPr/>
          <p:nvPr userDrawn="1"/>
        </p:nvCxnSpPr>
        <p:spPr>
          <a:xfrm>
            <a:off x="239350" y="908720"/>
            <a:ext cx="11713301" cy="0"/>
          </a:xfrm>
          <a:prstGeom prst="line">
            <a:avLst/>
          </a:prstGeom>
          <a:ln w="57150" cmpd="thickThin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16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15121" y="2326238"/>
            <a:ext cx="7777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>
                <a:solidFill>
                  <a:prstClr val="black"/>
                </a:solidFill>
                <a:latin typeface="Cambria" panose="02040503050406030204" pitchFamily="18" charset="0"/>
              </a:rPr>
              <a:t>MEVyT </a:t>
            </a:r>
            <a:r>
              <a:rPr lang="es-MX" sz="4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EN LÍNEA</a:t>
            </a:r>
            <a:endParaRPr lang="es-MX" sz="40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960096" y="5929536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prstClr val="white"/>
                </a:solidFill>
                <a:latin typeface="Cambria" panose="02040503050406030204" pitchFamily="18" charset="0"/>
              </a:rPr>
              <a:t>2, 3 y 4 de mayo de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A49112EB-3FFE-4691-9EAE-B9D73983A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0840" y="3808157"/>
            <a:ext cx="2726269" cy="21213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5025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="" xmlns:a16="http://schemas.microsoft.com/office/drawing/2014/main" id="{4787CBF9-9810-4623-BC42-BF988141FAA9}"/>
              </a:ext>
            </a:extLst>
          </p:cNvPr>
          <p:cNvSpPr/>
          <p:nvPr/>
        </p:nvSpPr>
        <p:spPr>
          <a:xfrm>
            <a:off x="4524703" y="1245477"/>
            <a:ext cx="3184636" cy="93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MEVyT EN LÍNEA VS. MEVyT VIRTUAL AJUSTADO</a:t>
            </a:r>
            <a:endParaRPr lang="es-MX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="" xmlns:a16="http://schemas.microsoft.com/office/drawing/2014/main" id="{49BC65F1-364D-4316-AC6D-F71845CA2683}"/>
              </a:ext>
            </a:extLst>
          </p:cNvPr>
          <p:cNvCxnSpPr>
            <a:stCxn id="4" idx="2"/>
          </p:cNvCxnSpPr>
          <p:nvPr/>
        </p:nvCxnSpPr>
        <p:spPr>
          <a:xfrm flipH="1">
            <a:off x="6096003" y="2181227"/>
            <a:ext cx="21018" cy="2476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3211C73A-9D84-4B77-BDA3-AD69D6D14CCC}"/>
              </a:ext>
            </a:extLst>
          </p:cNvPr>
          <p:cNvCxnSpPr>
            <a:cxnSpLocks/>
          </p:cNvCxnSpPr>
          <p:nvPr/>
        </p:nvCxnSpPr>
        <p:spPr>
          <a:xfrm flipV="1">
            <a:off x="3471862" y="2428875"/>
            <a:ext cx="5024436" cy="95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="" xmlns:a16="http://schemas.microsoft.com/office/drawing/2014/main" id="{EDDB2A6B-F8EF-43C7-9B16-FADEA4DC9A05}"/>
              </a:ext>
            </a:extLst>
          </p:cNvPr>
          <p:cNvCxnSpPr/>
          <p:nvPr/>
        </p:nvCxnSpPr>
        <p:spPr>
          <a:xfrm>
            <a:off x="3467099" y="2428875"/>
            <a:ext cx="0" cy="2286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="" xmlns:a16="http://schemas.microsoft.com/office/drawing/2014/main" id="{3C745C1B-7C14-4976-B1E8-E609BE28C873}"/>
              </a:ext>
            </a:extLst>
          </p:cNvPr>
          <p:cNvCxnSpPr/>
          <p:nvPr/>
        </p:nvCxnSpPr>
        <p:spPr>
          <a:xfrm>
            <a:off x="8496298" y="2428875"/>
            <a:ext cx="0" cy="2286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: esquinas redondeadas 11">
            <a:extLst>
              <a:ext uri="{FF2B5EF4-FFF2-40B4-BE49-F238E27FC236}">
                <a16:creationId xmlns="" xmlns:a16="http://schemas.microsoft.com/office/drawing/2014/main" id="{2282451F-A991-4459-A017-E7E2430EF317}"/>
              </a:ext>
            </a:extLst>
          </p:cNvPr>
          <p:cNvSpPr/>
          <p:nvPr/>
        </p:nvSpPr>
        <p:spPr>
          <a:xfrm>
            <a:off x="2271733" y="2676527"/>
            <a:ext cx="2609817" cy="495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Plazas con buena conectividad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="" xmlns:a16="http://schemas.microsoft.com/office/drawing/2014/main" id="{01A96C8A-214B-4741-B5F2-7C89B45EA209}"/>
              </a:ext>
            </a:extLst>
          </p:cNvPr>
          <p:cNvSpPr/>
          <p:nvPr/>
        </p:nvSpPr>
        <p:spPr>
          <a:xfrm>
            <a:off x="7129497" y="2676527"/>
            <a:ext cx="2609816" cy="495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Plazas con mala o nula conectividad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="" xmlns:a16="http://schemas.microsoft.com/office/drawing/2014/main" id="{F72ACD55-4AD1-4F7C-9A54-FAB43D869B4D}"/>
              </a:ext>
            </a:extLst>
          </p:cNvPr>
          <p:cNvCxnSpPr/>
          <p:nvPr/>
        </p:nvCxnSpPr>
        <p:spPr>
          <a:xfrm>
            <a:off x="3467098" y="3200400"/>
            <a:ext cx="0" cy="2286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: esquinas redondeadas 14">
            <a:extLst>
              <a:ext uri="{FF2B5EF4-FFF2-40B4-BE49-F238E27FC236}">
                <a16:creationId xmlns="" xmlns:a16="http://schemas.microsoft.com/office/drawing/2014/main" id="{565DC560-BFA7-4B98-AA58-193E6ADD0139}"/>
              </a:ext>
            </a:extLst>
          </p:cNvPr>
          <p:cNvSpPr/>
          <p:nvPr/>
        </p:nvSpPr>
        <p:spPr>
          <a:xfrm>
            <a:off x="2271734" y="3429001"/>
            <a:ext cx="2609823" cy="866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400" dirty="0"/>
              <a:t>Formación en el eje de alfabetización tecnológica con temas enfocados al MEVyT en Línea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="" xmlns:a16="http://schemas.microsoft.com/office/drawing/2014/main" id="{058C242B-7BA5-4D13-977E-22306FD454E2}"/>
              </a:ext>
            </a:extLst>
          </p:cNvPr>
          <p:cNvCxnSpPr/>
          <p:nvPr/>
        </p:nvCxnSpPr>
        <p:spPr>
          <a:xfrm>
            <a:off x="8496298" y="3200400"/>
            <a:ext cx="0" cy="2286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: esquinas redondeadas 16">
            <a:extLst>
              <a:ext uri="{FF2B5EF4-FFF2-40B4-BE49-F238E27FC236}">
                <a16:creationId xmlns="" xmlns:a16="http://schemas.microsoft.com/office/drawing/2014/main" id="{F143D514-0B4C-44E3-8512-07D19B5B7E13}"/>
              </a:ext>
            </a:extLst>
          </p:cNvPr>
          <p:cNvSpPr/>
          <p:nvPr/>
        </p:nvSpPr>
        <p:spPr>
          <a:xfrm>
            <a:off x="7129498" y="3429000"/>
            <a:ext cx="2600277" cy="866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400" dirty="0"/>
              <a:t>Formación en el eje de alfabetización tecnológica con temas enfocados al MEVyT Virtual Ajustado</a:t>
            </a:r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="" xmlns:a16="http://schemas.microsoft.com/office/drawing/2014/main" id="{199B8F37-778F-49E5-AE47-761DA6F3C335}"/>
              </a:ext>
            </a:extLst>
          </p:cNvPr>
          <p:cNvCxnSpPr/>
          <p:nvPr/>
        </p:nvCxnSpPr>
        <p:spPr>
          <a:xfrm>
            <a:off x="3481399" y="4314824"/>
            <a:ext cx="0" cy="2286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="" xmlns:a16="http://schemas.microsoft.com/office/drawing/2014/main" id="{262F8DBD-A1B8-443F-92B0-7F6C53A943B4}"/>
              </a:ext>
            </a:extLst>
          </p:cNvPr>
          <p:cNvCxnSpPr/>
          <p:nvPr/>
        </p:nvCxnSpPr>
        <p:spPr>
          <a:xfrm>
            <a:off x="8520105" y="4314824"/>
            <a:ext cx="0" cy="2286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: esquinas redondeadas 25">
            <a:extLst>
              <a:ext uri="{FF2B5EF4-FFF2-40B4-BE49-F238E27FC236}">
                <a16:creationId xmlns="" xmlns:a16="http://schemas.microsoft.com/office/drawing/2014/main" id="{038FC195-CB35-48B2-8FEC-AEA82965BC52}"/>
              </a:ext>
            </a:extLst>
          </p:cNvPr>
          <p:cNvSpPr/>
          <p:nvPr/>
        </p:nvSpPr>
        <p:spPr>
          <a:xfrm>
            <a:off x="2271733" y="4542786"/>
            <a:ext cx="2609827" cy="495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400" dirty="0"/>
              <a:t>Seguimiento y acompañamiento en la operación.</a:t>
            </a:r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="" xmlns:a16="http://schemas.microsoft.com/office/drawing/2014/main" id="{20CB7305-4762-4C1D-B4F3-34A758AEA63C}"/>
              </a:ext>
            </a:extLst>
          </p:cNvPr>
          <p:cNvSpPr/>
          <p:nvPr/>
        </p:nvSpPr>
        <p:spPr>
          <a:xfrm>
            <a:off x="7129498" y="4542786"/>
            <a:ext cx="2609827" cy="495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400" dirty="0"/>
              <a:t>Seguimiento y acompañamiento en la operación.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="" xmlns:a16="http://schemas.microsoft.com/office/drawing/2014/main" id="{02BB610C-E9A4-43F3-B720-CE8B3F1199FE}"/>
              </a:ext>
            </a:extLst>
          </p:cNvPr>
          <p:cNvCxnSpPr>
            <a:cxnSpLocks/>
          </p:cNvCxnSpPr>
          <p:nvPr/>
        </p:nvCxnSpPr>
        <p:spPr>
          <a:xfrm flipH="1">
            <a:off x="3481390" y="5038084"/>
            <a:ext cx="6" cy="227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="" xmlns:a16="http://schemas.microsoft.com/office/drawing/2014/main" id="{E89176AE-4D7F-46A1-A592-A00AA26BD30C}"/>
              </a:ext>
            </a:extLst>
          </p:cNvPr>
          <p:cNvCxnSpPr>
            <a:cxnSpLocks/>
          </p:cNvCxnSpPr>
          <p:nvPr/>
        </p:nvCxnSpPr>
        <p:spPr>
          <a:xfrm flipH="1">
            <a:off x="8520105" y="5038084"/>
            <a:ext cx="6" cy="227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="" xmlns:a16="http://schemas.microsoft.com/office/drawing/2014/main" id="{76E261E2-CF80-44DE-857E-6E8A000B22E1}"/>
              </a:ext>
            </a:extLst>
          </p:cNvPr>
          <p:cNvCxnSpPr/>
          <p:nvPr/>
        </p:nvCxnSpPr>
        <p:spPr>
          <a:xfrm>
            <a:off x="3481391" y="5266046"/>
            <a:ext cx="50387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="" xmlns:a16="http://schemas.microsoft.com/office/drawing/2014/main" id="{77110180-62AF-40EA-93B7-B23D1E58E29C}"/>
              </a:ext>
            </a:extLst>
          </p:cNvPr>
          <p:cNvCxnSpPr/>
          <p:nvPr/>
        </p:nvCxnSpPr>
        <p:spPr>
          <a:xfrm>
            <a:off x="6118860" y="5266046"/>
            <a:ext cx="0" cy="22035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: esquinas redondeadas 36">
            <a:extLst>
              <a:ext uri="{FF2B5EF4-FFF2-40B4-BE49-F238E27FC236}">
                <a16:creationId xmlns="" xmlns:a16="http://schemas.microsoft.com/office/drawing/2014/main" id="{7BE9C3BE-C92A-4E95-B42B-76F002D637C5}"/>
              </a:ext>
            </a:extLst>
          </p:cNvPr>
          <p:cNvSpPr/>
          <p:nvPr/>
        </p:nvSpPr>
        <p:spPr>
          <a:xfrm>
            <a:off x="4813949" y="5503532"/>
            <a:ext cx="2609823" cy="866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400" dirty="0"/>
              <a:t>Conclusión y toma de decisiones a partir de la obtención de resultados.</a:t>
            </a:r>
          </a:p>
        </p:txBody>
      </p:sp>
      <p:pic>
        <p:nvPicPr>
          <p:cNvPr id="38" name="Imagen 37">
            <a:extLst>
              <a:ext uri="{FF2B5EF4-FFF2-40B4-BE49-F238E27FC236}">
                <a16:creationId xmlns="" xmlns:a16="http://schemas.microsoft.com/office/drawing/2014/main" id="{8B7C03DB-D3AB-4AA1-B6FE-3AA947C0B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925" y="5285096"/>
            <a:ext cx="2138361" cy="147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592826"/>
              </p:ext>
            </p:extLst>
          </p:nvPr>
        </p:nvGraphicFramePr>
        <p:xfrm>
          <a:off x="2238748" y="235725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E2D7AED1-37D9-4441-A26D-647472C42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960" y="1120356"/>
            <a:ext cx="7543800" cy="1450757"/>
          </a:xfrm>
        </p:spPr>
        <p:txBody>
          <a:bodyPr/>
          <a:lstStyle/>
          <a:p>
            <a:pPr algn="ctr"/>
            <a:r>
              <a:rPr lang="es-MX" sz="3200" dirty="0"/>
              <a:t>Designación de actividades en la estructura de Delegación</a:t>
            </a:r>
          </a:p>
        </p:txBody>
      </p:sp>
    </p:spTree>
    <p:extLst>
      <p:ext uri="{BB962C8B-B14F-4D97-AF65-F5344CB8AC3E}">
        <p14:creationId xmlns:p14="http://schemas.microsoft.com/office/powerpoint/2010/main" val="404260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89035"/>
              </p:ext>
            </p:extLst>
          </p:nvPr>
        </p:nvGraphicFramePr>
        <p:xfrm>
          <a:off x="2344908" y="2407024"/>
          <a:ext cx="7545853" cy="4026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E2D7AED1-37D9-4441-A26D-647472C4267A}"/>
              </a:ext>
            </a:extLst>
          </p:cNvPr>
          <p:cNvSpPr txBox="1">
            <a:spLocks/>
          </p:cNvSpPr>
          <p:nvPr/>
        </p:nvSpPr>
        <p:spPr>
          <a:xfrm>
            <a:off x="2346960" y="1120356"/>
            <a:ext cx="7543800" cy="145075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/>
              <a:t>Designación de actividades en la estructura de Coordinaciones</a:t>
            </a:r>
          </a:p>
        </p:txBody>
      </p:sp>
    </p:spTree>
    <p:extLst>
      <p:ext uri="{BB962C8B-B14F-4D97-AF65-F5344CB8AC3E}">
        <p14:creationId xmlns:p14="http://schemas.microsoft.com/office/powerpoint/2010/main" val="13649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136723"/>
              </p:ext>
            </p:extLst>
          </p:nvPr>
        </p:nvGraphicFramePr>
        <p:xfrm>
          <a:off x="1155020" y="1814998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171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0821" y="2789162"/>
            <a:ext cx="9890035" cy="2581123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Una estrategia que para el Estado de México ha funcionado, es establecer metas por Técnico Docente específicamente para MEVyT en Línea ya que se evalúa de manera bimestral el cumplimiento</a:t>
            </a:r>
          </a:p>
          <a:p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81515" y="1135117"/>
            <a:ext cx="10058400" cy="775665"/>
          </a:xfrm>
        </p:spPr>
        <p:txBody>
          <a:bodyPr/>
          <a:lstStyle/>
          <a:p>
            <a:r>
              <a:rPr lang="es-MX" sz="3600" b="1" dirty="0" smtClean="0">
                <a:solidFill>
                  <a:schemeClr val="accent2">
                    <a:lumMod val="75000"/>
                  </a:schemeClr>
                </a:solidFill>
              </a:rPr>
              <a:t>Para obtener buenos resultados es importante establecer meta por Técnico Docente</a:t>
            </a:r>
            <a:endParaRPr lang="es-MX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160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79" y="2612570"/>
            <a:ext cx="10058401" cy="3256523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La formación se brinda por parte de las áreas de Servicios Educativos y Plazas Comunitarias partiendo de la formación en Cultura Digital y haciendo uso de los módulos disponibles, de esta manera se involucra desde el Técnico Docente, Asesor Educativo y educandos</a:t>
            </a: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10544" y="1265746"/>
            <a:ext cx="10058400" cy="775665"/>
          </a:xfrm>
        </p:spPr>
        <p:txBody>
          <a:bodyPr/>
          <a:lstStyle/>
          <a:p>
            <a:r>
              <a:rPr lang="es-MX" sz="3600" b="1" dirty="0" smtClean="0">
                <a:solidFill>
                  <a:schemeClr val="accent2">
                    <a:lumMod val="75000"/>
                  </a:schemeClr>
                </a:solidFill>
              </a:rPr>
              <a:t>Trabajo colaborativo entre las áreas involucradas</a:t>
            </a:r>
            <a:endParaRPr lang="es-MX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83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5337" y="1128434"/>
            <a:ext cx="10058400" cy="787452"/>
          </a:xfrm>
        </p:spPr>
        <p:txBody>
          <a:bodyPr/>
          <a:lstStyle/>
          <a:p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Seguimiento </a:t>
            </a:r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79" y="2235200"/>
            <a:ext cx="10058401" cy="3633894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El seguimiento que se brinda a los asesores educativos a través del acompañamiento educativo en las reuniones bimestrales y en las visitas a los Círculos de Estudio es fundamental en la continuidad y avance de los educandos para la conclusión de los módulos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839914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412</Words>
  <Application>Microsoft Office PowerPoint</Application>
  <PresentationFormat>Personalizado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1_Tema de Office</vt:lpstr>
      <vt:lpstr>Presentación de PowerPoint</vt:lpstr>
      <vt:lpstr>Presentación de PowerPoint</vt:lpstr>
      <vt:lpstr>Designación de actividades en la estructura de Delegación</vt:lpstr>
      <vt:lpstr>Presentación de PowerPoint</vt:lpstr>
      <vt:lpstr>Presentación de PowerPoint</vt:lpstr>
      <vt:lpstr>Para obtener buenos resultados es importante establecer meta por Técnico Docente</vt:lpstr>
      <vt:lpstr>Trabajo colaborativo entre las áreas involucradas</vt:lpstr>
      <vt:lpstr>Seguimiento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FamFloresRamos</dc:creator>
  <cp:lastModifiedBy>SERVICIOS EDUCATIVOS</cp:lastModifiedBy>
  <cp:revision>116</cp:revision>
  <cp:lastPrinted>2018-08-20T15:43:39Z</cp:lastPrinted>
  <dcterms:created xsi:type="dcterms:W3CDTF">2017-11-15T12:25:58Z</dcterms:created>
  <dcterms:modified xsi:type="dcterms:W3CDTF">2018-10-12T17:57:23Z</dcterms:modified>
</cp:coreProperties>
</file>