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28" r:id="rId2"/>
    <p:sldId id="760" r:id="rId3"/>
    <p:sldId id="745" r:id="rId4"/>
    <p:sldId id="749" r:id="rId5"/>
    <p:sldId id="761" r:id="rId6"/>
    <p:sldId id="762" r:id="rId7"/>
    <p:sldId id="769" r:id="rId8"/>
    <p:sldId id="770" r:id="rId9"/>
    <p:sldId id="764" r:id="rId10"/>
    <p:sldId id="771" r:id="rId11"/>
    <p:sldId id="768" r:id="rId12"/>
    <p:sldId id="663" r:id="rId13"/>
  </p:sldIdLst>
  <p:sldSz cx="9144000" cy="6858000" type="screen4x3"/>
  <p:notesSz cx="7010400" cy="92964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9C7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6092" autoAdjust="0"/>
  </p:normalViewPr>
  <p:slideViewPr>
    <p:cSldViewPr snapToGrid="0" snapToObjects="1">
      <p:cViewPr varScale="1">
        <p:scale>
          <a:sx n="74" d="100"/>
          <a:sy n="74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8AC72-F6DD-4F73-9E21-403A269DC46A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4FDC120B-1069-476B-B3B0-0150602EE794}">
      <dgm:prSet phldrT="[Texto]"/>
      <dgm:spPr/>
      <dgm:t>
        <a:bodyPr/>
        <a:lstStyle/>
        <a:p>
          <a:r>
            <a:rPr lang="es-MX" dirty="0" smtClean="0"/>
            <a:t>Identificar asesores existentes</a:t>
          </a:r>
          <a:endParaRPr lang="es-MX" dirty="0"/>
        </a:p>
      </dgm:t>
    </dgm:pt>
    <dgm:pt modelId="{FF575EB2-9821-4B5B-9DD0-8044AB6980FD}" type="parTrans" cxnId="{E03D7BF2-2284-44F9-A0CE-0C05B4F9C328}">
      <dgm:prSet/>
      <dgm:spPr/>
      <dgm:t>
        <a:bodyPr/>
        <a:lstStyle/>
        <a:p>
          <a:endParaRPr lang="es-MX"/>
        </a:p>
      </dgm:t>
    </dgm:pt>
    <dgm:pt modelId="{4C69AFF4-2116-431B-8EA6-20496C1D1FB1}" type="sibTrans" cxnId="{E03D7BF2-2284-44F9-A0CE-0C05B4F9C328}">
      <dgm:prSet/>
      <dgm:spPr/>
      <dgm:t>
        <a:bodyPr/>
        <a:lstStyle/>
        <a:p>
          <a:endParaRPr lang="es-MX"/>
        </a:p>
      </dgm:t>
    </dgm:pt>
    <dgm:pt modelId="{BBED76CF-DB5B-4846-8295-29CDDBE53F0A}">
      <dgm:prSet phldrT="[Texto]"/>
      <dgm:spPr/>
      <dgm:t>
        <a:bodyPr/>
        <a:lstStyle/>
        <a:p>
          <a:r>
            <a:rPr lang="es-MX" dirty="0" smtClean="0"/>
            <a:t>Verificar base de datos del SASA de asesores activos</a:t>
          </a:r>
          <a:endParaRPr lang="es-MX" dirty="0"/>
        </a:p>
      </dgm:t>
    </dgm:pt>
    <dgm:pt modelId="{041B8109-4858-4CC9-A58D-EA471FFB1911}" type="parTrans" cxnId="{AC7E978A-6D44-40B8-9CAE-EC229D9F16A2}">
      <dgm:prSet/>
      <dgm:spPr/>
      <dgm:t>
        <a:bodyPr/>
        <a:lstStyle/>
        <a:p>
          <a:endParaRPr lang="es-MX"/>
        </a:p>
      </dgm:t>
    </dgm:pt>
    <dgm:pt modelId="{A86B7F31-27C9-4E1F-AD22-3714F7609B88}" type="sibTrans" cxnId="{AC7E978A-6D44-40B8-9CAE-EC229D9F16A2}">
      <dgm:prSet/>
      <dgm:spPr/>
      <dgm:t>
        <a:bodyPr/>
        <a:lstStyle/>
        <a:p>
          <a:endParaRPr lang="es-MX"/>
        </a:p>
      </dgm:t>
    </dgm:pt>
    <dgm:pt modelId="{B6C3D98F-C944-45D4-AE6B-142E7C239D6A}">
      <dgm:prSet phldrT="[Texto]"/>
      <dgm:spPr/>
      <dgm:t>
        <a:bodyPr/>
        <a:lstStyle/>
        <a:p>
          <a:r>
            <a:rPr lang="es-MX" dirty="0" smtClean="0"/>
            <a:t>Identificar asesores candidatos a formación continua</a:t>
          </a:r>
          <a:endParaRPr lang="es-MX" dirty="0"/>
        </a:p>
      </dgm:t>
    </dgm:pt>
    <dgm:pt modelId="{E7194B5F-72E6-425D-8BDA-18E4D5B56AA8}" type="parTrans" cxnId="{24F0D6E2-22BF-4529-9E4D-68190D7CEBF3}">
      <dgm:prSet/>
      <dgm:spPr/>
      <dgm:t>
        <a:bodyPr/>
        <a:lstStyle/>
        <a:p>
          <a:endParaRPr lang="es-MX"/>
        </a:p>
      </dgm:t>
    </dgm:pt>
    <dgm:pt modelId="{79E56D1F-EDF5-4F50-AD16-34DC591E3903}" type="sibTrans" cxnId="{24F0D6E2-22BF-4529-9E4D-68190D7CEBF3}">
      <dgm:prSet/>
      <dgm:spPr/>
      <dgm:t>
        <a:bodyPr/>
        <a:lstStyle/>
        <a:p>
          <a:endParaRPr lang="es-MX"/>
        </a:p>
      </dgm:t>
    </dgm:pt>
    <dgm:pt modelId="{C6E86C68-592B-47B2-9C59-2DB686E5E1C0}">
      <dgm:prSet phldrT="[Texto]"/>
      <dgm:spPr/>
      <dgm:t>
        <a:bodyPr/>
        <a:lstStyle/>
        <a:p>
          <a:r>
            <a:rPr lang="es-MX" dirty="0" smtClean="0"/>
            <a:t>Analizar  resultados de Valoración diagnóstica</a:t>
          </a:r>
          <a:endParaRPr lang="es-MX" dirty="0"/>
        </a:p>
      </dgm:t>
    </dgm:pt>
    <dgm:pt modelId="{69369FF9-6205-499A-9211-3AD3A90CC9C4}" type="parTrans" cxnId="{6206811E-2117-4745-8851-1CA049EF0AB1}">
      <dgm:prSet/>
      <dgm:spPr/>
      <dgm:t>
        <a:bodyPr/>
        <a:lstStyle/>
        <a:p>
          <a:endParaRPr lang="es-MX"/>
        </a:p>
      </dgm:t>
    </dgm:pt>
    <dgm:pt modelId="{34742009-BF65-4C9A-9B46-45DCAD4CB86D}" type="sibTrans" cxnId="{6206811E-2117-4745-8851-1CA049EF0AB1}">
      <dgm:prSet/>
      <dgm:spPr/>
      <dgm:t>
        <a:bodyPr/>
        <a:lstStyle/>
        <a:p>
          <a:endParaRPr lang="es-MX"/>
        </a:p>
      </dgm:t>
    </dgm:pt>
    <dgm:pt modelId="{3E8AE736-DB60-4E87-AE3D-2DE1FE462923}">
      <dgm:prSet phldrT="[Texto]"/>
      <dgm:spPr/>
      <dgm:t>
        <a:bodyPr/>
        <a:lstStyle/>
        <a:p>
          <a:r>
            <a:rPr lang="es-MX" dirty="0" smtClean="0"/>
            <a:t>Verificar reportes  del SASA de acreditación de módulos del eje</a:t>
          </a:r>
          <a:endParaRPr lang="es-MX" dirty="0"/>
        </a:p>
      </dgm:t>
    </dgm:pt>
    <dgm:pt modelId="{2CBC294F-8ABC-4BB7-9F9C-27C4759283F0}" type="parTrans" cxnId="{9380503B-31BE-4C19-B754-A3A0F4137840}">
      <dgm:prSet/>
      <dgm:spPr/>
      <dgm:t>
        <a:bodyPr/>
        <a:lstStyle/>
        <a:p>
          <a:endParaRPr lang="es-MX"/>
        </a:p>
      </dgm:t>
    </dgm:pt>
    <dgm:pt modelId="{114DFD1F-6C91-4475-B235-1D3CC4A9A809}" type="sibTrans" cxnId="{9380503B-31BE-4C19-B754-A3A0F4137840}">
      <dgm:prSet/>
      <dgm:spPr/>
      <dgm:t>
        <a:bodyPr/>
        <a:lstStyle/>
        <a:p>
          <a:endParaRPr lang="es-MX"/>
        </a:p>
      </dgm:t>
    </dgm:pt>
    <dgm:pt modelId="{95E3E98A-EB02-4B76-B913-69A90288FB1C}">
      <dgm:prSet phldrT="[Texto]"/>
      <dgm:spPr/>
      <dgm:t>
        <a:bodyPr/>
        <a:lstStyle/>
        <a:p>
          <a:r>
            <a:rPr lang="es-MX" dirty="0" smtClean="0"/>
            <a:t>Revisar historial de formación en RAF</a:t>
          </a:r>
          <a:endParaRPr lang="es-MX" dirty="0"/>
        </a:p>
      </dgm:t>
    </dgm:pt>
    <dgm:pt modelId="{241A3555-1B95-4B02-90F2-A83DBC6C15A0}" type="parTrans" cxnId="{81791793-B70B-4E0B-866D-F2C31192137E}">
      <dgm:prSet/>
      <dgm:spPr/>
      <dgm:t>
        <a:bodyPr/>
        <a:lstStyle/>
        <a:p>
          <a:endParaRPr lang="es-MX"/>
        </a:p>
      </dgm:t>
    </dgm:pt>
    <dgm:pt modelId="{B4A8C7BF-F850-4F38-88F0-1F1ABDB24E6A}" type="sibTrans" cxnId="{81791793-B70B-4E0B-866D-F2C31192137E}">
      <dgm:prSet/>
      <dgm:spPr/>
      <dgm:t>
        <a:bodyPr/>
        <a:lstStyle/>
        <a:p>
          <a:endParaRPr lang="es-MX"/>
        </a:p>
      </dgm:t>
    </dgm:pt>
    <dgm:pt modelId="{1D04CBDB-F410-4811-9D3B-AE80CF863074}">
      <dgm:prSet phldrT="[Texto]"/>
      <dgm:spPr/>
      <dgm:t>
        <a:bodyPr/>
        <a:lstStyle/>
        <a:p>
          <a:r>
            <a:rPr lang="es-MX" dirty="0" smtClean="0"/>
            <a:t>Determinar  asesores en atención y necesidades de formación</a:t>
          </a:r>
          <a:endParaRPr lang="es-MX" dirty="0"/>
        </a:p>
      </dgm:t>
    </dgm:pt>
    <dgm:pt modelId="{587A30AD-F34F-4EFD-996E-03C668AAB8F7}" type="parTrans" cxnId="{2D9489E2-08B2-4C6D-9A82-73413E606CFE}">
      <dgm:prSet/>
      <dgm:spPr/>
      <dgm:t>
        <a:bodyPr/>
        <a:lstStyle/>
        <a:p>
          <a:endParaRPr lang="es-MX"/>
        </a:p>
      </dgm:t>
    </dgm:pt>
    <dgm:pt modelId="{F8B1F047-EA25-4D1B-8803-319DA3750C36}" type="sibTrans" cxnId="{2D9489E2-08B2-4C6D-9A82-73413E606CFE}">
      <dgm:prSet/>
      <dgm:spPr/>
      <dgm:t>
        <a:bodyPr/>
        <a:lstStyle/>
        <a:p>
          <a:endParaRPr lang="es-MX"/>
        </a:p>
      </dgm:t>
    </dgm:pt>
    <dgm:pt modelId="{7EEE40F2-1184-45D3-BFF1-999A48367002}">
      <dgm:prSet phldrT="[Texto]"/>
      <dgm:spPr/>
      <dgm:t>
        <a:bodyPr/>
        <a:lstStyle/>
        <a:p>
          <a:r>
            <a:rPr lang="es-MX" dirty="0" smtClean="0"/>
            <a:t>Elaboración de programa de formación</a:t>
          </a:r>
          <a:endParaRPr lang="es-MX" dirty="0"/>
        </a:p>
      </dgm:t>
    </dgm:pt>
    <dgm:pt modelId="{A913E6F7-DAE8-418E-8CA5-534488BCAEB7}" type="parTrans" cxnId="{C9688DB4-4988-4202-B171-4D93CFC80129}">
      <dgm:prSet/>
      <dgm:spPr/>
      <dgm:t>
        <a:bodyPr/>
        <a:lstStyle/>
        <a:p>
          <a:endParaRPr lang="es-MX"/>
        </a:p>
      </dgm:t>
    </dgm:pt>
    <dgm:pt modelId="{167CA804-BCDB-411D-BA7F-56A87028E593}" type="sibTrans" cxnId="{C9688DB4-4988-4202-B171-4D93CFC80129}">
      <dgm:prSet/>
      <dgm:spPr/>
      <dgm:t>
        <a:bodyPr/>
        <a:lstStyle/>
        <a:p>
          <a:endParaRPr lang="es-MX"/>
        </a:p>
      </dgm:t>
    </dgm:pt>
    <dgm:pt modelId="{BBCC4A6D-B76C-4A45-84AA-9F727A053489}">
      <dgm:prSet phldrT="[Texto]"/>
      <dgm:spPr/>
      <dgm:t>
        <a:bodyPr/>
        <a:lstStyle/>
        <a:p>
          <a:r>
            <a:rPr lang="es-MX" dirty="0" smtClean="0"/>
            <a:t>Selección de oferta y/o diseño de  cursos para asesores</a:t>
          </a:r>
          <a:endParaRPr lang="es-MX" dirty="0"/>
        </a:p>
      </dgm:t>
    </dgm:pt>
    <dgm:pt modelId="{70C3708C-A2A1-430F-A95D-10AB5C0C8776}" type="parTrans" cxnId="{CB08A923-3D4F-4AD3-9BCA-234CF8637FC8}">
      <dgm:prSet/>
      <dgm:spPr/>
      <dgm:t>
        <a:bodyPr/>
        <a:lstStyle/>
        <a:p>
          <a:endParaRPr lang="es-MX"/>
        </a:p>
      </dgm:t>
    </dgm:pt>
    <dgm:pt modelId="{7E678056-0ABD-489E-BF48-1782647CD138}" type="sibTrans" cxnId="{CB08A923-3D4F-4AD3-9BCA-234CF8637FC8}">
      <dgm:prSet/>
      <dgm:spPr/>
      <dgm:t>
        <a:bodyPr/>
        <a:lstStyle/>
        <a:p>
          <a:endParaRPr lang="es-MX"/>
        </a:p>
      </dgm:t>
    </dgm:pt>
    <dgm:pt modelId="{60F991BD-F5D5-46F6-AC97-C4E0B14F574D}" type="pres">
      <dgm:prSet presAssocID="{B9A8AC72-F6DD-4F73-9E21-403A269DC46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BAD6B238-1203-4A9E-B65B-45F0A58DABD5}" type="pres">
      <dgm:prSet presAssocID="{4FDC120B-1069-476B-B3B0-0150602EE794}" presName="compNode" presStyleCnt="0"/>
      <dgm:spPr/>
    </dgm:pt>
    <dgm:pt modelId="{7635F517-3810-40CA-8264-20152D613698}" type="pres">
      <dgm:prSet presAssocID="{4FDC120B-1069-476B-B3B0-0150602EE794}" presName="dummyConnPt" presStyleCnt="0"/>
      <dgm:spPr/>
    </dgm:pt>
    <dgm:pt modelId="{F6A67E0F-71A8-4060-BC82-F191EB8C59F2}" type="pres">
      <dgm:prSet presAssocID="{4FDC120B-1069-476B-B3B0-0150602EE79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F3C45A-D8CD-45B5-823F-651F283AA117}" type="pres">
      <dgm:prSet presAssocID="{4C69AFF4-2116-431B-8EA6-20496C1D1FB1}" presName="sibTrans" presStyleLbl="bgSibTrans2D1" presStyleIdx="0" presStyleCnt="8"/>
      <dgm:spPr/>
      <dgm:t>
        <a:bodyPr/>
        <a:lstStyle/>
        <a:p>
          <a:endParaRPr lang="es-MX"/>
        </a:p>
      </dgm:t>
    </dgm:pt>
    <dgm:pt modelId="{7898093E-9C41-418E-A2F9-DA050591D72B}" type="pres">
      <dgm:prSet presAssocID="{BBED76CF-DB5B-4846-8295-29CDDBE53F0A}" presName="compNode" presStyleCnt="0"/>
      <dgm:spPr/>
    </dgm:pt>
    <dgm:pt modelId="{1B2A532A-45F4-4ADD-A6A9-36088D95FF07}" type="pres">
      <dgm:prSet presAssocID="{BBED76CF-DB5B-4846-8295-29CDDBE53F0A}" presName="dummyConnPt" presStyleCnt="0"/>
      <dgm:spPr/>
    </dgm:pt>
    <dgm:pt modelId="{8CA1568D-6F81-4AB7-9C4B-E379CDF28BDE}" type="pres">
      <dgm:prSet presAssocID="{BBED76CF-DB5B-4846-8295-29CDDBE53F0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61E069-4A63-4866-BE16-3ED30238222B}" type="pres">
      <dgm:prSet presAssocID="{A86B7F31-27C9-4E1F-AD22-3714F7609B88}" presName="sibTrans" presStyleLbl="bgSibTrans2D1" presStyleIdx="1" presStyleCnt="8"/>
      <dgm:spPr/>
      <dgm:t>
        <a:bodyPr/>
        <a:lstStyle/>
        <a:p>
          <a:endParaRPr lang="es-MX"/>
        </a:p>
      </dgm:t>
    </dgm:pt>
    <dgm:pt modelId="{25B7F72E-7AFA-40A8-B434-1D3FFF85CD9D}" type="pres">
      <dgm:prSet presAssocID="{B6C3D98F-C944-45D4-AE6B-142E7C239D6A}" presName="compNode" presStyleCnt="0"/>
      <dgm:spPr/>
    </dgm:pt>
    <dgm:pt modelId="{9F39D6BB-AD0C-4F2F-8287-FB19F08EA2BF}" type="pres">
      <dgm:prSet presAssocID="{B6C3D98F-C944-45D4-AE6B-142E7C239D6A}" presName="dummyConnPt" presStyleCnt="0"/>
      <dgm:spPr/>
    </dgm:pt>
    <dgm:pt modelId="{A6738926-923F-4E6A-9738-59DD042AF184}" type="pres">
      <dgm:prSet presAssocID="{B6C3D98F-C944-45D4-AE6B-142E7C239D6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EC0508-68A3-4BBD-B40F-0627C5637DB4}" type="pres">
      <dgm:prSet presAssocID="{79E56D1F-EDF5-4F50-AD16-34DC591E3903}" presName="sibTrans" presStyleLbl="bgSibTrans2D1" presStyleIdx="2" presStyleCnt="8"/>
      <dgm:spPr/>
      <dgm:t>
        <a:bodyPr/>
        <a:lstStyle/>
        <a:p>
          <a:endParaRPr lang="es-MX"/>
        </a:p>
      </dgm:t>
    </dgm:pt>
    <dgm:pt modelId="{C4F9FB6D-D7F8-4912-B394-C730C301FE3E}" type="pres">
      <dgm:prSet presAssocID="{C6E86C68-592B-47B2-9C59-2DB686E5E1C0}" presName="compNode" presStyleCnt="0"/>
      <dgm:spPr/>
    </dgm:pt>
    <dgm:pt modelId="{D9202F05-92D9-40C8-A35A-4D5BBCFFDC7F}" type="pres">
      <dgm:prSet presAssocID="{C6E86C68-592B-47B2-9C59-2DB686E5E1C0}" presName="dummyConnPt" presStyleCnt="0"/>
      <dgm:spPr/>
    </dgm:pt>
    <dgm:pt modelId="{47B82527-00C9-4AB7-B278-269CEA725573}" type="pres">
      <dgm:prSet presAssocID="{C6E86C68-592B-47B2-9C59-2DB686E5E1C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244E0E-A1A6-47F0-B6DC-69DAC56EB892}" type="pres">
      <dgm:prSet presAssocID="{34742009-BF65-4C9A-9B46-45DCAD4CB86D}" presName="sibTrans" presStyleLbl="bgSibTrans2D1" presStyleIdx="3" presStyleCnt="8"/>
      <dgm:spPr/>
      <dgm:t>
        <a:bodyPr/>
        <a:lstStyle/>
        <a:p>
          <a:endParaRPr lang="es-MX"/>
        </a:p>
      </dgm:t>
    </dgm:pt>
    <dgm:pt modelId="{1CC8F2AB-1DE1-4A8C-A83F-6C8F0CBDED84}" type="pres">
      <dgm:prSet presAssocID="{3E8AE736-DB60-4E87-AE3D-2DE1FE462923}" presName="compNode" presStyleCnt="0"/>
      <dgm:spPr/>
    </dgm:pt>
    <dgm:pt modelId="{317896D7-457B-480D-980C-5FCBC7908127}" type="pres">
      <dgm:prSet presAssocID="{3E8AE736-DB60-4E87-AE3D-2DE1FE462923}" presName="dummyConnPt" presStyleCnt="0"/>
      <dgm:spPr/>
    </dgm:pt>
    <dgm:pt modelId="{18235447-4065-4447-A31E-33C81560969E}" type="pres">
      <dgm:prSet presAssocID="{3E8AE736-DB60-4E87-AE3D-2DE1FE46292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D61BD7-8813-4708-87CC-9504F771129B}" type="pres">
      <dgm:prSet presAssocID="{114DFD1F-6C91-4475-B235-1D3CC4A9A809}" presName="sibTrans" presStyleLbl="bgSibTrans2D1" presStyleIdx="4" presStyleCnt="8"/>
      <dgm:spPr/>
      <dgm:t>
        <a:bodyPr/>
        <a:lstStyle/>
        <a:p>
          <a:endParaRPr lang="es-MX"/>
        </a:p>
      </dgm:t>
    </dgm:pt>
    <dgm:pt modelId="{65F602B7-64C8-4DFA-A1E9-180586BEBBDE}" type="pres">
      <dgm:prSet presAssocID="{95E3E98A-EB02-4B76-B913-69A90288FB1C}" presName="compNode" presStyleCnt="0"/>
      <dgm:spPr/>
    </dgm:pt>
    <dgm:pt modelId="{BC03B20E-FCD3-40E3-A357-3E776A019410}" type="pres">
      <dgm:prSet presAssocID="{95E3E98A-EB02-4B76-B913-69A90288FB1C}" presName="dummyConnPt" presStyleCnt="0"/>
      <dgm:spPr/>
    </dgm:pt>
    <dgm:pt modelId="{22244C3A-8D0F-49ED-8A49-F1822C543761}" type="pres">
      <dgm:prSet presAssocID="{95E3E98A-EB02-4B76-B913-69A90288FB1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2BA84C-25D4-4195-B5E5-DB5104A52D60}" type="pres">
      <dgm:prSet presAssocID="{B4A8C7BF-F850-4F38-88F0-1F1ABDB24E6A}" presName="sibTrans" presStyleLbl="bgSibTrans2D1" presStyleIdx="5" presStyleCnt="8"/>
      <dgm:spPr/>
      <dgm:t>
        <a:bodyPr/>
        <a:lstStyle/>
        <a:p>
          <a:endParaRPr lang="es-MX"/>
        </a:p>
      </dgm:t>
    </dgm:pt>
    <dgm:pt modelId="{D3E1831D-85A1-4BDF-8BDC-BE885F4217F2}" type="pres">
      <dgm:prSet presAssocID="{1D04CBDB-F410-4811-9D3B-AE80CF863074}" presName="compNode" presStyleCnt="0"/>
      <dgm:spPr/>
    </dgm:pt>
    <dgm:pt modelId="{93B2F4B0-11AA-4B33-A255-C9EBA914BC9B}" type="pres">
      <dgm:prSet presAssocID="{1D04CBDB-F410-4811-9D3B-AE80CF863074}" presName="dummyConnPt" presStyleCnt="0"/>
      <dgm:spPr/>
    </dgm:pt>
    <dgm:pt modelId="{0824B06A-E6DA-4432-B685-866206534ADA}" type="pres">
      <dgm:prSet presAssocID="{1D04CBDB-F410-4811-9D3B-AE80CF86307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529EDE-650D-4DFB-9303-C16D1ECE1F35}" type="pres">
      <dgm:prSet presAssocID="{F8B1F047-EA25-4D1B-8803-319DA3750C36}" presName="sibTrans" presStyleLbl="bgSibTrans2D1" presStyleIdx="6" presStyleCnt="8"/>
      <dgm:spPr/>
      <dgm:t>
        <a:bodyPr/>
        <a:lstStyle/>
        <a:p>
          <a:endParaRPr lang="es-MX"/>
        </a:p>
      </dgm:t>
    </dgm:pt>
    <dgm:pt modelId="{58D59695-654F-4CBD-B004-36A5F7B48573}" type="pres">
      <dgm:prSet presAssocID="{7EEE40F2-1184-45D3-BFF1-999A48367002}" presName="compNode" presStyleCnt="0"/>
      <dgm:spPr/>
    </dgm:pt>
    <dgm:pt modelId="{314BE56A-173F-40E2-95C2-241978677ECD}" type="pres">
      <dgm:prSet presAssocID="{7EEE40F2-1184-45D3-BFF1-999A48367002}" presName="dummyConnPt" presStyleCnt="0"/>
      <dgm:spPr/>
    </dgm:pt>
    <dgm:pt modelId="{D1899DBF-AF5A-4DFB-B482-86E10C98C676}" type="pres">
      <dgm:prSet presAssocID="{7EEE40F2-1184-45D3-BFF1-999A4836700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DC23D4-2219-4DEE-9224-3205D2B7D997}" type="pres">
      <dgm:prSet presAssocID="{167CA804-BCDB-411D-BA7F-56A87028E593}" presName="sibTrans" presStyleLbl="bgSibTrans2D1" presStyleIdx="7" presStyleCnt="8"/>
      <dgm:spPr/>
      <dgm:t>
        <a:bodyPr/>
        <a:lstStyle/>
        <a:p>
          <a:endParaRPr lang="es-MX"/>
        </a:p>
      </dgm:t>
    </dgm:pt>
    <dgm:pt modelId="{8153E322-A26B-4A10-B8B3-B4B2BACD9410}" type="pres">
      <dgm:prSet presAssocID="{BBCC4A6D-B76C-4A45-84AA-9F727A053489}" presName="compNode" presStyleCnt="0"/>
      <dgm:spPr/>
    </dgm:pt>
    <dgm:pt modelId="{FBF1E2ED-51C7-4616-891B-8AC0A7C2D1C6}" type="pres">
      <dgm:prSet presAssocID="{BBCC4A6D-B76C-4A45-84AA-9F727A053489}" presName="dummyConnPt" presStyleCnt="0"/>
      <dgm:spPr/>
    </dgm:pt>
    <dgm:pt modelId="{97514BCE-1F5F-4C34-AF35-03B843A91DBA}" type="pres">
      <dgm:prSet presAssocID="{BBCC4A6D-B76C-4A45-84AA-9F727A05348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1C8A853-4555-447D-AC01-F1EE64D158A8}" type="presOf" srcId="{B9A8AC72-F6DD-4F73-9E21-403A269DC46A}" destId="{60F991BD-F5D5-46F6-AC97-C4E0B14F574D}" srcOrd="0" destOrd="0" presId="urn:microsoft.com/office/officeart/2005/8/layout/bProcess4"/>
    <dgm:cxn modelId="{E2EB88CC-EEE1-423E-8C1B-6A3C600141D8}" type="presOf" srcId="{95E3E98A-EB02-4B76-B913-69A90288FB1C}" destId="{22244C3A-8D0F-49ED-8A49-F1822C543761}" srcOrd="0" destOrd="0" presId="urn:microsoft.com/office/officeart/2005/8/layout/bProcess4"/>
    <dgm:cxn modelId="{2D9489E2-08B2-4C6D-9A82-73413E606CFE}" srcId="{B9A8AC72-F6DD-4F73-9E21-403A269DC46A}" destId="{1D04CBDB-F410-4811-9D3B-AE80CF863074}" srcOrd="6" destOrd="0" parTransId="{587A30AD-F34F-4EFD-996E-03C668AAB8F7}" sibTransId="{F8B1F047-EA25-4D1B-8803-319DA3750C36}"/>
    <dgm:cxn modelId="{411E8C96-1935-462B-A03D-3824904F05B4}" type="presOf" srcId="{F8B1F047-EA25-4D1B-8803-319DA3750C36}" destId="{9D529EDE-650D-4DFB-9303-C16D1ECE1F35}" srcOrd="0" destOrd="0" presId="urn:microsoft.com/office/officeart/2005/8/layout/bProcess4"/>
    <dgm:cxn modelId="{97B6CC10-D96B-4408-AB7D-100AF11F02AF}" type="presOf" srcId="{B6C3D98F-C944-45D4-AE6B-142E7C239D6A}" destId="{A6738926-923F-4E6A-9738-59DD042AF184}" srcOrd="0" destOrd="0" presId="urn:microsoft.com/office/officeart/2005/8/layout/bProcess4"/>
    <dgm:cxn modelId="{9CDBCFB6-947A-4EBE-BAC7-494156AC80E0}" type="presOf" srcId="{B4A8C7BF-F850-4F38-88F0-1F1ABDB24E6A}" destId="{062BA84C-25D4-4195-B5E5-DB5104A52D60}" srcOrd="0" destOrd="0" presId="urn:microsoft.com/office/officeart/2005/8/layout/bProcess4"/>
    <dgm:cxn modelId="{8B489BC8-EBB7-4D3B-BC57-08B6A9138168}" type="presOf" srcId="{BBED76CF-DB5B-4846-8295-29CDDBE53F0A}" destId="{8CA1568D-6F81-4AB7-9C4B-E379CDF28BDE}" srcOrd="0" destOrd="0" presId="urn:microsoft.com/office/officeart/2005/8/layout/bProcess4"/>
    <dgm:cxn modelId="{0D7A3B41-F8E6-4DB8-9771-FCE677A6DCC4}" type="presOf" srcId="{79E56D1F-EDF5-4F50-AD16-34DC591E3903}" destId="{66EC0508-68A3-4BBD-B40F-0627C5637DB4}" srcOrd="0" destOrd="0" presId="urn:microsoft.com/office/officeart/2005/8/layout/bProcess4"/>
    <dgm:cxn modelId="{3A112A8D-5DEA-4A95-8FFA-60C75AEF2ACF}" type="presOf" srcId="{1D04CBDB-F410-4811-9D3B-AE80CF863074}" destId="{0824B06A-E6DA-4432-B685-866206534ADA}" srcOrd="0" destOrd="0" presId="urn:microsoft.com/office/officeart/2005/8/layout/bProcess4"/>
    <dgm:cxn modelId="{C3D7069A-014C-440C-9506-F46900DC555C}" type="presOf" srcId="{3E8AE736-DB60-4E87-AE3D-2DE1FE462923}" destId="{18235447-4065-4447-A31E-33C81560969E}" srcOrd="0" destOrd="0" presId="urn:microsoft.com/office/officeart/2005/8/layout/bProcess4"/>
    <dgm:cxn modelId="{690D7970-6863-4277-81BD-C6E786257EB2}" type="presOf" srcId="{4FDC120B-1069-476B-B3B0-0150602EE794}" destId="{F6A67E0F-71A8-4060-BC82-F191EB8C59F2}" srcOrd="0" destOrd="0" presId="urn:microsoft.com/office/officeart/2005/8/layout/bProcess4"/>
    <dgm:cxn modelId="{AC7E978A-6D44-40B8-9CAE-EC229D9F16A2}" srcId="{B9A8AC72-F6DD-4F73-9E21-403A269DC46A}" destId="{BBED76CF-DB5B-4846-8295-29CDDBE53F0A}" srcOrd="1" destOrd="0" parTransId="{041B8109-4858-4CC9-A58D-EA471FFB1911}" sibTransId="{A86B7F31-27C9-4E1F-AD22-3714F7609B88}"/>
    <dgm:cxn modelId="{666DD01C-B9A0-4EC8-8BE5-706B8DD21222}" type="presOf" srcId="{BBCC4A6D-B76C-4A45-84AA-9F727A053489}" destId="{97514BCE-1F5F-4C34-AF35-03B843A91DBA}" srcOrd="0" destOrd="0" presId="urn:microsoft.com/office/officeart/2005/8/layout/bProcess4"/>
    <dgm:cxn modelId="{81791793-B70B-4E0B-866D-F2C31192137E}" srcId="{B9A8AC72-F6DD-4F73-9E21-403A269DC46A}" destId="{95E3E98A-EB02-4B76-B913-69A90288FB1C}" srcOrd="5" destOrd="0" parTransId="{241A3555-1B95-4B02-90F2-A83DBC6C15A0}" sibTransId="{B4A8C7BF-F850-4F38-88F0-1F1ABDB24E6A}"/>
    <dgm:cxn modelId="{ACB00700-B724-4D3C-8332-E296CFA6DAF4}" type="presOf" srcId="{7EEE40F2-1184-45D3-BFF1-999A48367002}" destId="{D1899DBF-AF5A-4DFB-B482-86E10C98C676}" srcOrd="0" destOrd="0" presId="urn:microsoft.com/office/officeart/2005/8/layout/bProcess4"/>
    <dgm:cxn modelId="{6206811E-2117-4745-8851-1CA049EF0AB1}" srcId="{B9A8AC72-F6DD-4F73-9E21-403A269DC46A}" destId="{C6E86C68-592B-47B2-9C59-2DB686E5E1C0}" srcOrd="3" destOrd="0" parTransId="{69369FF9-6205-499A-9211-3AD3A90CC9C4}" sibTransId="{34742009-BF65-4C9A-9B46-45DCAD4CB86D}"/>
    <dgm:cxn modelId="{AFBABD09-6D08-454A-8C3B-8FBA0F80E90D}" type="presOf" srcId="{114DFD1F-6C91-4475-B235-1D3CC4A9A809}" destId="{E5D61BD7-8813-4708-87CC-9504F771129B}" srcOrd="0" destOrd="0" presId="urn:microsoft.com/office/officeart/2005/8/layout/bProcess4"/>
    <dgm:cxn modelId="{C0AB7DFE-1FA0-4BF3-B22C-F3989C9CF67F}" type="presOf" srcId="{34742009-BF65-4C9A-9B46-45DCAD4CB86D}" destId="{29244E0E-A1A6-47F0-B6DC-69DAC56EB892}" srcOrd="0" destOrd="0" presId="urn:microsoft.com/office/officeart/2005/8/layout/bProcess4"/>
    <dgm:cxn modelId="{24F0D6E2-22BF-4529-9E4D-68190D7CEBF3}" srcId="{B9A8AC72-F6DD-4F73-9E21-403A269DC46A}" destId="{B6C3D98F-C944-45D4-AE6B-142E7C239D6A}" srcOrd="2" destOrd="0" parTransId="{E7194B5F-72E6-425D-8BDA-18E4D5B56AA8}" sibTransId="{79E56D1F-EDF5-4F50-AD16-34DC591E3903}"/>
    <dgm:cxn modelId="{CB08A923-3D4F-4AD3-9BCA-234CF8637FC8}" srcId="{B9A8AC72-F6DD-4F73-9E21-403A269DC46A}" destId="{BBCC4A6D-B76C-4A45-84AA-9F727A053489}" srcOrd="8" destOrd="0" parTransId="{70C3708C-A2A1-430F-A95D-10AB5C0C8776}" sibTransId="{7E678056-0ABD-489E-BF48-1782647CD138}"/>
    <dgm:cxn modelId="{E03D7BF2-2284-44F9-A0CE-0C05B4F9C328}" srcId="{B9A8AC72-F6DD-4F73-9E21-403A269DC46A}" destId="{4FDC120B-1069-476B-B3B0-0150602EE794}" srcOrd="0" destOrd="0" parTransId="{FF575EB2-9821-4B5B-9DD0-8044AB6980FD}" sibTransId="{4C69AFF4-2116-431B-8EA6-20496C1D1FB1}"/>
    <dgm:cxn modelId="{372556D5-961F-4989-B572-3B4FF8122A36}" type="presOf" srcId="{C6E86C68-592B-47B2-9C59-2DB686E5E1C0}" destId="{47B82527-00C9-4AB7-B278-269CEA725573}" srcOrd="0" destOrd="0" presId="urn:microsoft.com/office/officeart/2005/8/layout/bProcess4"/>
    <dgm:cxn modelId="{1C4BB573-9E7D-4559-9A72-B99BBCDCCD8A}" type="presOf" srcId="{A86B7F31-27C9-4E1F-AD22-3714F7609B88}" destId="{8F61E069-4A63-4866-BE16-3ED30238222B}" srcOrd="0" destOrd="0" presId="urn:microsoft.com/office/officeart/2005/8/layout/bProcess4"/>
    <dgm:cxn modelId="{44E5AB66-D3D5-490F-B005-3479DC994B43}" type="presOf" srcId="{4C69AFF4-2116-431B-8EA6-20496C1D1FB1}" destId="{A8F3C45A-D8CD-45B5-823F-651F283AA117}" srcOrd="0" destOrd="0" presId="urn:microsoft.com/office/officeart/2005/8/layout/bProcess4"/>
    <dgm:cxn modelId="{C9688DB4-4988-4202-B171-4D93CFC80129}" srcId="{B9A8AC72-F6DD-4F73-9E21-403A269DC46A}" destId="{7EEE40F2-1184-45D3-BFF1-999A48367002}" srcOrd="7" destOrd="0" parTransId="{A913E6F7-DAE8-418E-8CA5-534488BCAEB7}" sibTransId="{167CA804-BCDB-411D-BA7F-56A87028E593}"/>
    <dgm:cxn modelId="{27F1742E-2BA5-4E9F-A282-27149066CC72}" type="presOf" srcId="{167CA804-BCDB-411D-BA7F-56A87028E593}" destId="{39DC23D4-2219-4DEE-9224-3205D2B7D997}" srcOrd="0" destOrd="0" presId="urn:microsoft.com/office/officeart/2005/8/layout/bProcess4"/>
    <dgm:cxn modelId="{9380503B-31BE-4C19-B754-A3A0F4137840}" srcId="{B9A8AC72-F6DD-4F73-9E21-403A269DC46A}" destId="{3E8AE736-DB60-4E87-AE3D-2DE1FE462923}" srcOrd="4" destOrd="0" parTransId="{2CBC294F-8ABC-4BB7-9F9C-27C4759283F0}" sibTransId="{114DFD1F-6C91-4475-B235-1D3CC4A9A809}"/>
    <dgm:cxn modelId="{5D624217-DEB7-4ADB-981E-8779F7AA3C0B}" type="presParOf" srcId="{60F991BD-F5D5-46F6-AC97-C4E0B14F574D}" destId="{BAD6B238-1203-4A9E-B65B-45F0A58DABD5}" srcOrd="0" destOrd="0" presId="urn:microsoft.com/office/officeart/2005/8/layout/bProcess4"/>
    <dgm:cxn modelId="{5AFC7E93-2008-4E23-B210-259AB02CF622}" type="presParOf" srcId="{BAD6B238-1203-4A9E-B65B-45F0A58DABD5}" destId="{7635F517-3810-40CA-8264-20152D613698}" srcOrd="0" destOrd="0" presId="urn:microsoft.com/office/officeart/2005/8/layout/bProcess4"/>
    <dgm:cxn modelId="{76B43930-9E21-4A0D-BADF-84B4D6A3F7B7}" type="presParOf" srcId="{BAD6B238-1203-4A9E-B65B-45F0A58DABD5}" destId="{F6A67E0F-71A8-4060-BC82-F191EB8C59F2}" srcOrd="1" destOrd="0" presId="urn:microsoft.com/office/officeart/2005/8/layout/bProcess4"/>
    <dgm:cxn modelId="{D316FBCD-F308-479A-AC18-3CE5E7E06830}" type="presParOf" srcId="{60F991BD-F5D5-46F6-AC97-C4E0B14F574D}" destId="{A8F3C45A-D8CD-45B5-823F-651F283AA117}" srcOrd="1" destOrd="0" presId="urn:microsoft.com/office/officeart/2005/8/layout/bProcess4"/>
    <dgm:cxn modelId="{29D5541A-BEBD-44B4-B811-453AE0F09142}" type="presParOf" srcId="{60F991BD-F5D5-46F6-AC97-C4E0B14F574D}" destId="{7898093E-9C41-418E-A2F9-DA050591D72B}" srcOrd="2" destOrd="0" presId="urn:microsoft.com/office/officeart/2005/8/layout/bProcess4"/>
    <dgm:cxn modelId="{46F5FD23-577F-4977-AD1F-1625C2402F31}" type="presParOf" srcId="{7898093E-9C41-418E-A2F9-DA050591D72B}" destId="{1B2A532A-45F4-4ADD-A6A9-36088D95FF07}" srcOrd="0" destOrd="0" presId="urn:microsoft.com/office/officeart/2005/8/layout/bProcess4"/>
    <dgm:cxn modelId="{6CE51F57-35F4-4FF3-A734-D6CB0543693C}" type="presParOf" srcId="{7898093E-9C41-418E-A2F9-DA050591D72B}" destId="{8CA1568D-6F81-4AB7-9C4B-E379CDF28BDE}" srcOrd="1" destOrd="0" presId="urn:microsoft.com/office/officeart/2005/8/layout/bProcess4"/>
    <dgm:cxn modelId="{E3C6DB5C-7E99-470F-A682-A1BCEF4EA1CC}" type="presParOf" srcId="{60F991BD-F5D5-46F6-AC97-C4E0B14F574D}" destId="{8F61E069-4A63-4866-BE16-3ED30238222B}" srcOrd="3" destOrd="0" presId="urn:microsoft.com/office/officeart/2005/8/layout/bProcess4"/>
    <dgm:cxn modelId="{A3B8B966-A0B5-431F-8A97-8E765D06CEFF}" type="presParOf" srcId="{60F991BD-F5D5-46F6-AC97-C4E0B14F574D}" destId="{25B7F72E-7AFA-40A8-B434-1D3FFF85CD9D}" srcOrd="4" destOrd="0" presId="urn:microsoft.com/office/officeart/2005/8/layout/bProcess4"/>
    <dgm:cxn modelId="{5B45D5E3-84FD-4787-9DCA-D09CD1008FE6}" type="presParOf" srcId="{25B7F72E-7AFA-40A8-B434-1D3FFF85CD9D}" destId="{9F39D6BB-AD0C-4F2F-8287-FB19F08EA2BF}" srcOrd="0" destOrd="0" presId="urn:microsoft.com/office/officeart/2005/8/layout/bProcess4"/>
    <dgm:cxn modelId="{AC3F8043-7731-48BB-9F73-64DB03BF4845}" type="presParOf" srcId="{25B7F72E-7AFA-40A8-B434-1D3FFF85CD9D}" destId="{A6738926-923F-4E6A-9738-59DD042AF184}" srcOrd="1" destOrd="0" presId="urn:microsoft.com/office/officeart/2005/8/layout/bProcess4"/>
    <dgm:cxn modelId="{7AA47E1E-B572-470A-8989-647EEEABEA05}" type="presParOf" srcId="{60F991BD-F5D5-46F6-AC97-C4E0B14F574D}" destId="{66EC0508-68A3-4BBD-B40F-0627C5637DB4}" srcOrd="5" destOrd="0" presId="urn:microsoft.com/office/officeart/2005/8/layout/bProcess4"/>
    <dgm:cxn modelId="{C033F087-D062-47F2-99C3-212CBFABCDC3}" type="presParOf" srcId="{60F991BD-F5D5-46F6-AC97-C4E0B14F574D}" destId="{C4F9FB6D-D7F8-4912-B394-C730C301FE3E}" srcOrd="6" destOrd="0" presId="urn:microsoft.com/office/officeart/2005/8/layout/bProcess4"/>
    <dgm:cxn modelId="{F1897728-D17B-4F40-900E-DDD5F911F885}" type="presParOf" srcId="{C4F9FB6D-D7F8-4912-B394-C730C301FE3E}" destId="{D9202F05-92D9-40C8-A35A-4D5BBCFFDC7F}" srcOrd="0" destOrd="0" presId="urn:microsoft.com/office/officeart/2005/8/layout/bProcess4"/>
    <dgm:cxn modelId="{E9C0C654-2B87-468E-A664-4AF132630484}" type="presParOf" srcId="{C4F9FB6D-D7F8-4912-B394-C730C301FE3E}" destId="{47B82527-00C9-4AB7-B278-269CEA725573}" srcOrd="1" destOrd="0" presId="urn:microsoft.com/office/officeart/2005/8/layout/bProcess4"/>
    <dgm:cxn modelId="{A4D5C9C9-D9F4-4A77-8AE1-75D8EBB1773F}" type="presParOf" srcId="{60F991BD-F5D5-46F6-AC97-C4E0B14F574D}" destId="{29244E0E-A1A6-47F0-B6DC-69DAC56EB892}" srcOrd="7" destOrd="0" presId="urn:microsoft.com/office/officeart/2005/8/layout/bProcess4"/>
    <dgm:cxn modelId="{1C0D4B85-A910-40B4-ADE3-DABEB569AC9E}" type="presParOf" srcId="{60F991BD-F5D5-46F6-AC97-C4E0B14F574D}" destId="{1CC8F2AB-1DE1-4A8C-A83F-6C8F0CBDED84}" srcOrd="8" destOrd="0" presId="urn:microsoft.com/office/officeart/2005/8/layout/bProcess4"/>
    <dgm:cxn modelId="{68745AB0-B4B5-48EF-923B-C21B6E52B5A4}" type="presParOf" srcId="{1CC8F2AB-1DE1-4A8C-A83F-6C8F0CBDED84}" destId="{317896D7-457B-480D-980C-5FCBC7908127}" srcOrd="0" destOrd="0" presId="urn:microsoft.com/office/officeart/2005/8/layout/bProcess4"/>
    <dgm:cxn modelId="{FE847C80-B5EC-46E4-B55F-8E6902231F27}" type="presParOf" srcId="{1CC8F2AB-1DE1-4A8C-A83F-6C8F0CBDED84}" destId="{18235447-4065-4447-A31E-33C81560969E}" srcOrd="1" destOrd="0" presId="urn:microsoft.com/office/officeart/2005/8/layout/bProcess4"/>
    <dgm:cxn modelId="{CF73613E-48C4-4E4F-9AB0-C045F583BED3}" type="presParOf" srcId="{60F991BD-F5D5-46F6-AC97-C4E0B14F574D}" destId="{E5D61BD7-8813-4708-87CC-9504F771129B}" srcOrd="9" destOrd="0" presId="urn:microsoft.com/office/officeart/2005/8/layout/bProcess4"/>
    <dgm:cxn modelId="{1232A53E-75C6-4296-8AA4-2133493372A0}" type="presParOf" srcId="{60F991BD-F5D5-46F6-AC97-C4E0B14F574D}" destId="{65F602B7-64C8-4DFA-A1E9-180586BEBBDE}" srcOrd="10" destOrd="0" presId="urn:microsoft.com/office/officeart/2005/8/layout/bProcess4"/>
    <dgm:cxn modelId="{0A668B0C-1DAE-4D74-98A2-9730ECA89479}" type="presParOf" srcId="{65F602B7-64C8-4DFA-A1E9-180586BEBBDE}" destId="{BC03B20E-FCD3-40E3-A357-3E776A019410}" srcOrd="0" destOrd="0" presId="urn:microsoft.com/office/officeart/2005/8/layout/bProcess4"/>
    <dgm:cxn modelId="{42A1B1D3-22B2-4CD5-BA5F-5004F93AE30C}" type="presParOf" srcId="{65F602B7-64C8-4DFA-A1E9-180586BEBBDE}" destId="{22244C3A-8D0F-49ED-8A49-F1822C543761}" srcOrd="1" destOrd="0" presId="urn:microsoft.com/office/officeart/2005/8/layout/bProcess4"/>
    <dgm:cxn modelId="{3E45F4A9-B0E8-438B-83C2-A0F627F6FC21}" type="presParOf" srcId="{60F991BD-F5D5-46F6-AC97-C4E0B14F574D}" destId="{062BA84C-25D4-4195-B5E5-DB5104A52D60}" srcOrd="11" destOrd="0" presId="urn:microsoft.com/office/officeart/2005/8/layout/bProcess4"/>
    <dgm:cxn modelId="{BF17FCD2-D28D-4400-B672-5AD0CDA15D31}" type="presParOf" srcId="{60F991BD-F5D5-46F6-AC97-C4E0B14F574D}" destId="{D3E1831D-85A1-4BDF-8BDC-BE885F4217F2}" srcOrd="12" destOrd="0" presId="urn:microsoft.com/office/officeart/2005/8/layout/bProcess4"/>
    <dgm:cxn modelId="{B6D95936-EB98-43C6-AA6D-9B7B12F8081F}" type="presParOf" srcId="{D3E1831D-85A1-4BDF-8BDC-BE885F4217F2}" destId="{93B2F4B0-11AA-4B33-A255-C9EBA914BC9B}" srcOrd="0" destOrd="0" presId="urn:microsoft.com/office/officeart/2005/8/layout/bProcess4"/>
    <dgm:cxn modelId="{1197DC57-60D3-4229-94C2-7EFD85464E3D}" type="presParOf" srcId="{D3E1831D-85A1-4BDF-8BDC-BE885F4217F2}" destId="{0824B06A-E6DA-4432-B685-866206534ADA}" srcOrd="1" destOrd="0" presId="urn:microsoft.com/office/officeart/2005/8/layout/bProcess4"/>
    <dgm:cxn modelId="{8311A543-1DE7-41F2-AB0E-DD7A8E509E21}" type="presParOf" srcId="{60F991BD-F5D5-46F6-AC97-C4E0B14F574D}" destId="{9D529EDE-650D-4DFB-9303-C16D1ECE1F35}" srcOrd="13" destOrd="0" presId="urn:microsoft.com/office/officeart/2005/8/layout/bProcess4"/>
    <dgm:cxn modelId="{C3529CA8-EBB0-49CE-A954-F14277C54D86}" type="presParOf" srcId="{60F991BD-F5D5-46F6-AC97-C4E0B14F574D}" destId="{58D59695-654F-4CBD-B004-36A5F7B48573}" srcOrd="14" destOrd="0" presId="urn:microsoft.com/office/officeart/2005/8/layout/bProcess4"/>
    <dgm:cxn modelId="{E9ABA259-9889-4E53-A029-A959775F07D8}" type="presParOf" srcId="{58D59695-654F-4CBD-B004-36A5F7B48573}" destId="{314BE56A-173F-40E2-95C2-241978677ECD}" srcOrd="0" destOrd="0" presId="urn:microsoft.com/office/officeart/2005/8/layout/bProcess4"/>
    <dgm:cxn modelId="{B9AF74A2-95B8-4C8D-A0D1-2E5A47C22595}" type="presParOf" srcId="{58D59695-654F-4CBD-B004-36A5F7B48573}" destId="{D1899DBF-AF5A-4DFB-B482-86E10C98C676}" srcOrd="1" destOrd="0" presId="urn:microsoft.com/office/officeart/2005/8/layout/bProcess4"/>
    <dgm:cxn modelId="{12253123-EB4E-4EA5-A6E8-D434EAE5DF4A}" type="presParOf" srcId="{60F991BD-F5D5-46F6-AC97-C4E0B14F574D}" destId="{39DC23D4-2219-4DEE-9224-3205D2B7D997}" srcOrd="15" destOrd="0" presId="urn:microsoft.com/office/officeart/2005/8/layout/bProcess4"/>
    <dgm:cxn modelId="{70E24A56-DFFA-4033-88FF-EDD2ABD32DED}" type="presParOf" srcId="{60F991BD-F5D5-46F6-AC97-C4E0B14F574D}" destId="{8153E322-A26B-4A10-B8B3-B4B2BACD9410}" srcOrd="16" destOrd="0" presId="urn:microsoft.com/office/officeart/2005/8/layout/bProcess4"/>
    <dgm:cxn modelId="{E4B86247-AFDE-4257-8875-9F61184E99C8}" type="presParOf" srcId="{8153E322-A26B-4A10-B8B3-B4B2BACD9410}" destId="{FBF1E2ED-51C7-4616-891B-8AC0A7C2D1C6}" srcOrd="0" destOrd="0" presId="urn:microsoft.com/office/officeart/2005/8/layout/bProcess4"/>
    <dgm:cxn modelId="{70C6CAA7-BDB6-4A31-8C46-D9C2EEF037E0}" type="presParOf" srcId="{8153E322-A26B-4A10-B8B3-B4B2BACD9410}" destId="{97514BCE-1F5F-4C34-AF35-03B843A91DB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3C45A-D8CD-45B5-823F-651F283AA117}">
      <dsp:nvSpPr>
        <dsp:cNvPr id="0" name=""/>
        <dsp:cNvSpPr/>
      </dsp:nvSpPr>
      <dsp:spPr>
        <a:xfrm rot="5400000">
          <a:off x="-390917" y="1230735"/>
          <a:ext cx="1725922" cy="208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6A67E0F-71A8-4060-BC82-F191EB8C59F2}">
      <dsp:nvSpPr>
        <dsp:cNvPr id="0" name=""/>
        <dsp:cNvSpPr/>
      </dsp:nvSpPr>
      <dsp:spPr>
        <a:xfrm>
          <a:off x="4264" y="126514"/>
          <a:ext cx="2314331" cy="1388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Identificar asesores existentes</a:t>
          </a:r>
          <a:endParaRPr lang="es-MX" sz="1900" kern="1200" dirty="0"/>
        </a:p>
      </dsp:txBody>
      <dsp:txXfrm>
        <a:off x="44935" y="167185"/>
        <a:ext cx="2232989" cy="1307256"/>
      </dsp:txXfrm>
    </dsp:sp>
    <dsp:sp modelId="{8F61E069-4A63-4866-BE16-3ED30238222B}">
      <dsp:nvSpPr>
        <dsp:cNvPr id="0" name=""/>
        <dsp:cNvSpPr/>
      </dsp:nvSpPr>
      <dsp:spPr>
        <a:xfrm rot="5400000">
          <a:off x="-390917" y="2966484"/>
          <a:ext cx="1725922" cy="208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A1568D-6F81-4AB7-9C4B-E379CDF28BDE}">
      <dsp:nvSpPr>
        <dsp:cNvPr id="0" name=""/>
        <dsp:cNvSpPr/>
      </dsp:nvSpPr>
      <dsp:spPr>
        <a:xfrm>
          <a:off x="4264" y="1862263"/>
          <a:ext cx="2314331" cy="1388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Verificar base de datos del SASA de asesores activos</a:t>
          </a:r>
          <a:endParaRPr lang="es-MX" sz="1900" kern="1200" dirty="0"/>
        </a:p>
      </dsp:txBody>
      <dsp:txXfrm>
        <a:off x="44935" y="1902934"/>
        <a:ext cx="2232989" cy="1307256"/>
      </dsp:txXfrm>
    </dsp:sp>
    <dsp:sp modelId="{66EC0508-68A3-4BBD-B40F-0627C5637DB4}">
      <dsp:nvSpPr>
        <dsp:cNvPr id="0" name=""/>
        <dsp:cNvSpPr/>
      </dsp:nvSpPr>
      <dsp:spPr>
        <a:xfrm>
          <a:off x="476956" y="3834358"/>
          <a:ext cx="3068234" cy="2082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738926-923F-4E6A-9738-59DD042AF184}">
      <dsp:nvSpPr>
        <dsp:cNvPr id="0" name=""/>
        <dsp:cNvSpPr/>
      </dsp:nvSpPr>
      <dsp:spPr>
        <a:xfrm>
          <a:off x="4264" y="3598012"/>
          <a:ext cx="2314331" cy="1388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Identificar asesores candidatos a formación continua</a:t>
          </a:r>
          <a:endParaRPr lang="es-MX" sz="1900" kern="1200" dirty="0"/>
        </a:p>
      </dsp:txBody>
      <dsp:txXfrm>
        <a:off x="44935" y="3638683"/>
        <a:ext cx="2232989" cy="1307256"/>
      </dsp:txXfrm>
    </dsp:sp>
    <dsp:sp modelId="{29244E0E-A1A6-47F0-B6DC-69DAC56EB892}">
      <dsp:nvSpPr>
        <dsp:cNvPr id="0" name=""/>
        <dsp:cNvSpPr/>
      </dsp:nvSpPr>
      <dsp:spPr>
        <a:xfrm rot="16200000">
          <a:off x="2687143" y="2966484"/>
          <a:ext cx="1725922" cy="2082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B82527-00C9-4AB7-B278-269CEA725573}">
      <dsp:nvSpPr>
        <dsp:cNvPr id="0" name=""/>
        <dsp:cNvSpPr/>
      </dsp:nvSpPr>
      <dsp:spPr>
        <a:xfrm>
          <a:off x="3082325" y="3598012"/>
          <a:ext cx="2314331" cy="1388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Analizar  resultados de Valoración diagnóstica</a:t>
          </a:r>
          <a:endParaRPr lang="es-MX" sz="1900" kern="1200" dirty="0"/>
        </a:p>
      </dsp:txBody>
      <dsp:txXfrm>
        <a:off x="3122996" y="3638683"/>
        <a:ext cx="2232989" cy="1307256"/>
      </dsp:txXfrm>
    </dsp:sp>
    <dsp:sp modelId="{E5D61BD7-8813-4708-87CC-9504F771129B}">
      <dsp:nvSpPr>
        <dsp:cNvPr id="0" name=""/>
        <dsp:cNvSpPr/>
      </dsp:nvSpPr>
      <dsp:spPr>
        <a:xfrm rot="16200000">
          <a:off x="2687143" y="1230735"/>
          <a:ext cx="1725922" cy="2082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235447-4065-4447-A31E-33C81560969E}">
      <dsp:nvSpPr>
        <dsp:cNvPr id="0" name=""/>
        <dsp:cNvSpPr/>
      </dsp:nvSpPr>
      <dsp:spPr>
        <a:xfrm>
          <a:off x="3082325" y="1862263"/>
          <a:ext cx="2314331" cy="1388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Verificar reportes  del SASA de acreditación de módulos del eje</a:t>
          </a:r>
          <a:endParaRPr lang="es-MX" sz="1900" kern="1200" dirty="0"/>
        </a:p>
      </dsp:txBody>
      <dsp:txXfrm>
        <a:off x="3122996" y="1902934"/>
        <a:ext cx="2232989" cy="1307256"/>
      </dsp:txXfrm>
    </dsp:sp>
    <dsp:sp modelId="{062BA84C-25D4-4195-B5E5-DB5104A52D60}">
      <dsp:nvSpPr>
        <dsp:cNvPr id="0" name=""/>
        <dsp:cNvSpPr/>
      </dsp:nvSpPr>
      <dsp:spPr>
        <a:xfrm>
          <a:off x="3555017" y="362861"/>
          <a:ext cx="3068234" cy="208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244C3A-8D0F-49ED-8A49-F1822C543761}">
      <dsp:nvSpPr>
        <dsp:cNvPr id="0" name=""/>
        <dsp:cNvSpPr/>
      </dsp:nvSpPr>
      <dsp:spPr>
        <a:xfrm>
          <a:off x="3082325" y="126514"/>
          <a:ext cx="2314331" cy="1388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Revisar historial de formación en RAF</a:t>
          </a:r>
          <a:endParaRPr lang="es-MX" sz="1900" kern="1200" dirty="0"/>
        </a:p>
      </dsp:txBody>
      <dsp:txXfrm>
        <a:off x="3122996" y="167185"/>
        <a:ext cx="2232989" cy="1307256"/>
      </dsp:txXfrm>
    </dsp:sp>
    <dsp:sp modelId="{9D529EDE-650D-4DFB-9303-C16D1ECE1F35}">
      <dsp:nvSpPr>
        <dsp:cNvPr id="0" name=""/>
        <dsp:cNvSpPr/>
      </dsp:nvSpPr>
      <dsp:spPr>
        <a:xfrm rot="5400000">
          <a:off x="5765204" y="1230735"/>
          <a:ext cx="1725922" cy="208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24B06A-E6DA-4432-B685-866206534ADA}">
      <dsp:nvSpPr>
        <dsp:cNvPr id="0" name=""/>
        <dsp:cNvSpPr/>
      </dsp:nvSpPr>
      <dsp:spPr>
        <a:xfrm>
          <a:off x="6160386" y="126514"/>
          <a:ext cx="2314331" cy="1388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Determinar  asesores en atención y necesidades de formación</a:t>
          </a:r>
          <a:endParaRPr lang="es-MX" sz="1900" kern="1200" dirty="0"/>
        </a:p>
      </dsp:txBody>
      <dsp:txXfrm>
        <a:off x="6201057" y="167185"/>
        <a:ext cx="2232989" cy="1307256"/>
      </dsp:txXfrm>
    </dsp:sp>
    <dsp:sp modelId="{39DC23D4-2219-4DEE-9224-3205D2B7D997}">
      <dsp:nvSpPr>
        <dsp:cNvPr id="0" name=""/>
        <dsp:cNvSpPr/>
      </dsp:nvSpPr>
      <dsp:spPr>
        <a:xfrm rot="5400000">
          <a:off x="5765204" y="2966484"/>
          <a:ext cx="1725922" cy="2082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899DBF-AF5A-4DFB-B482-86E10C98C676}">
      <dsp:nvSpPr>
        <dsp:cNvPr id="0" name=""/>
        <dsp:cNvSpPr/>
      </dsp:nvSpPr>
      <dsp:spPr>
        <a:xfrm>
          <a:off x="6160386" y="1862263"/>
          <a:ext cx="2314331" cy="1388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Elaboración de programa de formación</a:t>
          </a:r>
          <a:endParaRPr lang="es-MX" sz="1900" kern="1200" dirty="0"/>
        </a:p>
      </dsp:txBody>
      <dsp:txXfrm>
        <a:off x="6201057" y="1902934"/>
        <a:ext cx="2232989" cy="1307256"/>
      </dsp:txXfrm>
    </dsp:sp>
    <dsp:sp modelId="{97514BCE-1F5F-4C34-AF35-03B843A91DBA}">
      <dsp:nvSpPr>
        <dsp:cNvPr id="0" name=""/>
        <dsp:cNvSpPr/>
      </dsp:nvSpPr>
      <dsp:spPr>
        <a:xfrm>
          <a:off x="6160386" y="3598012"/>
          <a:ext cx="2314331" cy="1388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Selección de oferta y/o diseño de  cursos para asesores</a:t>
          </a:r>
          <a:endParaRPr lang="es-MX" sz="1900" kern="1200" dirty="0"/>
        </a:p>
      </dsp:txBody>
      <dsp:txXfrm>
        <a:off x="6201057" y="3638683"/>
        <a:ext cx="2232989" cy="130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928" tIns="46464" rIns="92928" bIns="46464" rtlCol="0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928" tIns="46464" rIns="92928" bIns="46464" rtlCol="0"/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A663FF42-ACC3-426C-8E7A-9016BAA8AB5B}" type="datetimeFigureOut">
              <a:rPr lang="es-MX"/>
              <a:pPr>
                <a:defRPr/>
              </a:pPr>
              <a:t>05/10/2018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928" tIns="46464" rIns="92928" bIns="46464" rtlCol="0" anchor="b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928" tIns="46464" rIns="92928" bIns="4646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8EB68D-DE7C-4465-B056-48527C7B05AD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6159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E9AD1F3C-730F-49E6-99CF-ECB0C46AFDA8}" type="datetimeFigureOut">
              <a:rPr lang="es-MX"/>
              <a:pPr>
                <a:defRPr/>
              </a:pPr>
              <a:t>05/10/2018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20" rIns="91439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39" tIns="45720" rIns="91439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720B34E-9DA6-4780-B8FD-C53623FC0139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843947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F3E5396-3E99-4A04-A199-D47248AA365D}" type="datetimeFigureOut">
              <a:rPr lang="es-ES"/>
              <a:pPr>
                <a:defRPr/>
              </a:pPr>
              <a:t>05/10/2018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28BBEB9-06C4-4CE5-B1CF-CE9DDF045278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2507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0DD1C76-C524-4895-B7C9-8800341455E2}" type="datetimeFigureOut">
              <a:rPr lang="es-ES"/>
              <a:pPr>
                <a:defRPr/>
              </a:pPr>
              <a:t>05/10/2018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8A30029-0F9C-4C17-868D-FD284D098A74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1379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A706078-70FF-4290-93E0-C6D62242984C}" type="datetimeFigureOut">
              <a:rPr lang="es-ES"/>
              <a:pPr>
                <a:defRPr/>
              </a:pPr>
              <a:t>05/10/2018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107C275-1963-462B-B1D9-6D88EA1FBB27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010586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25" y="483832"/>
            <a:ext cx="7557105" cy="1115679"/>
          </a:xfrm>
          <a:prstGeom prst="rect">
            <a:avLst/>
          </a:prstGeom>
        </p:spPr>
        <p:txBody>
          <a:bodyPr lIns="92364" tIns="46182" rIns="92364" bIns="46182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25" y="1981483"/>
            <a:ext cx="7557105" cy="4144403"/>
          </a:xfrm>
          <a:prstGeom prst="rect">
            <a:avLst/>
          </a:prstGeom>
        </p:spPr>
        <p:txBody>
          <a:bodyPr lIns="92364" tIns="46182" rIns="92364" bIns="46182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6088" y="6423025"/>
            <a:ext cx="2133600" cy="365125"/>
          </a:xfrm>
        </p:spPr>
        <p:txBody>
          <a:bodyPr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F0C6532A-F413-4174-8C86-272F70D871F3}" type="datetime1">
              <a:rPr lang="es-MX"/>
              <a:pPr>
                <a:defRPr/>
              </a:pPr>
              <a:t>05/10/2018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613" y="6423025"/>
            <a:ext cx="6122987" cy="365125"/>
          </a:xfrm>
        </p:spPr>
        <p:txBody>
          <a:bodyPr lIns="92364" tIns="46182" rIns="92364" bIns="46182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2885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D4324B6-B25C-436E-A65D-4FAB7A495B73}" type="datetimeFigureOut">
              <a:rPr lang="es-ES"/>
              <a:pPr>
                <a:defRPr/>
              </a:pPr>
              <a:t>05/10/2018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6875E57-D967-4F52-99AD-D3B0EF82CB09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2932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22649E7-E860-42BB-AB42-6D1B07A7B9F9}" type="datetimeFigureOut">
              <a:rPr lang="es-ES"/>
              <a:pPr>
                <a:defRPr/>
              </a:pPr>
              <a:t>05/10/2018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D469CE8-B071-43B8-938C-7680DF92357A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3036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6E1E716-7E0F-4DE1-A70B-92F9E08C5B55}" type="datetimeFigureOut">
              <a:rPr lang="es-ES"/>
              <a:pPr>
                <a:defRPr/>
              </a:pPr>
              <a:t>05/10/2018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E22B5D5-F9C8-4BD7-BCE5-0B6DC7FDA640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53482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0604F73-A680-4950-9FB6-19401FF20D46}" type="datetimeFigureOut">
              <a:rPr lang="es-ES"/>
              <a:pPr>
                <a:defRPr/>
              </a:pPr>
              <a:t>05/10/2018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044300D-08A5-45FA-B597-FEFAF2DF12A7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68127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B6414B7-AAC8-4C7C-BAB9-54113EE98117}" type="datetimeFigureOut">
              <a:rPr lang="es-ES"/>
              <a:pPr>
                <a:defRPr/>
              </a:pPr>
              <a:t>05/10/2018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11B3357-7AF3-46A5-950E-2FA87EA9A293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91072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29FB546-013F-4720-9846-6EC9F2975089}" type="datetimeFigureOut">
              <a:rPr lang="es-ES"/>
              <a:pPr>
                <a:defRPr/>
              </a:pPr>
              <a:t>05/10/2018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3511E8F-9013-40C6-BBA4-D4A30E7B181D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6076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5E2B676-B9C9-4835-8C1F-9D6F4C7E12FA}" type="datetimeFigureOut">
              <a:rPr lang="es-ES"/>
              <a:pPr>
                <a:defRPr/>
              </a:pPr>
              <a:t>05/10/2018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B5DB019-BABB-4C84-9538-E15EAA3851C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1986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D749FBC-9436-46B1-8ED7-3FE153428992}" type="datetimeFigureOut">
              <a:rPr lang="es-ES"/>
              <a:pPr>
                <a:defRPr/>
              </a:pPr>
              <a:t>05/10/2018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FD5079F-8E1E-4EB2-A26E-739419927D66}" type="slidenum">
              <a:rPr lang="es-ES" altLang="es-MX"/>
              <a:pPr/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22146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Presentacio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8670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19" r:id="rId1"/>
    <p:sldLayoutId id="2147486520" r:id="rId2"/>
    <p:sldLayoutId id="2147486521" r:id="rId3"/>
    <p:sldLayoutId id="2147486522" r:id="rId4"/>
    <p:sldLayoutId id="2147486523" r:id="rId5"/>
    <p:sldLayoutId id="2147486524" r:id="rId6"/>
    <p:sldLayoutId id="2147486525" r:id="rId7"/>
    <p:sldLayoutId id="2147486526" r:id="rId8"/>
    <p:sldLayoutId id="2147486527" r:id="rId9"/>
    <p:sldLayoutId id="2147486528" r:id="rId10"/>
    <p:sldLayoutId id="2147486529" r:id="rId11"/>
    <p:sldLayoutId id="214748653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Título"/>
          <p:cNvSpPr>
            <a:spLocks noGrp="1"/>
          </p:cNvSpPr>
          <p:nvPr>
            <p:ph type="ctrTitle"/>
          </p:nvPr>
        </p:nvSpPr>
        <p:spPr bwMode="auto">
          <a:xfrm>
            <a:off x="3289300" y="1651000"/>
            <a:ext cx="5530850" cy="36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b="1" dirty="0" smtClean="0"/>
              <a:t>Reunión Nacional Académica</a:t>
            </a:r>
            <a:br>
              <a:rPr lang="es-MX" altLang="es-MX" b="1" dirty="0" smtClean="0"/>
            </a:br>
            <a:r>
              <a:rPr lang="es-MX" altLang="es-MX" b="1" dirty="0"/>
              <a:t/>
            </a:r>
            <a:br>
              <a:rPr lang="es-MX" altLang="es-MX" b="1" dirty="0"/>
            </a:br>
            <a:r>
              <a:rPr lang="es-MX" altLang="es-MX" b="1" dirty="0" smtClean="0"/>
              <a:t>Asesoría </a:t>
            </a:r>
            <a:r>
              <a:rPr lang="es-MX" altLang="es-MX" b="1" dirty="0"/>
              <a:t>p</a:t>
            </a:r>
            <a:r>
              <a:rPr lang="es-MX" altLang="es-MX" b="1" dirty="0" smtClean="0"/>
              <a:t>or eje</a:t>
            </a:r>
            <a:endParaRPr lang="es-MX" altLang="es-MX" sz="6000" dirty="0" smtClean="0"/>
          </a:p>
        </p:txBody>
      </p:sp>
      <p:sp>
        <p:nvSpPr>
          <p:cNvPr id="13315" name="5 CuadroTexto"/>
          <p:cNvSpPr txBox="1">
            <a:spLocks noChangeArrowheads="1"/>
          </p:cNvSpPr>
          <p:nvPr/>
        </p:nvSpPr>
        <p:spPr bwMode="auto">
          <a:xfrm>
            <a:off x="4763069" y="5930900"/>
            <a:ext cx="4057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dirty="0" err="1" smtClean="0"/>
              <a:t>Comanjilla</a:t>
            </a:r>
            <a:r>
              <a:rPr lang="es-MX" altLang="es-MX" dirty="0" smtClean="0"/>
              <a:t>, </a:t>
            </a:r>
            <a:r>
              <a:rPr lang="es-MX" altLang="es-MX" dirty="0" err="1" smtClean="0"/>
              <a:t>Gto</a:t>
            </a:r>
            <a:r>
              <a:rPr lang="es-MX" altLang="es-MX" dirty="0" smtClean="0"/>
              <a:t>., </a:t>
            </a:r>
            <a:r>
              <a:rPr lang="es-MX" altLang="es-MX" dirty="0"/>
              <a:t>a  5</a:t>
            </a:r>
            <a:r>
              <a:rPr lang="es-MX" altLang="es-MX" dirty="0" smtClean="0"/>
              <a:t> de octubre </a:t>
            </a:r>
            <a:r>
              <a:rPr lang="es-MX" altLang="es-MX" dirty="0"/>
              <a:t>de </a:t>
            </a:r>
            <a:r>
              <a:rPr lang="es-MX" altLang="es-MX" dirty="0" smtClean="0"/>
              <a:t>2018</a:t>
            </a:r>
            <a:endParaRPr lang="es-MX" altLang="es-MX" dirty="0"/>
          </a:p>
        </p:txBody>
      </p:sp>
      <p:pic>
        <p:nvPicPr>
          <p:cNvPr id="13316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01625"/>
            <a:ext cx="11604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1 CuadroTexto"/>
          <p:cNvSpPr txBox="1">
            <a:spLocks noChangeArrowheads="1"/>
          </p:cNvSpPr>
          <p:nvPr/>
        </p:nvSpPr>
        <p:spPr bwMode="auto">
          <a:xfrm>
            <a:off x="6400800" y="1263650"/>
            <a:ext cx="241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MX" b="1"/>
              <a:t>Dirección Académica</a:t>
            </a:r>
          </a:p>
        </p:txBody>
      </p:sp>
      <p:sp>
        <p:nvSpPr>
          <p:cNvPr id="13319" name="AutoShape 13" descr="Resultado de imagen para módula La palabra de la experienci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/>
          </a:p>
        </p:txBody>
      </p:sp>
      <p:sp>
        <p:nvSpPr>
          <p:cNvPr id="13320" name="AutoShape 15" descr="Resultado de imagen para módula La palabra de la experiencia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/>
          </a:p>
        </p:txBody>
      </p:sp>
      <p:sp>
        <p:nvSpPr>
          <p:cNvPr id="13321" name="AutoShape 17" descr="Resultado de imagen para módula La palabra de la experiencia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s-MX" alt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4573">
            <a:off x="318316" y="1647913"/>
            <a:ext cx="2575588" cy="15297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8832">
            <a:off x="843287" y="3160344"/>
            <a:ext cx="2480072" cy="1771650"/>
          </a:xfrm>
          <a:prstGeom prst="rect">
            <a:avLst/>
          </a:prstGeom>
        </p:spPr>
      </p:pic>
      <p:pic>
        <p:nvPicPr>
          <p:cNvPr id="3074" name="Picture 2" descr="https://lh3.googleusercontent.com/JLMtvMSLAZrHHm3K4Y_gwZ9iVrKApBVT57JXA0PzTcYWPwSbHlQJH1p1RzGHFJsMd8C6YBfLmYAV2pNx3S5Fs9YMZLTtXNpVU1AofmjYOETmN__rAIc_Wug_Hdgd1rdIxjjBMIbqDqJgaERCp4mOCDJpbDjqV0ZVsg0yukpe_drIE0dHcpvvioCsQUbEWYwCzUodk_Klm0_1nJ8FGYLgl2VyHMlC7tIJEAyRpqkI8XmgW1cVcr2_VHNM7Ecfd_-cSFZlWa298e7Nsj5Spo1yBlSl7qcKrMpvXJ2sY6mzHlBEMFI3h-TKuH206thxq5yh17XpIwzU7HziQm5D2f0O2VqeMRr9im-M0WNjPMgXvit89m7m27m50tT91ChPQYGEesUUBEBYggLG7liB9-7c_3BCe2SNps31pGZV5jTTY-wFysrO03iHAvF-F5yuuhZaDIAK0GoWnA0EONTkuL5AuftKJ_pJZIDIC_5AZgMSC_16e2USuYtCLzUyZoz3isvNNGqyQPkNtOEJLFxyUvpzOU5LmKMVNTTrWMDEAV5tvsDcgab9lf8VKJImmS8pAdCimaeeAuTk7RM3TTShyQ_SNTGyNDR8QcVLeeJK3-KBlDNfuvdf7lIGmsfY3razq94=w1113-h626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6975">
            <a:off x="1393230" y="4799179"/>
            <a:ext cx="2328869" cy="16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45606" cy="5005316"/>
          </a:xfrm>
        </p:spPr>
        <p:txBody>
          <a:bodyPr/>
          <a:lstStyle/>
          <a:p>
            <a:r>
              <a:rPr lang="es-MX" dirty="0" smtClean="0"/>
              <a:t>En equipo</a:t>
            </a:r>
          </a:p>
          <a:p>
            <a:pPr lvl="1"/>
            <a:r>
              <a:rPr lang="es-MX" dirty="0" smtClean="0"/>
              <a:t>Proponer atención focalizada, de acuerdo con el eje de especialización:</a:t>
            </a:r>
          </a:p>
          <a:p>
            <a:pPr lvl="2"/>
            <a:r>
              <a:rPr lang="es-MX" dirty="0"/>
              <a:t>¿Con quién?</a:t>
            </a:r>
          </a:p>
          <a:p>
            <a:pPr lvl="2"/>
            <a:r>
              <a:rPr lang="es-MX" dirty="0"/>
              <a:t>¿Cómo?</a:t>
            </a:r>
          </a:p>
          <a:p>
            <a:pPr lvl="2"/>
            <a:r>
              <a:rPr lang="es-MX" dirty="0"/>
              <a:t>¿Dónde?</a:t>
            </a:r>
          </a:p>
          <a:p>
            <a:pPr lvl="2"/>
            <a:r>
              <a:rPr lang="es-MX" dirty="0"/>
              <a:t>¿Con qué?</a:t>
            </a:r>
          </a:p>
          <a:p>
            <a:r>
              <a:rPr lang="es-MX" dirty="0" smtClean="0"/>
              <a:t>Reunirse y acordar con el otro equipo del eje</a:t>
            </a:r>
          </a:p>
          <a:p>
            <a:r>
              <a:rPr lang="es-MX" dirty="0" smtClean="0"/>
              <a:t>En grupo</a:t>
            </a:r>
          </a:p>
          <a:p>
            <a:pPr lvl="1"/>
            <a:r>
              <a:rPr lang="es-MX" dirty="0" smtClean="0"/>
              <a:t>Presentar y enriquecer resultados</a:t>
            </a:r>
          </a:p>
        </p:txBody>
      </p:sp>
    </p:spTree>
    <p:extLst>
      <p:ext uri="{BB962C8B-B14F-4D97-AF65-F5344CB8AC3E}">
        <p14:creationId xmlns:p14="http://schemas.microsoft.com/office/powerpoint/2010/main" val="35774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Equipos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532263" y="1910686"/>
            <a:ext cx="1828800" cy="12555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1 </a:t>
            </a:r>
          </a:p>
          <a:p>
            <a:pPr algn="ctr"/>
            <a:r>
              <a:rPr lang="es-MX" dirty="0" smtClean="0"/>
              <a:t>Lengua y comunicación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3373272" y="1910686"/>
            <a:ext cx="1828800" cy="12555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2 </a:t>
            </a:r>
          </a:p>
          <a:p>
            <a:pPr algn="ctr"/>
            <a:r>
              <a:rPr lang="es-MX" dirty="0" smtClean="0"/>
              <a:t>Matemáticas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6332562" y="1910686"/>
            <a:ext cx="1828800" cy="12555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3 </a:t>
            </a:r>
          </a:p>
          <a:p>
            <a:pPr algn="ctr"/>
            <a:r>
              <a:rPr lang="es-MX" dirty="0" smtClean="0"/>
              <a:t>Habilidades pedagógicas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532263" y="4451444"/>
            <a:ext cx="1828800" cy="12555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1 </a:t>
            </a:r>
          </a:p>
          <a:p>
            <a:pPr algn="ctr"/>
            <a:r>
              <a:rPr lang="es-MX" dirty="0" smtClean="0"/>
              <a:t>Lengua y comunicación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3373272" y="4451444"/>
            <a:ext cx="1828800" cy="12555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2 </a:t>
            </a:r>
          </a:p>
          <a:p>
            <a:pPr algn="ctr"/>
            <a:r>
              <a:rPr lang="es-MX" dirty="0" smtClean="0"/>
              <a:t>Matemáticas</a:t>
            </a:r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6332562" y="4451444"/>
            <a:ext cx="1828800" cy="12555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3 </a:t>
            </a:r>
          </a:p>
          <a:p>
            <a:pPr algn="ctr"/>
            <a:r>
              <a:rPr lang="es-MX" dirty="0" smtClean="0"/>
              <a:t>Habilidades pedagógicas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504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9522" y="2997926"/>
            <a:ext cx="476143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ＭＳ Ｐゴシック" pitchFamily="34" charset="-128"/>
              </a:rPr>
              <a:t>¡Gracias!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Título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smtClean="0"/>
              <a:t>Agenda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400174"/>
            <a:ext cx="8229600" cy="52462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altLang="es-MX" sz="2800" dirty="0" smtClean="0"/>
          </a:p>
          <a:p>
            <a:r>
              <a:rPr lang="es-MX" altLang="es-MX" sz="2800" dirty="0" smtClean="0"/>
              <a:t>Bienvenida </a:t>
            </a:r>
          </a:p>
          <a:p>
            <a:r>
              <a:rPr lang="es-MX" altLang="es-MX" sz="2800" dirty="0" smtClean="0"/>
              <a:t>Presentación de la experiencia</a:t>
            </a:r>
          </a:p>
          <a:p>
            <a:pPr lvl="0"/>
            <a:r>
              <a:rPr lang="es-MX" sz="2800" dirty="0"/>
              <a:t>Análisis de la situación actual de la formación especializada</a:t>
            </a:r>
          </a:p>
          <a:p>
            <a:pPr lvl="1"/>
            <a:r>
              <a:rPr lang="es-MX" sz="2400" dirty="0"/>
              <a:t>Estructura en Coordinación de zona</a:t>
            </a:r>
          </a:p>
          <a:p>
            <a:pPr lvl="1"/>
            <a:r>
              <a:rPr lang="es-MX" sz="2400" dirty="0"/>
              <a:t>Formación de asesores</a:t>
            </a:r>
          </a:p>
          <a:p>
            <a:pPr lvl="1"/>
            <a:r>
              <a:rPr lang="es-MX" sz="2400" dirty="0"/>
              <a:t>Prácticas exitosas</a:t>
            </a:r>
          </a:p>
          <a:p>
            <a:pPr lvl="1"/>
            <a:r>
              <a:rPr lang="es-MX" sz="2400" dirty="0"/>
              <a:t>Problemas y </a:t>
            </a:r>
            <a:r>
              <a:rPr lang="es-MX" sz="2400" dirty="0" smtClean="0"/>
              <a:t>soluciones</a:t>
            </a:r>
          </a:p>
          <a:p>
            <a:r>
              <a:rPr lang="es-MX" sz="2800" dirty="0"/>
              <a:t>Propuesta de atención focalizada</a:t>
            </a:r>
          </a:p>
        </p:txBody>
      </p:sp>
    </p:spTree>
    <p:extLst>
      <p:ext uri="{BB962C8B-B14F-4D97-AF65-F5344CB8AC3E}">
        <p14:creationId xmlns:p14="http://schemas.microsoft.com/office/powerpoint/2010/main" val="17091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altLang="es-MX" dirty="0" smtClean="0"/>
              <a:t>Propósito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 bwMode="auto">
          <a:xfrm>
            <a:off x="968991" y="1600200"/>
            <a:ext cx="7233314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s-MX" altLang="es-MX" dirty="0" smtClean="0"/>
          </a:p>
          <a:p>
            <a:pPr marL="0" indent="0">
              <a:buNone/>
            </a:pPr>
            <a:r>
              <a:rPr lang="es-MX" dirty="0"/>
              <a:t>Analizar los avances en la formación especializada de los ejes de Lengua y comunicación y Matemáticas, así como propuestas para la mejora de formación especializada de asesores de </a:t>
            </a:r>
            <a:r>
              <a:rPr lang="es-MX" dirty="0" smtClean="0"/>
              <a:t>institutos </a:t>
            </a:r>
            <a:r>
              <a:rPr lang="es-MX" dirty="0"/>
              <a:t>y delegaciones del </a:t>
            </a:r>
            <a:r>
              <a:rPr lang="es-MX" dirty="0" smtClean="0"/>
              <a:t>INEA</a:t>
            </a:r>
            <a:endParaRPr lang="es-MX" altLang="es-MX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36211" y="2579822"/>
            <a:ext cx="7772400" cy="1005906"/>
          </a:xfrm>
        </p:spPr>
        <p:txBody>
          <a:bodyPr/>
          <a:lstStyle/>
          <a:p>
            <a:r>
              <a:rPr lang="es-MX" dirty="0" smtClean="0"/>
              <a:t>Zacatecas presenta…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1036211" y="1296932"/>
            <a:ext cx="7772400" cy="926721"/>
          </a:xfrm>
        </p:spPr>
        <p:txBody>
          <a:bodyPr/>
          <a:lstStyle/>
          <a:p>
            <a:r>
              <a:rPr lang="es-MX" sz="4800" dirty="0" smtClean="0"/>
              <a:t>La experiencia estatal</a:t>
            </a:r>
            <a:endParaRPr lang="es-MX" sz="4800" dirty="0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65" y="3341442"/>
            <a:ext cx="272623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65" y="5141667"/>
            <a:ext cx="2726235" cy="15365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1" y="4434663"/>
            <a:ext cx="3988464" cy="22435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3" y="3546711"/>
            <a:ext cx="2370144" cy="31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01625"/>
            <a:ext cx="11604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2588" y="1293813"/>
            <a:ext cx="8366125" cy="8302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4800" dirty="0"/>
              <a:t>Situación actual</a:t>
            </a:r>
          </a:p>
        </p:txBody>
      </p:sp>
      <p:pic>
        <p:nvPicPr>
          <p:cNvPr id="2050" name="Picture 2" descr="https://lh3.googleusercontent.com/v9JQI6VsLj2hp3c3Jxg0w5l21mGpQhekh0gZwiPzBWLeOJPOGTVCfMOh7W5YmuPetTT42UEm_FzmdeSUtDBqkTUW9QTfEHW3KxOKHknn2IXibDHtWmEnILgRT4BkFwq9rIIg1Qb4FE60CanevgN8e83QtXwgwRBWm4ph875ZqZY7X3HHbith9MyfdyWOuL_GC5hXK8O5hgEhFIfHEamu65Wx8MhiBiXq4AFYLV0DiiAY64RCn3oUMQs3TR6vjqePe7MQjSH61cdnSyUQnIKQLAywvw90fvc5waQZSIpNhd1EifETarAZX0_XoC0lhzJClQnsEZeivTY_HgVS6TQm6Cj39MpnfCAsBppivEQeaBLmD8qD_r3wa003NpE3UKM66ucaMb6APm1JKKEa5z-bVEGERR1FtpGVCkL3qv3sgsrOYLWBgNU-OKIrsxKD-6GUUOIXsiv3uaowiHwqpV5VKiUKwESHm0EPv1yPx_EkkPOW2X1bGcrtKG9AJqsQQbWyV925yDMVnFq11kXMfrAbuVhOYcHHPQg4uI7QxT-WgRZtZx5R-2F3XMivHzqr0SAW2QLyDUqdl0fDMOeFKvg1_ml3eBfEzYcYtkCEFqcgfjceFypK63yghgac2k5xbKc=w1111-h626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6" y="2415654"/>
            <a:ext cx="3014163" cy="20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qwrUOcDyDJyG4YtnQJAylyjHvJ2JmJsDHyL62HFBACazuerERT62e_h6AEJ_AxNgKwxReAnK_GeIHfxpLo40vd2Bb5DdtdDgV3I8wgYpfbFtSX-yoM2MnaF_do8GEJiNjYzNAuNlG6A7F1F7AHICVxbqhdJEChCGifgz0dYM_DuP2X9f3DBsTzjQlfvN0fR7yvMRPjaxae6m5xMLpQ4HDXu6yRBcM6D1KjrXed-t03kNsu87-QYhXHkKYxjqFuZpk4Al9H9JL5CAAjlnwG7BGt9eIJ-gHh7YPBjDFzVaqUmexZELlYUvxZikK1X9j8G0tao584Nakwka64Rj1aMa9vseefmvxi-bKH0LgbwuWoJwYmdQwmHXqzMCrW2__irSzpcQ8_uIK-unYMbaiGNz9j1DFLn278Bka1m91P_bjJsRiIaZssoMnVAnB0jNOmuyJ_dK7TRm4IW95AzBjic0GACo8Aje0LMuZ0MRVWjTZHIeBQkVaNKnTvnJCs1Kcn7Gb_ucy-vf8gny7V3lcdT4naPjxWrSR9x4Sp0oNh7hQWh4hRJlyOCmwn7rsx6EQrSUXoPHfRnd_-ZEgCIgfOFYWnHCcvp589AQCydnST8gapdeKijDx51nqCqItsKMwlE=w1111-h626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69" y="4053385"/>
            <a:ext cx="2965620" cy="167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3.googleusercontent.com/UHD2N-7KBvA6gjKDk6BozPkOtUIYi9MBZyy8GJ4BkJ9G9uE7Y3jO2DsE0QjZU7k3yvZbJ9GByaXt7UfdlvrRgw4h0j0_oY8F5T4scY0ePoCAsCSKRTgJcm3PfDYOQU1NKfKkPXw-EeRUzrYfiCbYZR4OEYKwYSbuA1OfEvU30NR-RllmmGW84gXaCvKXRA3qdRCoQB5iJJXEeP6BYG0KSmzLdIzidxcjdj7-InA8l2zWiwaPEco8MejY9-vAF7ZXJ5IE5JonmSRFySuTZfj5WrizT0sG5FxEs16yFNf0sYUOfCS3XPtvP0iWmo5GB9OrHVjViPLGkhunv1ibQB-0AIcTV71Mx08NtHYT_NTMTmHKE8ackfdjnCRWvf7b2YusGNk_-5IU-FRvGAXuZtaGVJ1xD3QssNpNs9VR_tuo0rVxYxa_t7PKOeCZGbzGr6yvfH0v90FjTO4njOEejLSjbhMnQh1G2ydbzEWxgXxTUk45Iskm829rEDYmVMvVkPhM2YEGNzQmYSoFPksEcR-Cd6U00J9y7Qr1b-YU0ygZuy24RkNdjEu59rUawe9X02EfQIVif4RAHmkpOWo16nuqaL9z5lhWd0PkwENN789YYiZ87jT3BTiHcRy_xhHIIik=w1111-h626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89" y="5162783"/>
            <a:ext cx="3047711" cy="171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En equipo</a:t>
            </a:r>
          </a:p>
          <a:p>
            <a:pPr lvl="1"/>
            <a:r>
              <a:rPr lang="es-MX" dirty="0" smtClean="0"/>
              <a:t>Comentar y escribir en las hojas de colores acerca de los aspectos:</a:t>
            </a:r>
          </a:p>
          <a:p>
            <a:pPr lvl="2"/>
            <a:r>
              <a:rPr lang="es-MX" dirty="0" smtClean="0"/>
              <a:t>Estructura </a:t>
            </a:r>
            <a:r>
              <a:rPr lang="es-MX" dirty="0"/>
              <a:t>en Coordinación de zona</a:t>
            </a:r>
          </a:p>
          <a:p>
            <a:pPr lvl="2"/>
            <a:r>
              <a:rPr lang="es-MX" dirty="0"/>
              <a:t>Formación de asesores</a:t>
            </a:r>
          </a:p>
          <a:p>
            <a:pPr lvl="2"/>
            <a:r>
              <a:rPr lang="es-MX" dirty="0"/>
              <a:t>Prácticas exitosas</a:t>
            </a:r>
          </a:p>
          <a:p>
            <a:pPr lvl="2"/>
            <a:r>
              <a:rPr lang="es-MX" dirty="0"/>
              <a:t>Problemas y </a:t>
            </a:r>
            <a:r>
              <a:rPr lang="es-MX" dirty="0" smtClean="0"/>
              <a:t>soluciones</a:t>
            </a:r>
          </a:p>
          <a:p>
            <a:r>
              <a:rPr lang="es-MX" dirty="0" smtClean="0"/>
              <a:t>Preparar presentación</a:t>
            </a:r>
          </a:p>
          <a:p>
            <a:r>
              <a:rPr lang="es-MX" dirty="0" smtClean="0"/>
              <a:t>En grupo</a:t>
            </a:r>
          </a:p>
          <a:p>
            <a:pPr lvl="1"/>
            <a:r>
              <a:rPr lang="es-MX" dirty="0" smtClean="0"/>
              <a:t>Presentar y enriquecer resultados</a:t>
            </a:r>
          </a:p>
        </p:txBody>
      </p:sp>
    </p:spTree>
    <p:extLst>
      <p:ext uri="{BB962C8B-B14F-4D97-AF65-F5344CB8AC3E}">
        <p14:creationId xmlns:p14="http://schemas.microsoft.com/office/powerpoint/2010/main" val="25560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Equipos</a:t>
            </a:r>
            <a:endParaRPr lang="es-MX" dirty="0"/>
          </a:p>
        </p:txBody>
      </p:sp>
      <p:sp>
        <p:nvSpPr>
          <p:cNvPr id="5" name="Rectángulo redondeado 4"/>
          <p:cNvSpPr/>
          <p:nvPr/>
        </p:nvSpPr>
        <p:spPr>
          <a:xfrm>
            <a:off x="1091821" y="1978925"/>
            <a:ext cx="2388358" cy="15421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1</a:t>
            </a:r>
          </a:p>
          <a:p>
            <a:pPr algn="ctr"/>
            <a:r>
              <a:rPr lang="es-MX" dirty="0" smtClean="0"/>
              <a:t>Aguascalientes</a:t>
            </a:r>
          </a:p>
          <a:p>
            <a:pPr algn="ctr"/>
            <a:r>
              <a:rPr lang="es-MX" dirty="0" smtClean="0"/>
              <a:t>Guanajuato</a:t>
            </a:r>
          </a:p>
          <a:p>
            <a:pPr algn="ctr"/>
            <a:r>
              <a:rPr lang="es-MX" dirty="0" smtClean="0"/>
              <a:t>Puebla</a:t>
            </a:r>
          </a:p>
          <a:p>
            <a:pPr algn="ctr"/>
            <a:endParaRPr lang="es-MX" dirty="0"/>
          </a:p>
        </p:txBody>
      </p:sp>
      <p:sp>
        <p:nvSpPr>
          <p:cNvPr id="7" name="Rectángulo redondeado 6"/>
          <p:cNvSpPr/>
          <p:nvPr/>
        </p:nvSpPr>
        <p:spPr>
          <a:xfrm>
            <a:off x="3773606" y="1978924"/>
            <a:ext cx="2388358" cy="15421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3</a:t>
            </a:r>
          </a:p>
          <a:p>
            <a:pPr algn="ctr"/>
            <a:r>
              <a:rPr lang="es-MX" dirty="0" smtClean="0"/>
              <a:t>Baja California Sur</a:t>
            </a:r>
          </a:p>
          <a:p>
            <a:pPr algn="ctr"/>
            <a:r>
              <a:rPr lang="es-MX" dirty="0" smtClean="0"/>
              <a:t>Guerrero</a:t>
            </a:r>
          </a:p>
          <a:p>
            <a:pPr algn="ctr"/>
            <a:r>
              <a:rPr lang="es-MX" dirty="0" smtClean="0"/>
              <a:t>Querétaro</a:t>
            </a:r>
          </a:p>
          <a:p>
            <a:pPr algn="ctr"/>
            <a:r>
              <a:rPr lang="es-MX" dirty="0" smtClean="0"/>
              <a:t>Yucatán</a:t>
            </a:r>
            <a:endParaRPr lang="es-MX" dirty="0"/>
          </a:p>
        </p:txBody>
      </p:sp>
      <p:sp>
        <p:nvSpPr>
          <p:cNvPr id="8" name="Rectángulo redondeado 7"/>
          <p:cNvSpPr/>
          <p:nvPr/>
        </p:nvSpPr>
        <p:spPr>
          <a:xfrm>
            <a:off x="6525904" y="1892487"/>
            <a:ext cx="2388358" cy="15421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5</a:t>
            </a:r>
          </a:p>
          <a:p>
            <a:pPr algn="ctr"/>
            <a:r>
              <a:rPr lang="es-MX" dirty="0" smtClean="0"/>
              <a:t>Colima</a:t>
            </a:r>
          </a:p>
          <a:p>
            <a:pPr algn="ctr"/>
            <a:r>
              <a:rPr lang="es-MX" smtClean="0"/>
              <a:t> </a:t>
            </a:r>
            <a:r>
              <a:rPr lang="es-MX" dirty="0" smtClean="0"/>
              <a:t>Quintana Roo</a:t>
            </a:r>
          </a:p>
          <a:p>
            <a:pPr algn="ctr"/>
            <a:r>
              <a:rPr lang="es-MX" dirty="0" smtClean="0"/>
              <a:t>Zacatecas</a:t>
            </a:r>
            <a:endParaRPr lang="es-MX" dirty="0"/>
          </a:p>
        </p:txBody>
      </p:sp>
      <p:sp>
        <p:nvSpPr>
          <p:cNvPr id="9" name="Rectángulo redondeado 8"/>
          <p:cNvSpPr/>
          <p:nvPr/>
        </p:nvSpPr>
        <p:spPr>
          <a:xfrm>
            <a:off x="1091821" y="4437797"/>
            <a:ext cx="2388358" cy="15421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2</a:t>
            </a:r>
          </a:p>
          <a:p>
            <a:pPr algn="ctr"/>
            <a:r>
              <a:rPr lang="es-MX" dirty="0" smtClean="0"/>
              <a:t>Chiapas</a:t>
            </a:r>
          </a:p>
          <a:p>
            <a:pPr algn="ctr"/>
            <a:r>
              <a:rPr lang="es-MX" dirty="0"/>
              <a:t>Veracruz</a:t>
            </a:r>
            <a:endParaRPr lang="es-MX" dirty="0" smtClean="0"/>
          </a:p>
          <a:p>
            <a:pPr algn="ctr"/>
            <a:r>
              <a:rPr lang="es-MX" dirty="0" smtClean="0"/>
              <a:t>San Luis Potosí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3773606" y="4437797"/>
            <a:ext cx="2388358" cy="15421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4</a:t>
            </a:r>
          </a:p>
          <a:p>
            <a:pPr algn="ctr"/>
            <a:r>
              <a:rPr lang="es-MX" dirty="0" smtClean="0"/>
              <a:t>Chihuahua</a:t>
            </a:r>
          </a:p>
          <a:p>
            <a:pPr algn="ctr"/>
            <a:r>
              <a:rPr lang="es-MX" dirty="0" smtClean="0"/>
              <a:t>Nayarit</a:t>
            </a:r>
          </a:p>
          <a:p>
            <a:pPr algn="ctr"/>
            <a:r>
              <a:rPr lang="es-MX" dirty="0" smtClean="0"/>
              <a:t>Sinaloa</a:t>
            </a:r>
            <a:endParaRPr lang="es-MX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6582770" y="4437797"/>
            <a:ext cx="2388358" cy="15421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Equipo 6</a:t>
            </a:r>
          </a:p>
          <a:p>
            <a:pPr algn="ctr"/>
            <a:r>
              <a:rPr lang="es-MX" dirty="0" smtClean="0"/>
              <a:t>Durango</a:t>
            </a:r>
          </a:p>
          <a:p>
            <a:pPr algn="ctr"/>
            <a:r>
              <a:rPr lang="es-MX" dirty="0" smtClean="0"/>
              <a:t>Oaxaca</a:t>
            </a:r>
          </a:p>
          <a:p>
            <a:pPr algn="ctr"/>
            <a:r>
              <a:rPr lang="es-MX" dirty="0" smtClean="0"/>
              <a:t>Tamaulipas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64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60218" y="1758729"/>
          <a:ext cx="8478982" cy="511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3" name="5 CuadroTexto"/>
          <p:cNvSpPr txBox="1">
            <a:spLocks noChangeArrowheads="1"/>
          </p:cNvSpPr>
          <p:nvPr/>
        </p:nvSpPr>
        <p:spPr bwMode="auto">
          <a:xfrm>
            <a:off x="471488" y="1219200"/>
            <a:ext cx="827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2800"/>
              <a:t>Determinar a los asesores potenciales de formación</a:t>
            </a:r>
          </a:p>
        </p:txBody>
      </p:sp>
      <p:sp>
        <p:nvSpPr>
          <p:cNvPr id="15364" name="1 CuadroTexto"/>
          <p:cNvSpPr txBox="1">
            <a:spLocks noChangeArrowheads="1"/>
          </p:cNvSpPr>
          <p:nvPr/>
        </p:nvSpPr>
        <p:spPr bwMode="auto">
          <a:xfrm>
            <a:off x="3232150" y="425450"/>
            <a:ext cx="2695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4400"/>
              <a:t>Lo primero</a:t>
            </a:r>
          </a:p>
        </p:txBody>
      </p:sp>
    </p:spTree>
    <p:extLst>
      <p:ext uri="{BB962C8B-B14F-4D97-AF65-F5344CB8AC3E}">
        <p14:creationId xmlns:p14="http://schemas.microsoft.com/office/powerpoint/2010/main" val="125798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01625"/>
            <a:ext cx="11604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6563" y="1293813"/>
            <a:ext cx="8283575" cy="923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5400" dirty="0" smtClean="0"/>
              <a:t>Propuesta de ajuste</a:t>
            </a:r>
            <a:endParaRPr lang="es-MX" sz="5400" dirty="0"/>
          </a:p>
        </p:txBody>
      </p:sp>
      <p:pic>
        <p:nvPicPr>
          <p:cNvPr id="6146" name="Picture 2" descr="https://lh3.googleusercontent.com/8HCVyuIlaTfxMMuc04XbylqZwgm6dQenu31Ux-3XE-V4BXJlhNhSAbAYSUE4IFdHEHwMuUk5Ey3Pbf5T2jZI2qLVH1yok5DouaeNulYQv1Bw8ROSeXI-tBkCaW_lau5vqoVA7gGv6BG7tQE543H1UXOOC2xsqXAGMz10IFOO6sEo5due9rEQuFpfq5ydosLtMcTzUjQIi5jx_Ljia5YfTuj7sQoPErJGPUA6e6bzWlwhZEalilCOjdD7Trez3gAYD_uc7DpRnOGH007vvOcF_d44V9Ej7N3552YbDrX_gDg5cyjsGMM-_K95Rn1NKEefx1so5kXZyTV12GJPPxsQg8uBSQ9NOV7EMd6NjJ8PJDke8YRxztwZAafvNNGoekqCLiDof9bOrKXOCX7VhGg3zxXCjH6XRpLa7F8cDGAzGs7B8sfN7pgh0qbXWvjSYKQhvQUtk5_TPCG5wBh16nKHuNRQpV8LBbAVK925LwginvpqL9tD7IUw7m8LCAfYkWf3_NT2nSCGL6S9xazrTgRH61P6ZA0lQH3uGVf85jkhMnlhPwjUN24zHmSWWSrOAfhBWvqyEDshTE797refdXR1yzufZPXPX2sgUKLVyibF2t1dn2020MhoJyga6ZsvKWY=w1113-h626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2" y="2386763"/>
            <a:ext cx="3398292" cy="19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o-nLZoadirX-uuVJafmay1_xvqJ8t-pGqIw6WV-AG504mN55HZH3DubaYq400-GmUmy9QVwD30oLkxHw2YC3RwF4GQgIvBlBWaG7e2s84vIs1by1sqd_NdSJDWTj-ZdJh_P5vqv2Gme9A5DqS0pLc8gEgN5jDwrUc_lwIHIuwmmwfQQ2Mqm_a4L1plU4Bk14E1ZnCfgrTZmTqc6nYpN6SH_bvl-_XojLYYVco7svuAAntHLr7RcV6YhtZgNiDb3AXfSvIQKNQNWKimEILszlXSkTjuMEPVS9IR6EwSHaHKf_vqOjunLM65ipRVJmRrhU_ydW0Wyz5QgBYttNs87LMqf-mlHjAYADkAHyXtTsHpMx4Sjw7IPpXs4XtXzQ12qSUaRgmOWPAIuuw_m04xbBgUuoUH5J0Q6cdQlVKGTz5lV3ya95GcODahcCm1lpUgH6zWoU5juY87pOfb9bj0KrlQAjMyJ3pco3RCm8kycu5PjYK1JKUjI58a7seoBaMeW_qqSVf6jkY1vU1HpyDoA1WZ9DhQI6MHWhdQRb8B3Is4TiytCQtJAEgfHVFzQP2DymhJn6bSrSHa_IZBfr65uyW_gx7aIQoTvPj4_1GKPZ9XnS_DhOJrzrQlfBzOpiEdE=w1113-h626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74" y="2387718"/>
            <a:ext cx="3396595" cy="19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3.googleusercontent.com/brz8QD5HCiMo82382yM6K3tiE1JEyhnBBP_KueUD6Km5_KSOvCwb2p58f3_ulcK_HgW6WDuxtt1OvvaZuj6x8In_X39HlugW3JZUIP6lIp3t4LwM_ObI4HtNO3r5yV9WJH92fT8YvqOU0ATH3Pn2MVCurYv8UvscJs9DWVUwtxJ-5JLRo4n0TJiZn_l2isdOVpRkJX4c7XH5EKaKZIV5kljhcfZvI7AprY9On5fECGUdEX5mGPtunZ8M6nUga_rW31jdjDKbFVS19pdI7QwMHTatd1X2i8FBvS58mwtr7_7ZNb5ZEh_qxQBzYia34OzvO2LXcEDk5Kj8L0vayX0V8xHLQDPkKV9tCOwKYOBfkGAqFRj_SjH5Fm-zt8qdbUsEJSLiIa_d59FRSlhR32Rp7l-63poQssj5Si_GEpDYIHq-MXpiQ6raxNod_6hI2am4YRGnDgQDJuyE72XuN2ioMu05wQdugRYTPT4Un_GdAO-eZtg7_MvDU7jPk43mpintk35ogU7206jYHEeHMoprVzRsHwNZJ31Wnal-VDteUOyxXjzINljIiCNVeZ129UZsnb1VBJB075xPQzr0UEbnhTuHUMoiSC1ydFUJDKSalMp2shMIl43jBdZ1ah9FYrI=w1113-h626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02" y="4298112"/>
            <a:ext cx="4072137" cy="22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15135</TotalTime>
  <Words>310</Words>
  <Application>Microsoft Office PowerPoint</Application>
  <PresentationFormat>Presentación en pantalla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Tema de Office</vt:lpstr>
      <vt:lpstr>Reunión Nacional Académica  Asesoría por eje</vt:lpstr>
      <vt:lpstr>Agenda</vt:lpstr>
      <vt:lpstr>Propósito</vt:lpstr>
      <vt:lpstr>Zacatecas presenta…</vt:lpstr>
      <vt:lpstr>Presentación de PowerPoint</vt:lpstr>
      <vt:lpstr>Actividades</vt:lpstr>
      <vt:lpstr>Equipos</vt:lpstr>
      <vt:lpstr>Presentación de PowerPoint</vt:lpstr>
      <vt:lpstr>Presentación de PowerPoint</vt:lpstr>
      <vt:lpstr>Actividades</vt:lpstr>
      <vt:lpstr>Equipos</vt:lpstr>
      <vt:lpstr>Presentación de PowerPoint</vt:lpstr>
    </vt:vector>
  </TitlesOfParts>
  <Company>INEA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María López Gurrola</dc:creator>
  <cp:lastModifiedBy>Customer</cp:lastModifiedBy>
  <cp:revision>842</cp:revision>
  <cp:lastPrinted>2018-10-02T23:22:15Z</cp:lastPrinted>
  <dcterms:created xsi:type="dcterms:W3CDTF">2013-02-20T23:15:00Z</dcterms:created>
  <dcterms:modified xsi:type="dcterms:W3CDTF">2018-10-05T17:54:47Z</dcterms:modified>
</cp:coreProperties>
</file>