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1" r:id="rId4"/>
    <p:sldId id="259" r:id="rId5"/>
    <p:sldId id="260" r:id="rId6"/>
    <p:sldId id="282" r:id="rId7"/>
    <p:sldId id="283" r:id="rId8"/>
    <p:sldId id="285" r:id="rId9"/>
    <p:sldId id="286" r:id="rId10"/>
    <p:sldId id="287" r:id="rId11"/>
  </p:sldIdLst>
  <p:sldSz cx="17340263" cy="9753600"/>
  <p:notesSz cx="7010400" cy="9296400"/>
  <p:defaultTextStyle>
    <a:defPPr marL="0" marR="0" indent="0" algn="l" defTabSz="91435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87" algn="ctr" defTabSz="584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74" algn="ctr" defTabSz="584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61" algn="ctr" defTabSz="584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50" algn="ctr" defTabSz="584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37" algn="ctr" defTabSz="584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24" algn="ctr" defTabSz="584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12" algn="ctr" defTabSz="584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699" algn="ctr" defTabSz="584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2" pos="10455" userDrawn="1">
          <p15:clr>
            <a:srgbClr val="A4A3A4"/>
          </p15:clr>
        </p15:guide>
        <p15:guide id="3" orient="horz" pos="5884" userDrawn="1">
          <p15:clr>
            <a:srgbClr val="A4A3A4"/>
          </p15:clr>
        </p15:guide>
        <p15:guide id="4" orient="horz" pos="509" userDrawn="1">
          <p15:clr>
            <a:srgbClr val="A4A3A4"/>
          </p15:clr>
        </p15:guide>
        <p15:guide id="5" orient="horz" pos="55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569"/>
    <a:srgbClr val="95D600"/>
    <a:srgbClr val="40B4E5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9" autoAdjust="0"/>
    <p:restoredTop sz="96625"/>
  </p:normalViewPr>
  <p:slideViewPr>
    <p:cSldViewPr snapToGrid="0" snapToObjects="1">
      <p:cViewPr varScale="1">
        <p:scale>
          <a:sx n="57" d="100"/>
          <a:sy n="57" d="100"/>
        </p:scale>
        <p:origin x="144" y="180"/>
      </p:cViewPr>
      <p:guideLst>
        <p:guide pos="10455"/>
        <p:guide orient="horz" pos="5884"/>
        <p:guide orient="horz" pos="509"/>
        <p:guide orient="horz" pos="5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0B234-D562-454D-8CC4-8D3249E043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CB7A23B-9727-426E-9755-41097CC0F375}">
      <dgm:prSet phldrT="[Texto]" custT="1"/>
      <dgm:spPr>
        <a:solidFill>
          <a:srgbClr val="646569"/>
        </a:solidFill>
      </dgm:spPr>
      <dgm:t>
        <a:bodyPr/>
        <a:lstStyle/>
        <a:p>
          <a:r>
            <a:rPr lang="es-MX" sz="2400" dirty="0" smtClean="0">
              <a:solidFill>
                <a:schemeClr val="bg1"/>
              </a:solidFill>
              <a:latin typeface="Arial" panose="020B0604020202020204" pitchFamily="34" charset="0"/>
            </a:rPr>
            <a:t>Es originaria de Cd. Tula, Tamaulipas</a:t>
          </a:r>
          <a:endParaRPr lang="es-MX" sz="2400" dirty="0">
            <a:solidFill>
              <a:schemeClr val="bg1"/>
            </a:solidFill>
          </a:endParaRPr>
        </a:p>
      </dgm:t>
    </dgm:pt>
    <dgm:pt modelId="{49314E5D-BC9C-4188-9133-40E827BBBBA1}" type="parTrans" cxnId="{6AE35365-707F-4242-B910-895985641952}">
      <dgm:prSet/>
      <dgm:spPr/>
      <dgm:t>
        <a:bodyPr/>
        <a:lstStyle/>
        <a:p>
          <a:endParaRPr lang="es-MX"/>
        </a:p>
      </dgm:t>
    </dgm:pt>
    <dgm:pt modelId="{306186D4-7DC8-4BEA-B445-621C037513C0}" type="sibTrans" cxnId="{6AE35365-707F-4242-B910-895985641952}">
      <dgm:prSet/>
      <dgm:spPr/>
      <dgm:t>
        <a:bodyPr/>
        <a:lstStyle/>
        <a:p>
          <a:endParaRPr lang="es-MX"/>
        </a:p>
      </dgm:t>
    </dgm:pt>
    <dgm:pt modelId="{74D57DE1-7542-4687-85F0-3E4C1EFE680A}">
      <dgm:prSet phldrT="[Texto]" custT="1"/>
      <dgm:spPr/>
      <dgm:t>
        <a:bodyPr/>
        <a:lstStyle/>
        <a:p>
          <a:r>
            <a:rPr lang="es-MX" sz="2000" b="1" i="0" dirty="0" smtClean="0"/>
            <a:t>Está elaborada a partir de piel de becerro o gamuza de venado, con grabados en piel de color blanco y flores</a:t>
          </a:r>
          <a:endParaRPr lang="es-MX" sz="2000" b="1" dirty="0"/>
        </a:p>
      </dgm:t>
    </dgm:pt>
    <dgm:pt modelId="{E4699DF0-A44D-4831-8CDC-8348DFBE52C1}" type="parTrans" cxnId="{F9089A96-2912-4905-A150-90A54F2223B8}">
      <dgm:prSet/>
      <dgm:spPr/>
      <dgm:t>
        <a:bodyPr/>
        <a:lstStyle/>
        <a:p>
          <a:endParaRPr lang="es-MX"/>
        </a:p>
      </dgm:t>
    </dgm:pt>
    <dgm:pt modelId="{B33647BD-5A99-4A32-9CF9-051475EF3907}" type="sibTrans" cxnId="{F9089A96-2912-4905-A150-90A54F2223B8}">
      <dgm:prSet/>
      <dgm:spPr/>
      <dgm:t>
        <a:bodyPr/>
        <a:lstStyle/>
        <a:p>
          <a:endParaRPr lang="es-MX"/>
        </a:p>
      </dgm:t>
    </dgm:pt>
    <dgm:pt modelId="{C4AE5879-A8CF-413A-806C-257839E294D2}">
      <dgm:prSet phldrT="[Texto]" custT="1"/>
      <dgm:spPr>
        <a:solidFill>
          <a:srgbClr val="40B4E5"/>
        </a:solidFill>
      </dgm:spPr>
      <dgm:t>
        <a:bodyPr/>
        <a:lstStyle/>
        <a:p>
          <a:r>
            <a:rPr lang="es-MX" sz="2400" b="0" i="0" dirty="0" smtClean="0"/>
            <a:t>Proviene de un traje llamado cotón que era utilizado por los vaqueros para protegerse de las ramas y espinas</a:t>
          </a:r>
          <a:endParaRPr lang="es-MX" sz="2400" dirty="0"/>
        </a:p>
      </dgm:t>
    </dgm:pt>
    <dgm:pt modelId="{19FBE625-EA9A-4EDF-98BC-6876BADEFABA}" type="parTrans" cxnId="{60982FC5-1D26-4596-99F0-AF4809AE7B70}">
      <dgm:prSet/>
      <dgm:spPr/>
      <dgm:t>
        <a:bodyPr/>
        <a:lstStyle/>
        <a:p>
          <a:endParaRPr lang="es-MX"/>
        </a:p>
      </dgm:t>
    </dgm:pt>
    <dgm:pt modelId="{A9E29907-1863-4163-8503-F22FBF22606C}" type="sibTrans" cxnId="{60982FC5-1D26-4596-99F0-AF4809AE7B70}">
      <dgm:prSet/>
      <dgm:spPr/>
      <dgm:t>
        <a:bodyPr/>
        <a:lstStyle/>
        <a:p>
          <a:endParaRPr lang="es-MX"/>
        </a:p>
      </dgm:t>
    </dgm:pt>
    <dgm:pt modelId="{6317C64B-F6AB-474A-9314-1945BBA5C9BA}" type="pres">
      <dgm:prSet presAssocID="{8660B234-D562-454D-8CC4-8D3249E043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8BE3CA4-2F63-4221-A7DA-46110EF26265}" type="pres">
      <dgm:prSet presAssocID="{4CB7A23B-9727-426E-9755-41097CC0F375}" presName="parentLin" presStyleCnt="0"/>
      <dgm:spPr/>
    </dgm:pt>
    <dgm:pt modelId="{1311D8EB-DCD4-4E56-8402-8C555CF179E3}" type="pres">
      <dgm:prSet presAssocID="{4CB7A23B-9727-426E-9755-41097CC0F375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9C7AD18D-F8E6-490D-80A4-23D1AE1323F8}" type="pres">
      <dgm:prSet presAssocID="{4CB7A23B-9727-426E-9755-41097CC0F37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2DDB72-586F-450D-8866-28B804D06032}" type="pres">
      <dgm:prSet presAssocID="{4CB7A23B-9727-426E-9755-41097CC0F375}" presName="negativeSpace" presStyleCnt="0"/>
      <dgm:spPr/>
    </dgm:pt>
    <dgm:pt modelId="{B6B96E32-28AB-4A56-8018-DA2D4241474E}" type="pres">
      <dgm:prSet presAssocID="{4CB7A23B-9727-426E-9755-41097CC0F375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646569"/>
          </a:solidFill>
        </a:ln>
      </dgm:spPr>
    </dgm:pt>
    <dgm:pt modelId="{9B493899-6D31-4480-8961-8525F0D6DB47}" type="pres">
      <dgm:prSet presAssocID="{306186D4-7DC8-4BEA-B445-621C037513C0}" presName="spaceBetweenRectangles" presStyleCnt="0"/>
      <dgm:spPr/>
    </dgm:pt>
    <dgm:pt modelId="{A544A84E-6FC6-47B9-8DDF-4E543887E3AC}" type="pres">
      <dgm:prSet presAssocID="{74D57DE1-7542-4687-85F0-3E4C1EFE680A}" presName="parentLin" presStyleCnt="0"/>
      <dgm:spPr/>
    </dgm:pt>
    <dgm:pt modelId="{F3749081-1721-482E-A456-EF72B0C8A89E}" type="pres">
      <dgm:prSet presAssocID="{74D57DE1-7542-4687-85F0-3E4C1EFE680A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A3757E50-D462-43FF-A32F-9D0390502FCD}" type="pres">
      <dgm:prSet presAssocID="{74D57DE1-7542-4687-85F0-3E4C1EFE68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CA2850-5D84-4419-8735-6D075499AC97}" type="pres">
      <dgm:prSet presAssocID="{74D57DE1-7542-4687-85F0-3E4C1EFE680A}" presName="negativeSpace" presStyleCnt="0"/>
      <dgm:spPr/>
    </dgm:pt>
    <dgm:pt modelId="{47CA04F1-3CDA-41F6-A6CD-30FEA1E62C9E}" type="pres">
      <dgm:prSet presAssocID="{74D57DE1-7542-4687-85F0-3E4C1EFE680A}" presName="childText" presStyleLbl="conFgAcc1" presStyleIdx="1" presStyleCnt="3">
        <dgm:presLayoutVars>
          <dgm:bulletEnabled val="1"/>
        </dgm:presLayoutVars>
      </dgm:prSet>
      <dgm:spPr/>
    </dgm:pt>
    <dgm:pt modelId="{9DD77EAA-987F-4C39-97B6-035C4096DCFA}" type="pres">
      <dgm:prSet presAssocID="{B33647BD-5A99-4A32-9CF9-051475EF3907}" presName="spaceBetweenRectangles" presStyleCnt="0"/>
      <dgm:spPr/>
    </dgm:pt>
    <dgm:pt modelId="{0CC276EC-27CA-4C4D-92DF-F43281C66448}" type="pres">
      <dgm:prSet presAssocID="{C4AE5879-A8CF-413A-806C-257839E294D2}" presName="parentLin" presStyleCnt="0"/>
      <dgm:spPr/>
    </dgm:pt>
    <dgm:pt modelId="{911E7759-6B9A-4EAB-98F4-74BC33DA3D08}" type="pres">
      <dgm:prSet presAssocID="{C4AE5879-A8CF-413A-806C-257839E294D2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DFCD2F59-172B-4B6A-AECB-9F27BC729BFD}" type="pres">
      <dgm:prSet presAssocID="{C4AE5879-A8CF-413A-806C-257839E294D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AAED66-55F2-4198-AA7F-F1E4E63C80C9}" type="pres">
      <dgm:prSet presAssocID="{C4AE5879-A8CF-413A-806C-257839E294D2}" presName="negativeSpace" presStyleCnt="0"/>
      <dgm:spPr/>
    </dgm:pt>
    <dgm:pt modelId="{11A1A5F5-6FF3-4A99-B85D-378DD8EF7291}" type="pres">
      <dgm:prSet presAssocID="{C4AE5879-A8CF-413A-806C-257839E294D2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40B4E5"/>
          </a:solidFill>
        </a:ln>
      </dgm:spPr>
    </dgm:pt>
  </dgm:ptLst>
  <dgm:cxnLst>
    <dgm:cxn modelId="{3EAA0E68-820A-4E5B-8C7D-8D839C1BE73B}" type="presOf" srcId="{74D57DE1-7542-4687-85F0-3E4C1EFE680A}" destId="{F3749081-1721-482E-A456-EF72B0C8A89E}" srcOrd="0" destOrd="0" presId="urn:microsoft.com/office/officeart/2005/8/layout/list1"/>
    <dgm:cxn modelId="{2CE7544D-ACC1-4514-B0E6-88D51DFF7C07}" type="presOf" srcId="{4CB7A23B-9727-426E-9755-41097CC0F375}" destId="{1311D8EB-DCD4-4E56-8402-8C555CF179E3}" srcOrd="0" destOrd="0" presId="urn:microsoft.com/office/officeart/2005/8/layout/list1"/>
    <dgm:cxn modelId="{E107426E-0166-4DBA-B739-B9C2B82CC391}" type="presOf" srcId="{8660B234-D562-454D-8CC4-8D3249E04378}" destId="{6317C64B-F6AB-474A-9314-1945BBA5C9BA}" srcOrd="0" destOrd="0" presId="urn:microsoft.com/office/officeart/2005/8/layout/list1"/>
    <dgm:cxn modelId="{77DFD5A4-72DC-4F2E-962D-711CF19285B8}" type="presOf" srcId="{C4AE5879-A8CF-413A-806C-257839E294D2}" destId="{DFCD2F59-172B-4B6A-AECB-9F27BC729BFD}" srcOrd="1" destOrd="0" presId="urn:microsoft.com/office/officeart/2005/8/layout/list1"/>
    <dgm:cxn modelId="{232C9AB5-1F2B-41FE-AA67-D246B4BE9732}" type="presOf" srcId="{C4AE5879-A8CF-413A-806C-257839E294D2}" destId="{911E7759-6B9A-4EAB-98F4-74BC33DA3D08}" srcOrd="0" destOrd="0" presId="urn:microsoft.com/office/officeart/2005/8/layout/list1"/>
    <dgm:cxn modelId="{CCB4B15A-D638-451C-AD60-E512EABFD0AB}" type="presOf" srcId="{4CB7A23B-9727-426E-9755-41097CC0F375}" destId="{9C7AD18D-F8E6-490D-80A4-23D1AE1323F8}" srcOrd="1" destOrd="0" presId="urn:microsoft.com/office/officeart/2005/8/layout/list1"/>
    <dgm:cxn modelId="{60982FC5-1D26-4596-99F0-AF4809AE7B70}" srcId="{8660B234-D562-454D-8CC4-8D3249E04378}" destId="{C4AE5879-A8CF-413A-806C-257839E294D2}" srcOrd="2" destOrd="0" parTransId="{19FBE625-EA9A-4EDF-98BC-6876BADEFABA}" sibTransId="{A9E29907-1863-4163-8503-F22FBF22606C}"/>
    <dgm:cxn modelId="{F9089A96-2912-4905-A150-90A54F2223B8}" srcId="{8660B234-D562-454D-8CC4-8D3249E04378}" destId="{74D57DE1-7542-4687-85F0-3E4C1EFE680A}" srcOrd="1" destOrd="0" parTransId="{E4699DF0-A44D-4831-8CDC-8348DFBE52C1}" sibTransId="{B33647BD-5A99-4A32-9CF9-051475EF3907}"/>
    <dgm:cxn modelId="{186F376A-702F-4ACC-93F6-9654A2600A7F}" type="presOf" srcId="{74D57DE1-7542-4687-85F0-3E4C1EFE680A}" destId="{A3757E50-D462-43FF-A32F-9D0390502FCD}" srcOrd="1" destOrd="0" presId="urn:microsoft.com/office/officeart/2005/8/layout/list1"/>
    <dgm:cxn modelId="{6AE35365-707F-4242-B910-895985641952}" srcId="{8660B234-D562-454D-8CC4-8D3249E04378}" destId="{4CB7A23B-9727-426E-9755-41097CC0F375}" srcOrd="0" destOrd="0" parTransId="{49314E5D-BC9C-4188-9133-40E827BBBBA1}" sibTransId="{306186D4-7DC8-4BEA-B445-621C037513C0}"/>
    <dgm:cxn modelId="{208A0183-FDA4-49FF-822F-0BEA3B484F2F}" type="presParOf" srcId="{6317C64B-F6AB-474A-9314-1945BBA5C9BA}" destId="{D8BE3CA4-2F63-4221-A7DA-46110EF26265}" srcOrd="0" destOrd="0" presId="urn:microsoft.com/office/officeart/2005/8/layout/list1"/>
    <dgm:cxn modelId="{6FD054B2-881B-4CEE-98E7-26D2CB16604B}" type="presParOf" srcId="{D8BE3CA4-2F63-4221-A7DA-46110EF26265}" destId="{1311D8EB-DCD4-4E56-8402-8C555CF179E3}" srcOrd="0" destOrd="0" presId="urn:microsoft.com/office/officeart/2005/8/layout/list1"/>
    <dgm:cxn modelId="{0076A772-244E-4598-8BDE-41802D1E72AE}" type="presParOf" srcId="{D8BE3CA4-2F63-4221-A7DA-46110EF26265}" destId="{9C7AD18D-F8E6-490D-80A4-23D1AE1323F8}" srcOrd="1" destOrd="0" presId="urn:microsoft.com/office/officeart/2005/8/layout/list1"/>
    <dgm:cxn modelId="{737B92A5-08C1-4F91-8FB8-5FCB6B7A724A}" type="presParOf" srcId="{6317C64B-F6AB-474A-9314-1945BBA5C9BA}" destId="{E02DDB72-586F-450D-8866-28B804D06032}" srcOrd="1" destOrd="0" presId="urn:microsoft.com/office/officeart/2005/8/layout/list1"/>
    <dgm:cxn modelId="{25F68813-7176-484F-A675-E8FBF6BC1B8E}" type="presParOf" srcId="{6317C64B-F6AB-474A-9314-1945BBA5C9BA}" destId="{B6B96E32-28AB-4A56-8018-DA2D4241474E}" srcOrd="2" destOrd="0" presId="urn:microsoft.com/office/officeart/2005/8/layout/list1"/>
    <dgm:cxn modelId="{BE3CA177-89C6-41D3-AFE0-05216E50825A}" type="presParOf" srcId="{6317C64B-F6AB-474A-9314-1945BBA5C9BA}" destId="{9B493899-6D31-4480-8961-8525F0D6DB47}" srcOrd="3" destOrd="0" presId="urn:microsoft.com/office/officeart/2005/8/layout/list1"/>
    <dgm:cxn modelId="{CF2EFCD0-18EB-46C6-9419-39ED12E1EA89}" type="presParOf" srcId="{6317C64B-F6AB-474A-9314-1945BBA5C9BA}" destId="{A544A84E-6FC6-47B9-8DDF-4E543887E3AC}" srcOrd="4" destOrd="0" presId="urn:microsoft.com/office/officeart/2005/8/layout/list1"/>
    <dgm:cxn modelId="{F8C28E7C-18BF-46D7-9B5A-4D43443C6CF0}" type="presParOf" srcId="{A544A84E-6FC6-47B9-8DDF-4E543887E3AC}" destId="{F3749081-1721-482E-A456-EF72B0C8A89E}" srcOrd="0" destOrd="0" presId="urn:microsoft.com/office/officeart/2005/8/layout/list1"/>
    <dgm:cxn modelId="{227423CF-2746-4063-A005-A02D967010F4}" type="presParOf" srcId="{A544A84E-6FC6-47B9-8DDF-4E543887E3AC}" destId="{A3757E50-D462-43FF-A32F-9D0390502FCD}" srcOrd="1" destOrd="0" presId="urn:microsoft.com/office/officeart/2005/8/layout/list1"/>
    <dgm:cxn modelId="{0ED049AD-1716-4467-9EE1-0C327F04D95F}" type="presParOf" srcId="{6317C64B-F6AB-474A-9314-1945BBA5C9BA}" destId="{C8CA2850-5D84-4419-8735-6D075499AC97}" srcOrd="5" destOrd="0" presId="urn:microsoft.com/office/officeart/2005/8/layout/list1"/>
    <dgm:cxn modelId="{0E88A130-A44E-4384-94EB-B943C1F7A870}" type="presParOf" srcId="{6317C64B-F6AB-474A-9314-1945BBA5C9BA}" destId="{47CA04F1-3CDA-41F6-A6CD-30FEA1E62C9E}" srcOrd="6" destOrd="0" presId="urn:microsoft.com/office/officeart/2005/8/layout/list1"/>
    <dgm:cxn modelId="{5CE1B944-48A5-4EC6-9B0A-8AB6D5B21AE2}" type="presParOf" srcId="{6317C64B-F6AB-474A-9314-1945BBA5C9BA}" destId="{9DD77EAA-987F-4C39-97B6-035C4096DCFA}" srcOrd="7" destOrd="0" presId="urn:microsoft.com/office/officeart/2005/8/layout/list1"/>
    <dgm:cxn modelId="{68375AAE-C9C7-480D-9215-5A298CD985F4}" type="presParOf" srcId="{6317C64B-F6AB-474A-9314-1945BBA5C9BA}" destId="{0CC276EC-27CA-4C4D-92DF-F43281C66448}" srcOrd="8" destOrd="0" presId="urn:microsoft.com/office/officeart/2005/8/layout/list1"/>
    <dgm:cxn modelId="{7FDF8638-25EA-4751-90AC-880F3B8FEAA2}" type="presParOf" srcId="{0CC276EC-27CA-4C4D-92DF-F43281C66448}" destId="{911E7759-6B9A-4EAB-98F4-74BC33DA3D08}" srcOrd="0" destOrd="0" presId="urn:microsoft.com/office/officeart/2005/8/layout/list1"/>
    <dgm:cxn modelId="{723A6A59-1DED-4FE7-A3B5-8B4255624BFF}" type="presParOf" srcId="{0CC276EC-27CA-4C4D-92DF-F43281C66448}" destId="{DFCD2F59-172B-4B6A-AECB-9F27BC729BFD}" srcOrd="1" destOrd="0" presId="urn:microsoft.com/office/officeart/2005/8/layout/list1"/>
    <dgm:cxn modelId="{EFC73B61-F7D3-49DC-ADAD-B4F7F035DD08}" type="presParOf" srcId="{6317C64B-F6AB-474A-9314-1945BBA5C9BA}" destId="{64AAED66-55F2-4198-AA7F-F1E4E63C80C9}" srcOrd="9" destOrd="0" presId="urn:microsoft.com/office/officeart/2005/8/layout/list1"/>
    <dgm:cxn modelId="{C7300485-5EAE-4323-81A0-142C4F8B2556}" type="presParOf" srcId="{6317C64B-F6AB-474A-9314-1945BBA5C9BA}" destId="{11A1A5F5-6FF3-4A99-B85D-378DD8EF72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700AB-0BB3-4373-BA9E-AC841B99B11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28EAD1D-8FD3-4A77-BD4E-7E65D985CFE6}">
      <dgm:prSet phldrT="[Texto]"/>
      <dgm:spPr/>
      <dgm:t>
        <a:bodyPr/>
        <a:lstStyle/>
        <a:p>
          <a:r>
            <a:rPr lang="es-MX" dirty="0" smtClean="0"/>
            <a:t>Inducción 4 horas</a:t>
          </a:r>
          <a:endParaRPr lang="es-MX" dirty="0"/>
        </a:p>
      </dgm:t>
    </dgm:pt>
    <dgm:pt modelId="{27E2AC05-9DA0-4BCA-B88A-8F06DA1CEADD}" type="parTrans" cxnId="{3C0AADB4-782A-44E5-9BF5-1B2C5806BE4A}">
      <dgm:prSet/>
      <dgm:spPr/>
      <dgm:t>
        <a:bodyPr/>
        <a:lstStyle/>
        <a:p>
          <a:endParaRPr lang="es-MX"/>
        </a:p>
      </dgm:t>
    </dgm:pt>
    <dgm:pt modelId="{E022FC15-6502-49D6-A70F-069CAAFA48A9}" type="sibTrans" cxnId="{3C0AADB4-782A-44E5-9BF5-1B2C5806BE4A}">
      <dgm:prSet/>
      <dgm:spPr/>
      <dgm:t>
        <a:bodyPr/>
        <a:lstStyle/>
        <a:p>
          <a:endParaRPr lang="es-MX"/>
        </a:p>
      </dgm:t>
    </dgm:pt>
    <dgm:pt modelId="{800A3268-BB8B-4BD0-B204-7FC8C9EF68A3}">
      <dgm:prSet phldrT="[Texto]"/>
      <dgm:spPr/>
      <dgm:t>
        <a:bodyPr/>
        <a:lstStyle/>
        <a:p>
          <a:r>
            <a:rPr lang="es-MX" dirty="0" smtClean="0"/>
            <a:t>Valores</a:t>
          </a:r>
          <a:endParaRPr lang="es-MX" dirty="0"/>
        </a:p>
      </dgm:t>
    </dgm:pt>
    <dgm:pt modelId="{EA43806A-5E9A-45EE-96D8-F59FCE4A1666}" type="parTrans" cxnId="{0A0948C6-37C1-4598-9F05-D34FE5A1FB52}">
      <dgm:prSet/>
      <dgm:spPr/>
      <dgm:t>
        <a:bodyPr/>
        <a:lstStyle/>
        <a:p>
          <a:endParaRPr lang="es-MX"/>
        </a:p>
      </dgm:t>
    </dgm:pt>
    <dgm:pt modelId="{62BB6029-90B5-4E5F-85E8-F1C454D2B440}" type="sibTrans" cxnId="{0A0948C6-37C1-4598-9F05-D34FE5A1FB52}">
      <dgm:prSet/>
      <dgm:spPr/>
      <dgm:t>
        <a:bodyPr/>
        <a:lstStyle/>
        <a:p>
          <a:endParaRPr lang="es-MX"/>
        </a:p>
      </dgm:t>
    </dgm:pt>
    <dgm:pt modelId="{7D921A9C-2B59-4DB8-A21F-66E8A89B20FB}">
      <dgm:prSet phldrT="[Texto]"/>
      <dgm:spPr/>
      <dgm:t>
        <a:bodyPr/>
        <a:lstStyle/>
        <a:p>
          <a:r>
            <a:rPr lang="es-MX" dirty="0" smtClean="0"/>
            <a:t>Ámbito territorial</a:t>
          </a:r>
          <a:endParaRPr lang="es-MX" dirty="0"/>
        </a:p>
      </dgm:t>
    </dgm:pt>
    <dgm:pt modelId="{193A7DA3-BC38-4A40-8EFF-B22AD1B1B75A}" type="parTrans" cxnId="{F42A4F0B-ADC7-4399-BD0F-B232B858251A}">
      <dgm:prSet/>
      <dgm:spPr/>
      <dgm:t>
        <a:bodyPr/>
        <a:lstStyle/>
        <a:p>
          <a:endParaRPr lang="es-MX"/>
        </a:p>
      </dgm:t>
    </dgm:pt>
    <dgm:pt modelId="{C7A003AD-BE3F-4669-BA62-A65498567580}" type="sibTrans" cxnId="{F42A4F0B-ADC7-4399-BD0F-B232B858251A}">
      <dgm:prSet/>
      <dgm:spPr/>
      <dgm:t>
        <a:bodyPr/>
        <a:lstStyle/>
        <a:p>
          <a:endParaRPr lang="es-MX"/>
        </a:p>
      </dgm:t>
    </dgm:pt>
    <dgm:pt modelId="{FDADA7DB-CAD6-47DD-A5A5-4CD3AE3F234A}">
      <dgm:prSet phldrT="[Texto]"/>
      <dgm:spPr/>
      <dgm:t>
        <a:bodyPr/>
        <a:lstStyle/>
        <a:p>
          <a:r>
            <a:rPr lang="es-MX" dirty="0" smtClean="0"/>
            <a:t>Inicial</a:t>
          </a:r>
          <a:endParaRPr lang="es-MX" dirty="0"/>
        </a:p>
      </dgm:t>
    </dgm:pt>
    <dgm:pt modelId="{05AB2843-D945-418F-A81A-403015688C0B}" type="parTrans" cxnId="{899D883D-B032-4EBC-95F2-C812E6C4455A}">
      <dgm:prSet/>
      <dgm:spPr/>
      <dgm:t>
        <a:bodyPr/>
        <a:lstStyle/>
        <a:p>
          <a:endParaRPr lang="es-MX"/>
        </a:p>
      </dgm:t>
    </dgm:pt>
    <dgm:pt modelId="{1417F176-B9B7-40DA-A1F0-8E05423D7730}" type="sibTrans" cxnId="{899D883D-B032-4EBC-95F2-C812E6C4455A}">
      <dgm:prSet/>
      <dgm:spPr/>
      <dgm:t>
        <a:bodyPr/>
        <a:lstStyle/>
        <a:p>
          <a:endParaRPr lang="es-MX"/>
        </a:p>
      </dgm:t>
    </dgm:pt>
    <dgm:pt modelId="{A3556411-62EF-4B59-8BD2-3864358C8868}">
      <dgm:prSet phldrT="[Texto]"/>
      <dgm:spPr>
        <a:solidFill>
          <a:srgbClr val="646569"/>
        </a:solidFill>
      </dgm:spPr>
      <dgm:t>
        <a:bodyPr/>
        <a:lstStyle/>
        <a:p>
          <a:r>
            <a:rPr lang="es-MX" dirty="0" smtClean="0"/>
            <a:t>Metodología del </a:t>
          </a:r>
          <a:r>
            <a:rPr lang="es-MX" dirty="0" err="1" smtClean="0"/>
            <a:t>MEVyT</a:t>
          </a:r>
          <a:endParaRPr lang="es-MX" dirty="0"/>
        </a:p>
      </dgm:t>
    </dgm:pt>
    <dgm:pt modelId="{AEADF645-C7F4-4B57-AFD4-01B5F49E0CDA}" type="parTrans" cxnId="{99B4F9EC-7703-4AF1-8E24-C972834834CC}">
      <dgm:prSet/>
      <dgm:spPr/>
      <dgm:t>
        <a:bodyPr/>
        <a:lstStyle/>
        <a:p>
          <a:endParaRPr lang="es-MX"/>
        </a:p>
      </dgm:t>
    </dgm:pt>
    <dgm:pt modelId="{21B0CCB1-69F1-4602-82A3-1B0517EE4B72}" type="sibTrans" cxnId="{99B4F9EC-7703-4AF1-8E24-C972834834CC}">
      <dgm:prSet/>
      <dgm:spPr/>
      <dgm:t>
        <a:bodyPr/>
        <a:lstStyle/>
        <a:p>
          <a:endParaRPr lang="es-MX"/>
        </a:p>
      </dgm:t>
    </dgm:pt>
    <dgm:pt modelId="{78F00540-F8D1-42AA-867B-4097272CACB9}">
      <dgm:prSet phldrT="[Texto]"/>
      <dgm:spPr>
        <a:solidFill>
          <a:srgbClr val="646569"/>
        </a:solidFill>
      </dgm:spPr>
      <dgm:t>
        <a:bodyPr/>
        <a:lstStyle/>
        <a:p>
          <a:r>
            <a:rPr lang="es-MX" dirty="0" smtClean="0"/>
            <a:t>Materiales educativos</a:t>
          </a:r>
          <a:endParaRPr lang="es-MX" dirty="0"/>
        </a:p>
      </dgm:t>
    </dgm:pt>
    <dgm:pt modelId="{CA928720-A2C0-41FB-A014-75681AA93A85}" type="parTrans" cxnId="{7815CC56-812A-41D8-99B4-01B1271779BD}">
      <dgm:prSet/>
      <dgm:spPr/>
      <dgm:t>
        <a:bodyPr/>
        <a:lstStyle/>
        <a:p>
          <a:endParaRPr lang="es-MX"/>
        </a:p>
      </dgm:t>
    </dgm:pt>
    <dgm:pt modelId="{46F94C8B-2B33-4C73-9790-DBEBEB96E816}" type="sibTrans" cxnId="{7815CC56-812A-41D8-99B4-01B1271779BD}">
      <dgm:prSet/>
      <dgm:spPr/>
      <dgm:t>
        <a:bodyPr/>
        <a:lstStyle/>
        <a:p>
          <a:endParaRPr lang="es-MX"/>
        </a:p>
      </dgm:t>
    </dgm:pt>
    <dgm:pt modelId="{51632A37-E60D-42FE-A555-9A0874039824}">
      <dgm:prSet phldrT="[Texto]"/>
      <dgm:spPr/>
      <dgm:t>
        <a:bodyPr/>
        <a:lstStyle/>
        <a:p>
          <a:r>
            <a:rPr lang="es-MX" dirty="0" smtClean="0"/>
            <a:t>Continua</a:t>
          </a:r>
          <a:endParaRPr lang="es-MX" dirty="0"/>
        </a:p>
      </dgm:t>
    </dgm:pt>
    <dgm:pt modelId="{69DD1A4B-B086-4F95-A968-32628CC11ED4}" type="parTrans" cxnId="{6A06B5EF-6476-45C2-AC9A-659DB8F18F1C}">
      <dgm:prSet/>
      <dgm:spPr/>
      <dgm:t>
        <a:bodyPr/>
        <a:lstStyle/>
        <a:p>
          <a:endParaRPr lang="es-MX"/>
        </a:p>
      </dgm:t>
    </dgm:pt>
    <dgm:pt modelId="{41B76542-5F67-43D4-B269-E303FC937C50}" type="sibTrans" cxnId="{6A06B5EF-6476-45C2-AC9A-659DB8F18F1C}">
      <dgm:prSet/>
      <dgm:spPr/>
      <dgm:t>
        <a:bodyPr/>
        <a:lstStyle/>
        <a:p>
          <a:endParaRPr lang="es-MX"/>
        </a:p>
      </dgm:t>
    </dgm:pt>
    <dgm:pt modelId="{F83AC264-34AB-4437-899B-9702B9E8587F}">
      <dgm:prSet phldrT="[Texto]"/>
      <dgm:spPr>
        <a:solidFill>
          <a:srgbClr val="95D600"/>
        </a:solidFill>
      </dgm:spPr>
      <dgm:t>
        <a:bodyPr/>
        <a:lstStyle/>
        <a:p>
          <a:r>
            <a:rPr lang="es-MX" dirty="0" smtClean="0"/>
            <a:t>Módulos de mayor dificultad</a:t>
          </a:r>
          <a:endParaRPr lang="es-MX" dirty="0"/>
        </a:p>
      </dgm:t>
    </dgm:pt>
    <dgm:pt modelId="{C52236D8-1965-4F39-94F4-D55BD9CEB95F}" type="parTrans" cxnId="{7CAB7BA6-7217-4810-BD84-BA4F6DD875F6}">
      <dgm:prSet/>
      <dgm:spPr/>
      <dgm:t>
        <a:bodyPr/>
        <a:lstStyle/>
        <a:p>
          <a:endParaRPr lang="es-MX"/>
        </a:p>
      </dgm:t>
    </dgm:pt>
    <dgm:pt modelId="{91D65B73-492F-4CF5-84E1-4C4FB98ACB3D}" type="sibTrans" cxnId="{7CAB7BA6-7217-4810-BD84-BA4F6DD875F6}">
      <dgm:prSet/>
      <dgm:spPr/>
      <dgm:t>
        <a:bodyPr/>
        <a:lstStyle/>
        <a:p>
          <a:endParaRPr lang="es-MX"/>
        </a:p>
      </dgm:t>
    </dgm:pt>
    <dgm:pt modelId="{5FF85648-BA5E-4EFE-B2B7-1D5926A1DE3D}">
      <dgm:prSet phldrT="[Texto]"/>
      <dgm:spPr>
        <a:solidFill>
          <a:srgbClr val="95D600"/>
        </a:solidFill>
      </dgm:spPr>
      <dgm:t>
        <a:bodyPr/>
        <a:lstStyle/>
        <a:p>
          <a:r>
            <a:rPr lang="es-MX" dirty="0" smtClean="0"/>
            <a:t>Ejes básicos</a:t>
          </a:r>
          <a:endParaRPr lang="es-MX" dirty="0"/>
        </a:p>
      </dgm:t>
    </dgm:pt>
    <dgm:pt modelId="{186999C8-8B37-4BCC-86AD-337159A2B69E}" type="parTrans" cxnId="{D3FAADC1-0B6D-4E10-8FB5-8C219076B04D}">
      <dgm:prSet/>
      <dgm:spPr/>
      <dgm:t>
        <a:bodyPr/>
        <a:lstStyle/>
        <a:p>
          <a:endParaRPr lang="es-MX"/>
        </a:p>
      </dgm:t>
    </dgm:pt>
    <dgm:pt modelId="{A8953BE2-3911-4E52-9DD4-FEAEB2BF967D}" type="sibTrans" cxnId="{D3FAADC1-0B6D-4E10-8FB5-8C219076B04D}">
      <dgm:prSet/>
      <dgm:spPr/>
      <dgm:t>
        <a:bodyPr/>
        <a:lstStyle/>
        <a:p>
          <a:endParaRPr lang="es-MX"/>
        </a:p>
      </dgm:t>
    </dgm:pt>
    <dgm:pt modelId="{875887B2-1A18-42EE-AF3D-B247D1F3602D}">
      <dgm:prSet phldrT="[Texto]"/>
      <dgm:spPr/>
      <dgm:t>
        <a:bodyPr/>
        <a:lstStyle/>
        <a:p>
          <a:r>
            <a:rPr lang="es-MX" dirty="0" smtClean="0"/>
            <a:t>Antecedentes</a:t>
          </a:r>
          <a:endParaRPr lang="es-MX" dirty="0"/>
        </a:p>
      </dgm:t>
    </dgm:pt>
    <dgm:pt modelId="{628D9223-A746-4E61-BAC3-E976057F7964}" type="parTrans" cxnId="{27D829D3-470C-44F5-BA86-D2CABB53F4BB}">
      <dgm:prSet/>
      <dgm:spPr/>
      <dgm:t>
        <a:bodyPr/>
        <a:lstStyle/>
        <a:p>
          <a:endParaRPr lang="es-MX"/>
        </a:p>
      </dgm:t>
    </dgm:pt>
    <dgm:pt modelId="{E66BAD8D-43E6-451D-835A-0ED868291106}" type="sibTrans" cxnId="{27D829D3-470C-44F5-BA86-D2CABB53F4BB}">
      <dgm:prSet/>
      <dgm:spPr/>
      <dgm:t>
        <a:bodyPr/>
        <a:lstStyle/>
        <a:p>
          <a:endParaRPr lang="es-MX"/>
        </a:p>
      </dgm:t>
    </dgm:pt>
    <dgm:pt modelId="{37649020-755C-4951-80BE-E02F94F28DD9}">
      <dgm:prSet phldrT="[Texto]"/>
      <dgm:spPr/>
      <dgm:t>
        <a:bodyPr/>
        <a:lstStyle/>
        <a:p>
          <a:r>
            <a:rPr lang="es-MX" dirty="0" smtClean="0"/>
            <a:t>Compromisos</a:t>
          </a:r>
          <a:endParaRPr lang="es-MX" dirty="0"/>
        </a:p>
      </dgm:t>
    </dgm:pt>
    <dgm:pt modelId="{0629E19D-D0DF-47CE-ADF8-35641CEDF89F}" type="parTrans" cxnId="{11294250-7E85-4901-A5B8-7EEF991CDEC7}">
      <dgm:prSet/>
      <dgm:spPr/>
      <dgm:t>
        <a:bodyPr/>
        <a:lstStyle/>
        <a:p>
          <a:endParaRPr lang="es-MX"/>
        </a:p>
      </dgm:t>
    </dgm:pt>
    <dgm:pt modelId="{575DF3DD-BBC6-4DD9-9F89-25DDBDDBCE4C}" type="sibTrans" cxnId="{11294250-7E85-4901-A5B8-7EEF991CDEC7}">
      <dgm:prSet/>
      <dgm:spPr/>
      <dgm:t>
        <a:bodyPr/>
        <a:lstStyle/>
        <a:p>
          <a:endParaRPr lang="es-MX"/>
        </a:p>
      </dgm:t>
    </dgm:pt>
    <dgm:pt modelId="{B9E04C67-476E-4D6A-969A-4D625713BCCB}">
      <dgm:prSet phldrT="[Texto]"/>
      <dgm:spPr>
        <a:solidFill>
          <a:srgbClr val="646569"/>
        </a:solidFill>
      </dgm:spPr>
      <dgm:t>
        <a:bodyPr/>
        <a:lstStyle/>
        <a:p>
          <a:r>
            <a:rPr lang="es-MX" dirty="0" smtClean="0"/>
            <a:t>Forma de evaluación</a:t>
          </a:r>
          <a:endParaRPr lang="es-MX" dirty="0"/>
        </a:p>
      </dgm:t>
    </dgm:pt>
    <dgm:pt modelId="{B99DEF5B-279D-4C14-8FF7-2478CC8F308D}" type="parTrans" cxnId="{E99C271E-BF74-4537-A3F2-5D8D736FAEC4}">
      <dgm:prSet/>
      <dgm:spPr/>
      <dgm:t>
        <a:bodyPr/>
        <a:lstStyle/>
        <a:p>
          <a:endParaRPr lang="es-MX"/>
        </a:p>
      </dgm:t>
    </dgm:pt>
    <dgm:pt modelId="{A5DF8CE6-83AC-4105-9FD6-ABD57CC10B2F}" type="sibTrans" cxnId="{E99C271E-BF74-4537-A3F2-5D8D736FAEC4}">
      <dgm:prSet/>
      <dgm:spPr/>
      <dgm:t>
        <a:bodyPr/>
        <a:lstStyle/>
        <a:p>
          <a:endParaRPr lang="es-MX"/>
        </a:p>
      </dgm:t>
    </dgm:pt>
    <dgm:pt modelId="{7A868AAE-5A55-4FCF-8599-D28B940FF8E1}">
      <dgm:prSet phldrT="[Texto]"/>
      <dgm:spPr>
        <a:solidFill>
          <a:srgbClr val="646569"/>
        </a:solidFill>
      </dgm:spPr>
      <dgm:t>
        <a:bodyPr/>
        <a:lstStyle/>
        <a:p>
          <a:r>
            <a:rPr lang="es-MX" dirty="0" smtClean="0"/>
            <a:t>Acompañamiento pedagógico</a:t>
          </a:r>
          <a:endParaRPr lang="es-MX" dirty="0"/>
        </a:p>
      </dgm:t>
    </dgm:pt>
    <dgm:pt modelId="{0EDAE2BE-9428-4FEF-B213-32DCF0DB2E8C}" type="parTrans" cxnId="{3EA04A5C-BF73-49FA-8DDE-4FDAEC44ADE1}">
      <dgm:prSet/>
      <dgm:spPr/>
      <dgm:t>
        <a:bodyPr/>
        <a:lstStyle/>
        <a:p>
          <a:endParaRPr lang="es-MX"/>
        </a:p>
      </dgm:t>
    </dgm:pt>
    <dgm:pt modelId="{8F27C55A-3A57-4319-B0C8-F772F71DF182}" type="sibTrans" cxnId="{3EA04A5C-BF73-49FA-8DDE-4FDAEC44ADE1}">
      <dgm:prSet/>
      <dgm:spPr/>
      <dgm:t>
        <a:bodyPr/>
        <a:lstStyle/>
        <a:p>
          <a:endParaRPr lang="es-MX"/>
        </a:p>
      </dgm:t>
    </dgm:pt>
    <dgm:pt modelId="{8D3A6F6C-123D-4B36-A5F7-BDC0DDA2AB35}">
      <dgm:prSet phldrT="[Texto]"/>
      <dgm:spPr>
        <a:solidFill>
          <a:srgbClr val="95D600"/>
        </a:solidFill>
      </dgm:spPr>
      <dgm:t>
        <a:bodyPr/>
        <a:lstStyle/>
        <a:p>
          <a:r>
            <a:rPr lang="es-MX" dirty="0" smtClean="0"/>
            <a:t>Ejes diversificados</a:t>
          </a:r>
          <a:endParaRPr lang="es-MX" dirty="0"/>
        </a:p>
      </dgm:t>
    </dgm:pt>
    <dgm:pt modelId="{877CE4E4-90FF-4E83-9A7E-38C4712BAF94}" type="parTrans" cxnId="{D8D58461-540E-4AA3-8387-26C3EC35CBF0}">
      <dgm:prSet/>
      <dgm:spPr/>
      <dgm:t>
        <a:bodyPr/>
        <a:lstStyle/>
        <a:p>
          <a:endParaRPr lang="es-MX"/>
        </a:p>
      </dgm:t>
    </dgm:pt>
    <dgm:pt modelId="{A7E36E86-0AF2-41D0-8E71-7669E33B0D6B}" type="sibTrans" cxnId="{D8D58461-540E-4AA3-8387-26C3EC35CBF0}">
      <dgm:prSet/>
      <dgm:spPr/>
      <dgm:t>
        <a:bodyPr/>
        <a:lstStyle/>
        <a:p>
          <a:endParaRPr lang="es-MX"/>
        </a:p>
      </dgm:t>
    </dgm:pt>
    <dgm:pt modelId="{08CCDF83-B319-4841-9642-6C1901FB8585}">
      <dgm:prSet phldrT="[Texto]"/>
      <dgm:spPr>
        <a:solidFill>
          <a:srgbClr val="95D600"/>
        </a:solidFill>
      </dgm:spPr>
      <dgm:t>
        <a:bodyPr/>
        <a:lstStyle/>
        <a:p>
          <a:r>
            <a:rPr lang="es-MX" dirty="0" smtClean="0"/>
            <a:t>Desarrollo de competencias</a:t>
          </a:r>
          <a:endParaRPr lang="es-MX" dirty="0"/>
        </a:p>
      </dgm:t>
    </dgm:pt>
    <dgm:pt modelId="{D2BA56DD-8F64-4616-B751-3209137138A0}" type="parTrans" cxnId="{F6BD3D85-89B1-4CE4-81B3-75C34F712CE6}">
      <dgm:prSet/>
      <dgm:spPr/>
      <dgm:t>
        <a:bodyPr/>
        <a:lstStyle/>
        <a:p>
          <a:endParaRPr lang="es-MX"/>
        </a:p>
      </dgm:t>
    </dgm:pt>
    <dgm:pt modelId="{8BD08187-AF57-4233-B890-FBD36FD8E9DE}" type="sibTrans" cxnId="{F6BD3D85-89B1-4CE4-81B3-75C34F712CE6}">
      <dgm:prSet/>
      <dgm:spPr/>
      <dgm:t>
        <a:bodyPr/>
        <a:lstStyle/>
        <a:p>
          <a:endParaRPr lang="es-MX"/>
        </a:p>
      </dgm:t>
    </dgm:pt>
    <dgm:pt modelId="{52D3BF13-291F-4A4E-B15C-E3D4606DC789}">
      <dgm:prSet phldrT="[Texto]"/>
      <dgm:spPr>
        <a:solidFill>
          <a:srgbClr val="95D600"/>
        </a:solidFill>
      </dgm:spPr>
      <dgm:t>
        <a:bodyPr/>
        <a:lstStyle/>
        <a:p>
          <a:r>
            <a:rPr lang="es-MX" dirty="0" smtClean="0"/>
            <a:t>Educación tecnológica</a:t>
          </a:r>
          <a:endParaRPr lang="es-MX" dirty="0"/>
        </a:p>
      </dgm:t>
    </dgm:pt>
    <dgm:pt modelId="{1F7F00B4-0D33-4910-8563-FC845FC9FBC7}" type="parTrans" cxnId="{D982C842-D9F5-4641-A753-3AE881E7295C}">
      <dgm:prSet/>
      <dgm:spPr/>
      <dgm:t>
        <a:bodyPr/>
        <a:lstStyle/>
        <a:p>
          <a:endParaRPr lang="es-MX"/>
        </a:p>
      </dgm:t>
    </dgm:pt>
    <dgm:pt modelId="{85281FF3-0388-4888-B628-1D4B140B3929}" type="sibTrans" cxnId="{D982C842-D9F5-4641-A753-3AE881E7295C}">
      <dgm:prSet/>
      <dgm:spPr/>
      <dgm:t>
        <a:bodyPr/>
        <a:lstStyle/>
        <a:p>
          <a:endParaRPr lang="es-MX"/>
        </a:p>
      </dgm:t>
    </dgm:pt>
    <dgm:pt modelId="{F3ABE982-9FF2-4A70-ACEF-B0D8B2DF9903}" type="pres">
      <dgm:prSet presAssocID="{67E700AB-0BB3-4373-BA9E-AC841B99B11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EA3EA5A-E272-4649-8E97-47D9AF352568}" type="pres">
      <dgm:prSet presAssocID="{528EAD1D-8FD3-4A77-BD4E-7E65D985CFE6}" presName="compositeNode" presStyleCnt="0">
        <dgm:presLayoutVars>
          <dgm:bulletEnabled val="1"/>
        </dgm:presLayoutVars>
      </dgm:prSet>
      <dgm:spPr/>
    </dgm:pt>
    <dgm:pt modelId="{D3D05BB2-2D2D-4DF1-9AC1-12B4638F14F1}" type="pres">
      <dgm:prSet presAssocID="{528EAD1D-8FD3-4A77-BD4E-7E65D985CFE6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ES"/>
        </a:p>
      </dgm:t>
    </dgm:pt>
    <dgm:pt modelId="{945E4388-A7BD-46A6-950B-06085D8F2F84}" type="pres">
      <dgm:prSet presAssocID="{528EAD1D-8FD3-4A77-BD4E-7E65D985CFE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9FA5D0-DA5F-4DD3-A638-7BD94BE839AB}" type="pres">
      <dgm:prSet presAssocID="{528EAD1D-8FD3-4A77-BD4E-7E65D985CFE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156F8A-7466-439B-8A9A-48DD3D3596AC}" type="pres">
      <dgm:prSet presAssocID="{E022FC15-6502-49D6-A70F-069CAAFA48A9}" presName="sibTrans" presStyleCnt="0"/>
      <dgm:spPr/>
    </dgm:pt>
    <dgm:pt modelId="{B3DAB57F-5993-4A18-A39C-74239030A61E}" type="pres">
      <dgm:prSet presAssocID="{FDADA7DB-CAD6-47DD-A5A5-4CD3AE3F234A}" presName="compositeNode" presStyleCnt="0">
        <dgm:presLayoutVars>
          <dgm:bulletEnabled val="1"/>
        </dgm:presLayoutVars>
      </dgm:prSet>
      <dgm:spPr/>
    </dgm:pt>
    <dgm:pt modelId="{E55AF3C2-5CED-4746-857A-E20CEA6116F9}" type="pres">
      <dgm:prSet presAssocID="{FDADA7DB-CAD6-47DD-A5A5-4CD3AE3F234A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D521411-13D9-4CD3-8BC5-175FAF381AE2}" type="pres">
      <dgm:prSet presAssocID="{FDADA7DB-CAD6-47DD-A5A5-4CD3AE3F234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A027A4-A937-4F8C-8BBE-5EE67838A0D0}" type="pres">
      <dgm:prSet presAssocID="{FDADA7DB-CAD6-47DD-A5A5-4CD3AE3F234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EAEF64-4C37-4B4B-924B-A72A4AC5F68F}" type="pres">
      <dgm:prSet presAssocID="{1417F176-B9B7-40DA-A1F0-8E05423D7730}" presName="sibTrans" presStyleCnt="0"/>
      <dgm:spPr/>
    </dgm:pt>
    <dgm:pt modelId="{FE1E7549-23B6-4E58-8C98-BFECD23FA8B8}" type="pres">
      <dgm:prSet presAssocID="{51632A37-E60D-42FE-A555-9A0874039824}" presName="compositeNode" presStyleCnt="0">
        <dgm:presLayoutVars>
          <dgm:bulletEnabled val="1"/>
        </dgm:presLayoutVars>
      </dgm:prSet>
      <dgm:spPr/>
    </dgm:pt>
    <dgm:pt modelId="{CBBDF337-6B1F-407B-A45B-A37E04CA9395}" type="pres">
      <dgm:prSet presAssocID="{51632A37-E60D-42FE-A555-9A0874039824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20377C15-CBD4-4BE2-B508-374DE451C30B}" type="pres">
      <dgm:prSet presAssocID="{51632A37-E60D-42FE-A555-9A087403982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C49132-1F63-48B2-BDB3-A5503A86277D}" type="pres">
      <dgm:prSet presAssocID="{51632A37-E60D-42FE-A555-9A087403982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EA04A5C-BF73-49FA-8DDE-4FDAEC44ADE1}" srcId="{FDADA7DB-CAD6-47DD-A5A5-4CD3AE3F234A}" destId="{7A868AAE-5A55-4FCF-8599-D28B940FF8E1}" srcOrd="3" destOrd="0" parTransId="{0EDAE2BE-9428-4FEF-B213-32DCF0DB2E8C}" sibTransId="{8F27C55A-3A57-4319-B0C8-F772F71DF182}"/>
    <dgm:cxn modelId="{E99C271E-BF74-4537-A3F2-5D8D736FAEC4}" srcId="{FDADA7DB-CAD6-47DD-A5A5-4CD3AE3F234A}" destId="{B9E04C67-476E-4D6A-969A-4D625713BCCB}" srcOrd="2" destOrd="0" parTransId="{B99DEF5B-279D-4C14-8FF7-2478CC8F308D}" sibTransId="{A5DF8CE6-83AC-4105-9FD6-ABD57CC10B2F}"/>
    <dgm:cxn modelId="{D6E5DD7A-A287-4FCD-A0DE-45D901164707}" type="presOf" srcId="{78F00540-F8D1-42AA-867B-4097272CACB9}" destId="{3D521411-13D9-4CD3-8BC5-175FAF381AE2}" srcOrd="0" destOrd="1" presId="urn:microsoft.com/office/officeart/2005/8/layout/hList2"/>
    <dgm:cxn modelId="{F6BD3D85-89B1-4CE4-81B3-75C34F712CE6}" srcId="{51632A37-E60D-42FE-A555-9A0874039824}" destId="{08CCDF83-B319-4841-9642-6C1901FB8585}" srcOrd="3" destOrd="0" parTransId="{D2BA56DD-8F64-4616-B751-3209137138A0}" sibTransId="{8BD08187-AF57-4233-B890-FBD36FD8E9DE}"/>
    <dgm:cxn modelId="{F42A4F0B-ADC7-4399-BD0F-B232B858251A}" srcId="{528EAD1D-8FD3-4A77-BD4E-7E65D985CFE6}" destId="{7D921A9C-2B59-4DB8-A21F-66E8A89B20FB}" srcOrd="3" destOrd="0" parTransId="{193A7DA3-BC38-4A40-8EFF-B22AD1B1B75A}" sibTransId="{C7A003AD-BE3F-4669-BA62-A65498567580}"/>
    <dgm:cxn modelId="{71346602-C39E-42AD-BB19-A8C5D2CF7EBF}" type="presOf" srcId="{5FF85648-BA5E-4EFE-B2B7-1D5926A1DE3D}" destId="{20377C15-CBD4-4BE2-B508-374DE451C30B}" srcOrd="0" destOrd="1" presId="urn:microsoft.com/office/officeart/2005/8/layout/hList2"/>
    <dgm:cxn modelId="{A8CF5CBD-397C-4CCD-8B7F-5EB11EA8F36A}" type="presOf" srcId="{B9E04C67-476E-4D6A-969A-4D625713BCCB}" destId="{3D521411-13D9-4CD3-8BC5-175FAF381AE2}" srcOrd="0" destOrd="2" presId="urn:microsoft.com/office/officeart/2005/8/layout/hList2"/>
    <dgm:cxn modelId="{C23B3C98-8AC9-4187-B943-9E29CC04317F}" type="presOf" srcId="{528EAD1D-8FD3-4A77-BD4E-7E65D985CFE6}" destId="{7B9FA5D0-DA5F-4DD3-A638-7BD94BE839AB}" srcOrd="0" destOrd="0" presId="urn:microsoft.com/office/officeart/2005/8/layout/hList2"/>
    <dgm:cxn modelId="{7815CC56-812A-41D8-99B4-01B1271779BD}" srcId="{FDADA7DB-CAD6-47DD-A5A5-4CD3AE3F234A}" destId="{78F00540-F8D1-42AA-867B-4097272CACB9}" srcOrd="1" destOrd="0" parTransId="{CA928720-A2C0-41FB-A014-75681AA93A85}" sibTransId="{46F94C8B-2B33-4C73-9790-DBEBEB96E816}"/>
    <dgm:cxn modelId="{DAA7C86B-885E-406C-94EC-192D74D606FC}" type="presOf" srcId="{8D3A6F6C-123D-4B36-A5F7-BDC0DDA2AB35}" destId="{20377C15-CBD4-4BE2-B508-374DE451C30B}" srcOrd="0" destOrd="2" presId="urn:microsoft.com/office/officeart/2005/8/layout/hList2"/>
    <dgm:cxn modelId="{99B4F9EC-7703-4AF1-8E24-C972834834CC}" srcId="{FDADA7DB-CAD6-47DD-A5A5-4CD3AE3F234A}" destId="{A3556411-62EF-4B59-8BD2-3864358C8868}" srcOrd="0" destOrd="0" parTransId="{AEADF645-C7F4-4B57-AFD4-01B5F49E0CDA}" sibTransId="{21B0CCB1-69F1-4602-82A3-1B0517EE4B72}"/>
    <dgm:cxn modelId="{899D883D-B032-4EBC-95F2-C812E6C4455A}" srcId="{67E700AB-0BB3-4373-BA9E-AC841B99B116}" destId="{FDADA7DB-CAD6-47DD-A5A5-4CD3AE3F234A}" srcOrd="1" destOrd="0" parTransId="{05AB2843-D945-418F-A81A-403015688C0B}" sibTransId="{1417F176-B9B7-40DA-A1F0-8E05423D7730}"/>
    <dgm:cxn modelId="{0A0948C6-37C1-4598-9F05-D34FE5A1FB52}" srcId="{528EAD1D-8FD3-4A77-BD4E-7E65D985CFE6}" destId="{800A3268-BB8B-4BD0-B204-7FC8C9EF68A3}" srcOrd="0" destOrd="0" parTransId="{EA43806A-5E9A-45EE-96D8-F59FCE4A1666}" sibTransId="{62BB6029-90B5-4E5F-85E8-F1C454D2B440}"/>
    <dgm:cxn modelId="{6ADBC16E-3B1C-4F9F-B66F-8607567D5517}" type="presOf" srcId="{FDADA7DB-CAD6-47DD-A5A5-4CD3AE3F234A}" destId="{E2A027A4-A937-4F8C-8BBE-5EE67838A0D0}" srcOrd="0" destOrd="0" presId="urn:microsoft.com/office/officeart/2005/8/layout/hList2"/>
    <dgm:cxn modelId="{6C71DEB3-2CC8-4FD8-BC29-A642D3E47AB3}" type="presOf" srcId="{08CCDF83-B319-4841-9642-6C1901FB8585}" destId="{20377C15-CBD4-4BE2-B508-374DE451C30B}" srcOrd="0" destOrd="3" presId="urn:microsoft.com/office/officeart/2005/8/layout/hList2"/>
    <dgm:cxn modelId="{183EBB48-27AE-4BCE-84B1-49B1456F149B}" type="presOf" srcId="{875887B2-1A18-42EE-AF3D-B247D1F3602D}" destId="{945E4388-A7BD-46A6-950B-06085D8F2F84}" srcOrd="0" destOrd="1" presId="urn:microsoft.com/office/officeart/2005/8/layout/hList2"/>
    <dgm:cxn modelId="{11294250-7E85-4901-A5B8-7EEF991CDEC7}" srcId="{528EAD1D-8FD3-4A77-BD4E-7E65D985CFE6}" destId="{37649020-755C-4951-80BE-E02F94F28DD9}" srcOrd="2" destOrd="0" parTransId="{0629E19D-D0DF-47CE-ADF8-35641CEDF89F}" sibTransId="{575DF3DD-BBC6-4DD9-9F89-25DDBDDBCE4C}"/>
    <dgm:cxn modelId="{D3FAADC1-0B6D-4E10-8FB5-8C219076B04D}" srcId="{51632A37-E60D-42FE-A555-9A0874039824}" destId="{5FF85648-BA5E-4EFE-B2B7-1D5926A1DE3D}" srcOrd="1" destOrd="0" parTransId="{186999C8-8B37-4BCC-86AD-337159A2B69E}" sibTransId="{A8953BE2-3911-4E52-9DD4-FEAEB2BF967D}"/>
    <dgm:cxn modelId="{66BA8B45-225D-40C6-A0FE-EBD190A947A8}" type="presOf" srcId="{7D921A9C-2B59-4DB8-A21F-66E8A89B20FB}" destId="{945E4388-A7BD-46A6-950B-06085D8F2F84}" srcOrd="0" destOrd="3" presId="urn:microsoft.com/office/officeart/2005/8/layout/hList2"/>
    <dgm:cxn modelId="{111295D3-D950-4741-AA6B-3FF31F18DD17}" type="presOf" srcId="{37649020-755C-4951-80BE-E02F94F28DD9}" destId="{945E4388-A7BD-46A6-950B-06085D8F2F84}" srcOrd="0" destOrd="2" presId="urn:microsoft.com/office/officeart/2005/8/layout/hList2"/>
    <dgm:cxn modelId="{2537400C-F765-42EF-AE07-D340AE8957E7}" type="presOf" srcId="{800A3268-BB8B-4BD0-B204-7FC8C9EF68A3}" destId="{945E4388-A7BD-46A6-950B-06085D8F2F84}" srcOrd="0" destOrd="0" presId="urn:microsoft.com/office/officeart/2005/8/layout/hList2"/>
    <dgm:cxn modelId="{124D93F1-9CFD-42FD-BFD1-EAC0FDA60184}" type="presOf" srcId="{51632A37-E60D-42FE-A555-9A0874039824}" destId="{59C49132-1F63-48B2-BDB3-A5503A86277D}" srcOrd="0" destOrd="0" presId="urn:microsoft.com/office/officeart/2005/8/layout/hList2"/>
    <dgm:cxn modelId="{6EBA46DA-9F9D-44DD-A97D-48FD9110F72F}" type="presOf" srcId="{A3556411-62EF-4B59-8BD2-3864358C8868}" destId="{3D521411-13D9-4CD3-8BC5-175FAF381AE2}" srcOrd="0" destOrd="0" presId="urn:microsoft.com/office/officeart/2005/8/layout/hList2"/>
    <dgm:cxn modelId="{220EF8E0-D0D3-4BB6-BAF9-6D84925027AF}" type="presOf" srcId="{52D3BF13-291F-4A4E-B15C-E3D4606DC789}" destId="{20377C15-CBD4-4BE2-B508-374DE451C30B}" srcOrd="0" destOrd="4" presId="urn:microsoft.com/office/officeart/2005/8/layout/hList2"/>
    <dgm:cxn modelId="{D8D58461-540E-4AA3-8387-26C3EC35CBF0}" srcId="{51632A37-E60D-42FE-A555-9A0874039824}" destId="{8D3A6F6C-123D-4B36-A5F7-BDC0DDA2AB35}" srcOrd="2" destOrd="0" parTransId="{877CE4E4-90FF-4E83-9A7E-38C4712BAF94}" sibTransId="{A7E36E86-0AF2-41D0-8E71-7669E33B0D6B}"/>
    <dgm:cxn modelId="{27D829D3-470C-44F5-BA86-D2CABB53F4BB}" srcId="{528EAD1D-8FD3-4A77-BD4E-7E65D985CFE6}" destId="{875887B2-1A18-42EE-AF3D-B247D1F3602D}" srcOrd="1" destOrd="0" parTransId="{628D9223-A746-4E61-BAC3-E976057F7964}" sibTransId="{E66BAD8D-43E6-451D-835A-0ED868291106}"/>
    <dgm:cxn modelId="{B6C10908-3F18-4EBF-940F-5D033D382AC1}" type="presOf" srcId="{67E700AB-0BB3-4373-BA9E-AC841B99B116}" destId="{F3ABE982-9FF2-4A70-ACEF-B0D8B2DF9903}" srcOrd="0" destOrd="0" presId="urn:microsoft.com/office/officeart/2005/8/layout/hList2"/>
    <dgm:cxn modelId="{8B8AA59A-680F-4DAB-9AAC-2CB3A2EECF66}" type="presOf" srcId="{F83AC264-34AB-4437-899B-9702B9E8587F}" destId="{20377C15-CBD4-4BE2-B508-374DE451C30B}" srcOrd="0" destOrd="0" presId="urn:microsoft.com/office/officeart/2005/8/layout/hList2"/>
    <dgm:cxn modelId="{163F0CF4-9FC2-47A8-AF13-5C3EE493BD42}" type="presOf" srcId="{7A868AAE-5A55-4FCF-8599-D28B940FF8E1}" destId="{3D521411-13D9-4CD3-8BC5-175FAF381AE2}" srcOrd="0" destOrd="3" presId="urn:microsoft.com/office/officeart/2005/8/layout/hList2"/>
    <dgm:cxn modelId="{3C0AADB4-782A-44E5-9BF5-1B2C5806BE4A}" srcId="{67E700AB-0BB3-4373-BA9E-AC841B99B116}" destId="{528EAD1D-8FD3-4A77-BD4E-7E65D985CFE6}" srcOrd="0" destOrd="0" parTransId="{27E2AC05-9DA0-4BCA-B88A-8F06DA1CEADD}" sibTransId="{E022FC15-6502-49D6-A70F-069CAAFA48A9}"/>
    <dgm:cxn modelId="{D982C842-D9F5-4641-A753-3AE881E7295C}" srcId="{51632A37-E60D-42FE-A555-9A0874039824}" destId="{52D3BF13-291F-4A4E-B15C-E3D4606DC789}" srcOrd="4" destOrd="0" parTransId="{1F7F00B4-0D33-4910-8563-FC845FC9FBC7}" sibTransId="{85281FF3-0388-4888-B628-1D4B140B3929}"/>
    <dgm:cxn modelId="{6A06B5EF-6476-45C2-AC9A-659DB8F18F1C}" srcId="{67E700AB-0BB3-4373-BA9E-AC841B99B116}" destId="{51632A37-E60D-42FE-A555-9A0874039824}" srcOrd="2" destOrd="0" parTransId="{69DD1A4B-B086-4F95-A968-32628CC11ED4}" sibTransId="{41B76542-5F67-43D4-B269-E303FC937C50}"/>
    <dgm:cxn modelId="{7CAB7BA6-7217-4810-BD84-BA4F6DD875F6}" srcId="{51632A37-E60D-42FE-A555-9A0874039824}" destId="{F83AC264-34AB-4437-899B-9702B9E8587F}" srcOrd="0" destOrd="0" parTransId="{C52236D8-1965-4F39-94F4-D55BD9CEB95F}" sibTransId="{91D65B73-492F-4CF5-84E1-4C4FB98ACB3D}"/>
    <dgm:cxn modelId="{A789912E-A2EE-484E-A4EC-AD1F7CDF1779}" type="presParOf" srcId="{F3ABE982-9FF2-4A70-ACEF-B0D8B2DF9903}" destId="{BEA3EA5A-E272-4649-8E97-47D9AF352568}" srcOrd="0" destOrd="0" presId="urn:microsoft.com/office/officeart/2005/8/layout/hList2"/>
    <dgm:cxn modelId="{4501F78C-E354-4EA0-B21C-57AD0938F184}" type="presParOf" srcId="{BEA3EA5A-E272-4649-8E97-47D9AF352568}" destId="{D3D05BB2-2D2D-4DF1-9AC1-12B4638F14F1}" srcOrd="0" destOrd="0" presId="urn:microsoft.com/office/officeart/2005/8/layout/hList2"/>
    <dgm:cxn modelId="{FC53F2A5-DE25-4590-8E60-DAF49895C94A}" type="presParOf" srcId="{BEA3EA5A-E272-4649-8E97-47D9AF352568}" destId="{945E4388-A7BD-46A6-950B-06085D8F2F84}" srcOrd="1" destOrd="0" presId="urn:microsoft.com/office/officeart/2005/8/layout/hList2"/>
    <dgm:cxn modelId="{963E476B-64A9-4433-9240-FD8D0774903D}" type="presParOf" srcId="{BEA3EA5A-E272-4649-8E97-47D9AF352568}" destId="{7B9FA5D0-DA5F-4DD3-A638-7BD94BE839AB}" srcOrd="2" destOrd="0" presId="urn:microsoft.com/office/officeart/2005/8/layout/hList2"/>
    <dgm:cxn modelId="{9503C0CC-6F40-47A9-9F23-36BE4E4C07B5}" type="presParOf" srcId="{F3ABE982-9FF2-4A70-ACEF-B0D8B2DF9903}" destId="{86156F8A-7466-439B-8A9A-48DD3D3596AC}" srcOrd="1" destOrd="0" presId="urn:microsoft.com/office/officeart/2005/8/layout/hList2"/>
    <dgm:cxn modelId="{46B649C8-84FF-4003-8959-7B04D8B017FF}" type="presParOf" srcId="{F3ABE982-9FF2-4A70-ACEF-B0D8B2DF9903}" destId="{B3DAB57F-5993-4A18-A39C-74239030A61E}" srcOrd="2" destOrd="0" presId="urn:microsoft.com/office/officeart/2005/8/layout/hList2"/>
    <dgm:cxn modelId="{BCC0EDE2-0E66-4A6A-8FBC-6A517202CF36}" type="presParOf" srcId="{B3DAB57F-5993-4A18-A39C-74239030A61E}" destId="{E55AF3C2-5CED-4746-857A-E20CEA6116F9}" srcOrd="0" destOrd="0" presId="urn:microsoft.com/office/officeart/2005/8/layout/hList2"/>
    <dgm:cxn modelId="{203CF00A-35CC-4845-A2C8-473720AF709E}" type="presParOf" srcId="{B3DAB57F-5993-4A18-A39C-74239030A61E}" destId="{3D521411-13D9-4CD3-8BC5-175FAF381AE2}" srcOrd="1" destOrd="0" presId="urn:microsoft.com/office/officeart/2005/8/layout/hList2"/>
    <dgm:cxn modelId="{0DC476A6-5F95-4213-AA8D-9B9C37DCA3C1}" type="presParOf" srcId="{B3DAB57F-5993-4A18-A39C-74239030A61E}" destId="{E2A027A4-A937-4F8C-8BBE-5EE67838A0D0}" srcOrd="2" destOrd="0" presId="urn:microsoft.com/office/officeart/2005/8/layout/hList2"/>
    <dgm:cxn modelId="{44A26FA2-D83A-4E93-95AD-7B7DA71DB305}" type="presParOf" srcId="{F3ABE982-9FF2-4A70-ACEF-B0D8B2DF9903}" destId="{82EAEF64-4C37-4B4B-924B-A72A4AC5F68F}" srcOrd="3" destOrd="0" presId="urn:microsoft.com/office/officeart/2005/8/layout/hList2"/>
    <dgm:cxn modelId="{A97A92E1-EA11-4283-BF5B-14CE194A9375}" type="presParOf" srcId="{F3ABE982-9FF2-4A70-ACEF-B0D8B2DF9903}" destId="{FE1E7549-23B6-4E58-8C98-BFECD23FA8B8}" srcOrd="4" destOrd="0" presId="urn:microsoft.com/office/officeart/2005/8/layout/hList2"/>
    <dgm:cxn modelId="{13BC2660-1FC6-43AF-AE7B-D89EEADE3B26}" type="presParOf" srcId="{FE1E7549-23B6-4E58-8C98-BFECD23FA8B8}" destId="{CBBDF337-6B1F-407B-A45B-A37E04CA9395}" srcOrd="0" destOrd="0" presId="urn:microsoft.com/office/officeart/2005/8/layout/hList2"/>
    <dgm:cxn modelId="{C602BD56-2FA2-4D3B-995D-3FF5032999D7}" type="presParOf" srcId="{FE1E7549-23B6-4E58-8C98-BFECD23FA8B8}" destId="{20377C15-CBD4-4BE2-B508-374DE451C30B}" srcOrd="1" destOrd="0" presId="urn:microsoft.com/office/officeart/2005/8/layout/hList2"/>
    <dgm:cxn modelId="{7ACD8301-1B54-4A51-8CD4-FBC6EAC8CC3E}" type="presParOf" srcId="{FE1E7549-23B6-4E58-8C98-BFECD23FA8B8}" destId="{59C49132-1F63-48B2-BDB3-A5503A86277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14FC9-1191-4DD0-8F96-B0CC885D4571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19A695F-931E-4A37-896C-56BEA8CB3401}">
      <dgm:prSet phldrT="[Texto]"/>
      <dgm:spPr/>
      <dgm:t>
        <a:bodyPr/>
        <a:lstStyle/>
        <a:p>
          <a:pPr algn="ctr"/>
          <a:r>
            <a:rPr lang="es-MX" dirty="0" smtClean="0"/>
            <a:t>Debilidades</a:t>
          </a:r>
        </a:p>
        <a:p>
          <a:pPr algn="l"/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1)Poca disponibilidad de tiempo</a:t>
          </a:r>
          <a:endParaRPr lang="es-MX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algn="l"/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2)Escases de módulos</a:t>
          </a:r>
          <a:endParaRPr lang="es-MX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algn="l"/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3)Perfiles bajos en zonas rurales</a:t>
          </a:r>
          <a:endParaRPr lang="es-MX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algn="l"/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4)Personas con problemas de aprendizaje</a:t>
          </a:r>
          <a:endParaRPr lang="es-MX" dirty="0"/>
        </a:p>
      </dgm:t>
    </dgm:pt>
    <dgm:pt modelId="{48707407-E903-44A7-B4D7-79F1E651AA1B}" type="parTrans" cxnId="{EFD00F90-8B53-43C6-8CC9-E15CF42772BB}">
      <dgm:prSet/>
      <dgm:spPr/>
      <dgm:t>
        <a:bodyPr/>
        <a:lstStyle/>
        <a:p>
          <a:endParaRPr lang="es-MX"/>
        </a:p>
      </dgm:t>
    </dgm:pt>
    <dgm:pt modelId="{C030F62D-B460-491C-9BEC-3A2F27D0512D}" type="sibTrans" cxnId="{EFD00F90-8B53-43C6-8CC9-E15CF42772BB}">
      <dgm:prSet/>
      <dgm:spPr/>
      <dgm:t>
        <a:bodyPr/>
        <a:lstStyle/>
        <a:p>
          <a:endParaRPr lang="es-MX"/>
        </a:p>
      </dgm:t>
    </dgm:pt>
    <dgm:pt modelId="{686D3DBD-35B5-4B3D-ACC9-9BE47CC47991}">
      <dgm:prSet phldrT="[Texto]"/>
      <dgm:spPr/>
      <dgm:t>
        <a:bodyPr/>
        <a:lstStyle/>
        <a:p>
          <a:pPr algn="ctr"/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FORTALEZAS</a:t>
          </a:r>
          <a:endParaRPr lang="es-MX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/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1)Asesores formados en Diplomados</a:t>
          </a:r>
          <a:endParaRPr lang="es-MX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algn="l"/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2)Asesores comprometidos con el Instituto</a:t>
          </a:r>
          <a:endParaRPr lang="es-MX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algn="l"/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3)Motivan a los educandos</a:t>
          </a:r>
          <a:endParaRPr lang="es-MX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algn="l"/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4)Los apoyan al momento de presentar exámenes</a:t>
          </a:r>
          <a:endParaRPr lang="es-MX" dirty="0"/>
        </a:p>
      </dgm:t>
    </dgm:pt>
    <dgm:pt modelId="{9EDCAF9F-FF8C-4D98-A4A6-FAE0DE472EEF}" type="parTrans" cxnId="{2BA4B082-41DC-4D8B-9C4F-059FB19D2CBA}">
      <dgm:prSet/>
      <dgm:spPr/>
      <dgm:t>
        <a:bodyPr/>
        <a:lstStyle/>
        <a:p>
          <a:endParaRPr lang="es-MX"/>
        </a:p>
      </dgm:t>
    </dgm:pt>
    <dgm:pt modelId="{76BA9E32-1644-4307-AE21-34792687AAC8}" type="sibTrans" cxnId="{2BA4B082-41DC-4D8B-9C4F-059FB19D2CBA}">
      <dgm:prSet/>
      <dgm:spPr/>
      <dgm:t>
        <a:bodyPr/>
        <a:lstStyle/>
        <a:p>
          <a:endParaRPr lang="es-MX"/>
        </a:p>
      </dgm:t>
    </dgm:pt>
    <dgm:pt modelId="{FA7349C6-43FA-482E-ABB7-C49A9D0C048E}" type="pres">
      <dgm:prSet presAssocID="{ABE14FC9-1191-4DD0-8F96-B0CC885D45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BD878C2-657A-47E7-BAB9-ADB4F56A7168}" type="pres">
      <dgm:prSet presAssocID="{C19A695F-931E-4A37-896C-56BEA8CB340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BC2BA8-F7F2-4203-BD64-6D819F9D3394}" type="pres">
      <dgm:prSet presAssocID="{686D3DBD-35B5-4B3D-ACC9-9BE47CC4799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91E4A56-8F41-4ECB-B346-4275B160A1F5}" type="presOf" srcId="{C19A695F-931E-4A37-896C-56BEA8CB3401}" destId="{7BD878C2-657A-47E7-BAB9-ADB4F56A7168}" srcOrd="0" destOrd="0" presId="urn:microsoft.com/office/officeart/2005/8/layout/arrow1"/>
    <dgm:cxn modelId="{2BA4B082-41DC-4D8B-9C4F-059FB19D2CBA}" srcId="{ABE14FC9-1191-4DD0-8F96-B0CC885D4571}" destId="{686D3DBD-35B5-4B3D-ACC9-9BE47CC47991}" srcOrd="1" destOrd="0" parTransId="{9EDCAF9F-FF8C-4D98-A4A6-FAE0DE472EEF}" sibTransId="{76BA9E32-1644-4307-AE21-34792687AAC8}"/>
    <dgm:cxn modelId="{08DB3BC9-97BA-4D44-BA90-8A67B191B0AC}" type="presOf" srcId="{ABE14FC9-1191-4DD0-8F96-B0CC885D4571}" destId="{FA7349C6-43FA-482E-ABB7-C49A9D0C048E}" srcOrd="0" destOrd="0" presId="urn:microsoft.com/office/officeart/2005/8/layout/arrow1"/>
    <dgm:cxn modelId="{B105FD95-B166-4C28-B3B7-D4DEB73DC920}" type="presOf" srcId="{686D3DBD-35B5-4B3D-ACC9-9BE47CC47991}" destId="{9FBC2BA8-F7F2-4203-BD64-6D819F9D3394}" srcOrd="0" destOrd="0" presId="urn:microsoft.com/office/officeart/2005/8/layout/arrow1"/>
    <dgm:cxn modelId="{EFD00F90-8B53-43C6-8CC9-E15CF42772BB}" srcId="{ABE14FC9-1191-4DD0-8F96-B0CC885D4571}" destId="{C19A695F-931E-4A37-896C-56BEA8CB3401}" srcOrd="0" destOrd="0" parTransId="{48707407-E903-44A7-B4D7-79F1E651AA1B}" sibTransId="{C030F62D-B460-491C-9BEC-3A2F27D0512D}"/>
    <dgm:cxn modelId="{AA768173-2EBA-4069-B87A-35A5EF77364E}" type="presParOf" srcId="{FA7349C6-43FA-482E-ABB7-C49A9D0C048E}" destId="{7BD878C2-657A-47E7-BAB9-ADB4F56A7168}" srcOrd="0" destOrd="0" presId="urn:microsoft.com/office/officeart/2005/8/layout/arrow1"/>
    <dgm:cxn modelId="{B4928BC6-7444-459E-92EA-94D234335976}" type="presParOf" srcId="{FA7349C6-43FA-482E-ABB7-C49A9D0C048E}" destId="{9FBC2BA8-F7F2-4203-BD64-6D819F9D339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08C9A8-1A91-4FEF-94C5-22F4BB773EC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6E7FC65-4184-4FDB-AEC1-6E287AB83609}">
      <dgm:prSet phldrT="[Texto]"/>
      <dgm:spPr/>
      <dgm:t>
        <a:bodyPr/>
        <a:lstStyle/>
        <a:p>
          <a:r>
            <a:rPr lang="es-MX" dirty="0" smtClean="0"/>
            <a:t>Pedagógicas</a:t>
          </a:r>
          <a:endParaRPr lang="es-MX" dirty="0"/>
        </a:p>
      </dgm:t>
    </dgm:pt>
    <dgm:pt modelId="{03F33891-6F0C-4772-BBE8-AA79336D1532}" type="parTrans" cxnId="{3FF18807-5D3D-49FD-9BE3-13EC4D4842D7}">
      <dgm:prSet/>
      <dgm:spPr/>
      <dgm:t>
        <a:bodyPr/>
        <a:lstStyle/>
        <a:p>
          <a:endParaRPr lang="es-MX"/>
        </a:p>
      </dgm:t>
    </dgm:pt>
    <dgm:pt modelId="{52F87854-8B98-42CE-AF47-CEB799F7C3D5}" type="sibTrans" cxnId="{3FF18807-5D3D-49FD-9BE3-13EC4D4842D7}">
      <dgm:prSet/>
      <dgm:spPr/>
      <dgm:t>
        <a:bodyPr/>
        <a:lstStyle/>
        <a:p>
          <a:endParaRPr lang="es-MX"/>
        </a:p>
      </dgm:t>
    </dgm:pt>
    <dgm:pt modelId="{DA2408EC-FC10-4A82-BB40-DD1FA4482B42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Todo lo relacionado con lo educativo que nos trasmite aprendizajes</a:t>
          </a:r>
          <a:endParaRPr lang="es-MX" dirty="0"/>
        </a:p>
      </dgm:t>
    </dgm:pt>
    <dgm:pt modelId="{CE5234EA-2158-4C0F-8C49-050A92721E4D}" type="parTrans" cxnId="{C20A7D9A-AE63-40E0-ADA6-20DDC1F5C0A7}">
      <dgm:prSet/>
      <dgm:spPr/>
      <dgm:t>
        <a:bodyPr/>
        <a:lstStyle/>
        <a:p>
          <a:endParaRPr lang="es-MX"/>
        </a:p>
      </dgm:t>
    </dgm:pt>
    <dgm:pt modelId="{C5836299-FFBE-4D37-9A0C-6E19E8752973}" type="sibTrans" cxnId="{C20A7D9A-AE63-40E0-ADA6-20DDC1F5C0A7}">
      <dgm:prSet/>
      <dgm:spPr/>
      <dgm:t>
        <a:bodyPr/>
        <a:lstStyle/>
        <a:p>
          <a:endParaRPr lang="es-MX"/>
        </a:p>
      </dgm:t>
    </dgm:pt>
    <dgm:pt modelId="{16EF2EB2-3625-4565-A91D-EF93A34BCB02}">
      <dgm:prSet phldrT="[Texto]"/>
      <dgm:spPr>
        <a:solidFill>
          <a:srgbClr val="646569"/>
        </a:solidFill>
      </dgm:spPr>
      <dgm:t>
        <a:bodyPr/>
        <a:lstStyle/>
        <a:p>
          <a:r>
            <a:rPr lang="es-MX" dirty="0" smtClean="0"/>
            <a:t>Operativas</a:t>
          </a:r>
          <a:endParaRPr lang="es-MX" dirty="0"/>
        </a:p>
      </dgm:t>
    </dgm:pt>
    <dgm:pt modelId="{AB653449-7AC5-42D7-8B87-E8FD9EAD4AA9}" type="parTrans" cxnId="{C48AA8C4-8E30-49DE-9F8A-4033CC5EB847}">
      <dgm:prSet/>
      <dgm:spPr/>
      <dgm:t>
        <a:bodyPr/>
        <a:lstStyle/>
        <a:p>
          <a:endParaRPr lang="es-MX"/>
        </a:p>
      </dgm:t>
    </dgm:pt>
    <dgm:pt modelId="{1C45BE2B-EF8A-4FD9-8896-CCA2B72CBAD1}" type="sibTrans" cxnId="{C48AA8C4-8E30-49DE-9F8A-4033CC5EB847}">
      <dgm:prSet/>
      <dgm:spPr/>
      <dgm:t>
        <a:bodyPr/>
        <a:lstStyle/>
        <a:p>
          <a:endParaRPr lang="es-MX"/>
        </a:p>
      </dgm:t>
    </dgm:pt>
    <dgm:pt modelId="{7EC3A1AB-4BFF-4F7F-BBB5-56154FF90784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Espacios lugares horarios círculos de estudio plazas comunitarias escuela bibliotecas </a:t>
          </a:r>
          <a:endParaRPr lang="es-MX" dirty="0"/>
        </a:p>
      </dgm:t>
    </dgm:pt>
    <dgm:pt modelId="{BC5F63C8-C75F-46FC-AAAF-6B440252BA89}" type="parTrans" cxnId="{271AD593-56D2-42DF-82D0-43CED58B56FB}">
      <dgm:prSet/>
      <dgm:spPr/>
      <dgm:t>
        <a:bodyPr/>
        <a:lstStyle/>
        <a:p>
          <a:endParaRPr lang="es-MX"/>
        </a:p>
      </dgm:t>
    </dgm:pt>
    <dgm:pt modelId="{94AA4582-48AD-44C7-BD6D-0F22EF66EB5C}" type="sibTrans" cxnId="{271AD593-56D2-42DF-82D0-43CED58B56FB}">
      <dgm:prSet/>
      <dgm:spPr/>
      <dgm:t>
        <a:bodyPr/>
        <a:lstStyle/>
        <a:p>
          <a:endParaRPr lang="es-MX"/>
        </a:p>
      </dgm:t>
    </dgm:pt>
    <dgm:pt modelId="{15248271-9FA7-4676-8F4C-0541253CF21F}">
      <dgm:prSet phldrT="[Texto]"/>
      <dgm:spPr>
        <a:solidFill>
          <a:srgbClr val="40B4E5"/>
        </a:solidFill>
      </dgm:spPr>
      <dgm:t>
        <a:bodyPr/>
        <a:lstStyle/>
        <a:p>
          <a:r>
            <a:rPr lang="es-MX" dirty="0" smtClean="0"/>
            <a:t>Comunicación</a:t>
          </a:r>
          <a:endParaRPr lang="es-MX" dirty="0"/>
        </a:p>
      </dgm:t>
    </dgm:pt>
    <dgm:pt modelId="{F06B59F2-C36F-428C-A82A-29A3E4A714AF}" type="parTrans" cxnId="{24F562A6-AAB2-42D2-BBF6-48A6C38A3EE4}">
      <dgm:prSet/>
      <dgm:spPr/>
      <dgm:t>
        <a:bodyPr/>
        <a:lstStyle/>
        <a:p>
          <a:endParaRPr lang="es-MX"/>
        </a:p>
      </dgm:t>
    </dgm:pt>
    <dgm:pt modelId="{B0E25379-C15D-4943-B4FC-C47DF80669BB}" type="sibTrans" cxnId="{24F562A6-AAB2-42D2-BBF6-48A6C38A3EE4}">
      <dgm:prSet/>
      <dgm:spPr/>
      <dgm:t>
        <a:bodyPr/>
        <a:lstStyle/>
        <a:p>
          <a:endParaRPr lang="es-MX"/>
        </a:p>
      </dgm:t>
    </dgm:pt>
    <dgm:pt modelId="{1EEFE3BE-33D8-438C-8C4C-8354B5DE749E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Ambiente grupal para fomentar los círculos de estudio</a:t>
          </a:r>
          <a:endParaRPr lang="es-MX" dirty="0"/>
        </a:p>
      </dgm:t>
    </dgm:pt>
    <dgm:pt modelId="{31CC6333-97B6-43FB-8007-707AF83022E8}" type="parTrans" cxnId="{6F52B54B-9AC7-4803-8CF5-AEF31FE1D7F0}">
      <dgm:prSet/>
      <dgm:spPr/>
      <dgm:t>
        <a:bodyPr/>
        <a:lstStyle/>
        <a:p>
          <a:endParaRPr lang="es-MX"/>
        </a:p>
      </dgm:t>
    </dgm:pt>
    <dgm:pt modelId="{A97B48C8-A8DF-44B0-8990-784F6EF4B4F2}" type="sibTrans" cxnId="{6F52B54B-9AC7-4803-8CF5-AEF31FE1D7F0}">
      <dgm:prSet/>
      <dgm:spPr/>
      <dgm:t>
        <a:bodyPr/>
        <a:lstStyle/>
        <a:p>
          <a:endParaRPr lang="es-MX"/>
        </a:p>
      </dgm:t>
    </dgm:pt>
    <dgm:pt modelId="{91F8C692-76F8-4E38-B6B3-889720B50A08}" type="pres">
      <dgm:prSet presAssocID="{7008C9A8-1A91-4FEF-94C5-22F4BB773E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5C24587-31FE-4755-9510-BF695AB3EEB3}" type="pres">
      <dgm:prSet presAssocID="{16E7FC65-4184-4FDB-AEC1-6E287AB83609}" presName="compositeNode" presStyleCnt="0">
        <dgm:presLayoutVars>
          <dgm:bulletEnabled val="1"/>
        </dgm:presLayoutVars>
      </dgm:prSet>
      <dgm:spPr/>
    </dgm:pt>
    <dgm:pt modelId="{471510B1-3137-4A90-B2E8-1CEC2FF1FD4E}" type="pres">
      <dgm:prSet presAssocID="{16E7FC65-4184-4FDB-AEC1-6E287AB83609}" presName="bgRect" presStyleLbl="node1" presStyleIdx="0" presStyleCnt="3"/>
      <dgm:spPr/>
      <dgm:t>
        <a:bodyPr/>
        <a:lstStyle/>
        <a:p>
          <a:endParaRPr lang="es-MX"/>
        </a:p>
      </dgm:t>
    </dgm:pt>
    <dgm:pt modelId="{B5911E6A-1227-4CAD-B538-942BEF6DEFF7}" type="pres">
      <dgm:prSet presAssocID="{16E7FC65-4184-4FDB-AEC1-6E287AB8360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BBA634-92C3-4EFE-ACEB-3FAF78771DA8}" type="pres">
      <dgm:prSet presAssocID="{16E7FC65-4184-4FDB-AEC1-6E287AB8360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2B3507-720A-4E12-8F86-D1A627394D50}" type="pres">
      <dgm:prSet presAssocID="{52F87854-8B98-42CE-AF47-CEB799F7C3D5}" presName="hSp" presStyleCnt="0"/>
      <dgm:spPr/>
    </dgm:pt>
    <dgm:pt modelId="{CAE683A0-E710-48FD-B946-73EF59BCC4AB}" type="pres">
      <dgm:prSet presAssocID="{52F87854-8B98-42CE-AF47-CEB799F7C3D5}" presName="vProcSp" presStyleCnt="0"/>
      <dgm:spPr/>
    </dgm:pt>
    <dgm:pt modelId="{10628C6C-750F-4063-AFFF-8651348C4E21}" type="pres">
      <dgm:prSet presAssocID="{52F87854-8B98-42CE-AF47-CEB799F7C3D5}" presName="vSp1" presStyleCnt="0"/>
      <dgm:spPr/>
    </dgm:pt>
    <dgm:pt modelId="{C82A8996-5EA9-4106-A4A0-59B84F9770BA}" type="pres">
      <dgm:prSet presAssocID="{52F87854-8B98-42CE-AF47-CEB799F7C3D5}" presName="simulatedConn" presStyleLbl="solidFgAcc1" presStyleIdx="0" presStyleCnt="2"/>
      <dgm:spPr>
        <a:solidFill>
          <a:srgbClr val="95D600"/>
        </a:solidFill>
      </dgm:spPr>
    </dgm:pt>
    <dgm:pt modelId="{5D55F995-8A2C-4811-8FCD-C6A739884E0D}" type="pres">
      <dgm:prSet presAssocID="{52F87854-8B98-42CE-AF47-CEB799F7C3D5}" presName="vSp2" presStyleCnt="0"/>
      <dgm:spPr/>
    </dgm:pt>
    <dgm:pt modelId="{59C8D620-A087-4C85-AC38-D19B534D6F02}" type="pres">
      <dgm:prSet presAssocID="{52F87854-8B98-42CE-AF47-CEB799F7C3D5}" presName="sibTrans" presStyleCnt="0"/>
      <dgm:spPr/>
    </dgm:pt>
    <dgm:pt modelId="{CCD5D781-7747-41C7-92C2-EED14FCE70C4}" type="pres">
      <dgm:prSet presAssocID="{16EF2EB2-3625-4565-A91D-EF93A34BCB02}" presName="compositeNode" presStyleCnt="0">
        <dgm:presLayoutVars>
          <dgm:bulletEnabled val="1"/>
        </dgm:presLayoutVars>
      </dgm:prSet>
      <dgm:spPr/>
    </dgm:pt>
    <dgm:pt modelId="{D2C35E00-84AF-472D-8144-D76108C34213}" type="pres">
      <dgm:prSet presAssocID="{16EF2EB2-3625-4565-A91D-EF93A34BCB02}" presName="bgRect" presStyleLbl="node1" presStyleIdx="1" presStyleCnt="3"/>
      <dgm:spPr/>
      <dgm:t>
        <a:bodyPr/>
        <a:lstStyle/>
        <a:p>
          <a:endParaRPr lang="es-MX"/>
        </a:p>
      </dgm:t>
    </dgm:pt>
    <dgm:pt modelId="{7099EC02-2688-45EF-9AB8-4D53F48D6369}" type="pres">
      <dgm:prSet presAssocID="{16EF2EB2-3625-4565-A91D-EF93A34BCB0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83DDAB-BACC-4B0A-ACDF-BC3AE9121A12}" type="pres">
      <dgm:prSet presAssocID="{16EF2EB2-3625-4565-A91D-EF93A34BCB0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E771BE-6677-4552-B1C6-ADCCC2B1F08D}" type="pres">
      <dgm:prSet presAssocID="{1C45BE2B-EF8A-4FD9-8896-CCA2B72CBAD1}" presName="hSp" presStyleCnt="0"/>
      <dgm:spPr/>
    </dgm:pt>
    <dgm:pt modelId="{EE7794E6-EFA4-41BB-8FF2-49AD0DF8D210}" type="pres">
      <dgm:prSet presAssocID="{1C45BE2B-EF8A-4FD9-8896-CCA2B72CBAD1}" presName="vProcSp" presStyleCnt="0"/>
      <dgm:spPr/>
    </dgm:pt>
    <dgm:pt modelId="{CB577375-D8F6-471D-A7EA-78D53CFECFA9}" type="pres">
      <dgm:prSet presAssocID="{1C45BE2B-EF8A-4FD9-8896-CCA2B72CBAD1}" presName="vSp1" presStyleCnt="0"/>
      <dgm:spPr/>
    </dgm:pt>
    <dgm:pt modelId="{E004F132-54F4-4395-A438-8ADE42D340EC}" type="pres">
      <dgm:prSet presAssocID="{1C45BE2B-EF8A-4FD9-8896-CCA2B72CBAD1}" presName="simulatedConn" presStyleLbl="solidFgAcc1" presStyleIdx="1" presStyleCnt="2"/>
      <dgm:spPr>
        <a:solidFill>
          <a:srgbClr val="95D600"/>
        </a:solidFill>
      </dgm:spPr>
    </dgm:pt>
    <dgm:pt modelId="{75C80FB9-9AFB-4F25-8C92-97E26A0A5869}" type="pres">
      <dgm:prSet presAssocID="{1C45BE2B-EF8A-4FD9-8896-CCA2B72CBAD1}" presName="vSp2" presStyleCnt="0"/>
      <dgm:spPr/>
    </dgm:pt>
    <dgm:pt modelId="{BB244126-4500-4334-8321-3B5B27B4C7CF}" type="pres">
      <dgm:prSet presAssocID="{1C45BE2B-EF8A-4FD9-8896-CCA2B72CBAD1}" presName="sibTrans" presStyleCnt="0"/>
      <dgm:spPr/>
    </dgm:pt>
    <dgm:pt modelId="{BBDC34B7-FEBE-4957-875B-C6614D519C05}" type="pres">
      <dgm:prSet presAssocID="{15248271-9FA7-4676-8F4C-0541253CF21F}" presName="compositeNode" presStyleCnt="0">
        <dgm:presLayoutVars>
          <dgm:bulletEnabled val="1"/>
        </dgm:presLayoutVars>
      </dgm:prSet>
      <dgm:spPr/>
    </dgm:pt>
    <dgm:pt modelId="{4B0ABC42-12A6-464E-A8A6-E61C7FFE5511}" type="pres">
      <dgm:prSet presAssocID="{15248271-9FA7-4676-8F4C-0541253CF21F}" presName="bgRect" presStyleLbl="node1" presStyleIdx="2" presStyleCnt="3"/>
      <dgm:spPr/>
      <dgm:t>
        <a:bodyPr/>
        <a:lstStyle/>
        <a:p>
          <a:endParaRPr lang="es-MX"/>
        </a:p>
      </dgm:t>
    </dgm:pt>
    <dgm:pt modelId="{BD6A4138-1028-4E5C-8AD4-499DAA50C6AD}" type="pres">
      <dgm:prSet presAssocID="{15248271-9FA7-4676-8F4C-0541253CF21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D622BB-4C44-4759-9231-C5C7B2B41216}" type="pres">
      <dgm:prSet presAssocID="{15248271-9FA7-4676-8F4C-0541253CF21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1AD593-56D2-42DF-82D0-43CED58B56FB}" srcId="{16EF2EB2-3625-4565-A91D-EF93A34BCB02}" destId="{7EC3A1AB-4BFF-4F7F-BBB5-56154FF90784}" srcOrd="0" destOrd="0" parTransId="{BC5F63C8-C75F-46FC-AAAF-6B440252BA89}" sibTransId="{94AA4582-48AD-44C7-BD6D-0F22EF66EB5C}"/>
    <dgm:cxn modelId="{3FF18807-5D3D-49FD-9BE3-13EC4D4842D7}" srcId="{7008C9A8-1A91-4FEF-94C5-22F4BB773EC5}" destId="{16E7FC65-4184-4FDB-AEC1-6E287AB83609}" srcOrd="0" destOrd="0" parTransId="{03F33891-6F0C-4772-BBE8-AA79336D1532}" sibTransId="{52F87854-8B98-42CE-AF47-CEB799F7C3D5}"/>
    <dgm:cxn modelId="{D84A44AC-98A0-4E54-824F-4A94DBE9332A}" type="presOf" srcId="{15248271-9FA7-4676-8F4C-0541253CF21F}" destId="{4B0ABC42-12A6-464E-A8A6-E61C7FFE5511}" srcOrd="0" destOrd="0" presId="urn:microsoft.com/office/officeart/2005/8/layout/hProcess7"/>
    <dgm:cxn modelId="{62BDAE39-C08D-4A27-BC1B-E5AD49A71CEB}" type="presOf" srcId="{7EC3A1AB-4BFF-4F7F-BBB5-56154FF90784}" destId="{3C83DDAB-BACC-4B0A-ACDF-BC3AE9121A12}" srcOrd="0" destOrd="0" presId="urn:microsoft.com/office/officeart/2005/8/layout/hProcess7"/>
    <dgm:cxn modelId="{92ECBC9C-15C6-412B-A584-2B8691C08CBB}" type="presOf" srcId="{16E7FC65-4184-4FDB-AEC1-6E287AB83609}" destId="{B5911E6A-1227-4CAD-B538-942BEF6DEFF7}" srcOrd="1" destOrd="0" presId="urn:microsoft.com/office/officeart/2005/8/layout/hProcess7"/>
    <dgm:cxn modelId="{7F0A9428-ACAD-47B0-85A5-FB3D75B2734E}" type="presOf" srcId="{16EF2EB2-3625-4565-A91D-EF93A34BCB02}" destId="{D2C35E00-84AF-472D-8144-D76108C34213}" srcOrd="0" destOrd="0" presId="urn:microsoft.com/office/officeart/2005/8/layout/hProcess7"/>
    <dgm:cxn modelId="{C48AA8C4-8E30-49DE-9F8A-4033CC5EB847}" srcId="{7008C9A8-1A91-4FEF-94C5-22F4BB773EC5}" destId="{16EF2EB2-3625-4565-A91D-EF93A34BCB02}" srcOrd="1" destOrd="0" parTransId="{AB653449-7AC5-42D7-8B87-E8FD9EAD4AA9}" sibTransId="{1C45BE2B-EF8A-4FD9-8896-CCA2B72CBAD1}"/>
    <dgm:cxn modelId="{24F562A6-AAB2-42D2-BBF6-48A6C38A3EE4}" srcId="{7008C9A8-1A91-4FEF-94C5-22F4BB773EC5}" destId="{15248271-9FA7-4676-8F4C-0541253CF21F}" srcOrd="2" destOrd="0" parTransId="{F06B59F2-C36F-428C-A82A-29A3E4A714AF}" sibTransId="{B0E25379-C15D-4943-B4FC-C47DF80669BB}"/>
    <dgm:cxn modelId="{DA787684-073E-4741-81EC-3F1A9AAE145B}" type="presOf" srcId="{7008C9A8-1A91-4FEF-94C5-22F4BB773EC5}" destId="{91F8C692-76F8-4E38-B6B3-889720B50A08}" srcOrd="0" destOrd="0" presId="urn:microsoft.com/office/officeart/2005/8/layout/hProcess7"/>
    <dgm:cxn modelId="{168CE6EB-414D-4FC4-B5CA-9C944DF7B990}" type="presOf" srcId="{16EF2EB2-3625-4565-A91D-EF93A34BCB02}" destId="{7099EC02-2688-45EF-9AB8-4D53F48D6369}" srcOrd="1" destOrd="0" presId="urn:microsoft.com/office/officeart/2005/8/layout/hProcess7"/>
    <dgm:cxn modelId="{A5422E9D-59FB-4F54-ACCC-ACC59089BB1A}" type="presOf" srcId="{DA2408EC-FC10-4A82-BB40-DD1FA4482B42}" destId="{66BBA634-92C3-4EFE-ACEB-3FAF78771DA8}" srcOrd="0" destOrd="0" presId="urn:microsoft.com/office/officeart/2005/8/layout/hProcess7"/>
    <dgm:cxn modelId="{6618D32E-4F45-46A9-9FF2-790DD4798DDC}" type="presOf" srcId="{16E7FC65-4184-4FDB-AEC1-6E287AB83609}" destId="{471510B1-3137-4A90-B2E8-1CEC2FF1FD4E}" srcOrd="0" destOrd="0" presId="urn:microsoft.com/office/officeart/2005/8/layout/hProcess7"/>
    <dgm:cxn modelId="{C20A7D9A-AE63-40E0-ADA6-20DDC1F5C0A7}" srcId="{16E7FC65-4184-4FDB-AEC1-6E287AB83609}" destId="{DA2408EC-FC10-4A82-BB40-DD1FA4482B42}" srcOrd="0" destOrd="0" parTransId="{CE5234EA-2158-4C0F-8C49-050A92721E4D}" sibTransId="{C5836299-FFBE-4D37-9A0C-6E19E8752973}"/>
    <dgm:cxn modelId="{5FD606F9-79FF-47F9-82AF-B9EAEEBDF7AC}" type="presOf" srcId="{15248271-9FA7-4676-8F4C-0541253CF21F}" destId="{BD6A4138-1028-4E5C-8AD4-499DAA50C6AD}" srcOrd="1" destOrd="0" presId="urn:microsoft.com/office/officeart/2005/8/layout/hProcess7"/>
    <dgm:cxn modelId="{A9C98E13-EAE6-4236-890F-E6DB4AAFC159}" type="presOf" srcId="{1EEFE3BE-33D8-438C-8C4C-8354B5DE749E}" destId="{13D622BB-4C44-4759-9231-C5C7B2B41216}" srcOrd="0" destOrd="0" presId="urn:microsoft.com/office/officeart/2005/8/layout/hProcess7"/>
    <dgm:cxn modelId="{6F52B54B-9AC7-4803-8CF5-AEF31FE1D7F0}" srcId="{15248271-9FA7-4676-8F4C-0541253CF21F}" destId="{1EEFE3BE-33D8-438C-8C4C-8354B5DE749E}" srcOrd="0" destOrd="0" parTransId="{31CC6333-97B6-43FB-8007-707AF83022E8}" sibTransId="{A97B48C8-A8DF-44B0-8990-784F6EF4B4F2}"/>
    <dgm:cxn modelId="{933C7C04-187F-43E5-9B44-6708B5551BD3}" type="presParOf" srcId="{91F8C692-76F8-4E38-B6B3-889720B50A08}" destId="{E5C24587-31FE-4755-9510-BF695AB3EEB3}" srcOrd="0" destOrd="0" presId="urn:microsoft.com/office/officeart/2005/8/layout/hProcess7"/>
    <dgm:cxn modelId="{4801BD1B-FED2-40D1-A0CC-35B33BC1F871}" type="presParOf" srcId="{E5C24587-31FE-4755-9510-BF695AB3EEB3}" destId="{471510B1-3137-4A90-B2E8-1CEC2FF1FD4E}" srcOrd="0" destOrd="0" presId="urn:microsoft.com/office/officeart/2005/8/layout/hProcess7"/>
    <dgm:cxn modelId="{ADA6C962-43E7-4BFA-8FD7-7219341A6D42}" type="presParOf" srcId="{E5C24587-31FE-4755-9510-BF695AB3EEB3}" destId="{B5911E6A-1227-4CAD-B538-942BEF6DEFF7}" srcOrd="1" destOrd="0" presId="urn:microsoft.com/office/officeart/2005/8/layout/hProcess7"/>
    <dgm:cxn modelId="{3088F4F4-2506-4D82-A7D6-9DEB5E9B57FF}" type="presParOf" srcId="{E5C24587-31FE-4755-9510-BF695AB3EEB3}" destId="{66BBA634-92C3-4EFE-ACEB-3FAF78771DA8}" srcOrd="2" destOrd="0" presId="urn:microsoft.com/office/officeart/2005/8/layout/hProcess7"/>
    <dgm:cxn modelId="{9E7D2C85-3306-4C08-B61E-47914841BF4B}" type="presParOf" srcId="{91F8C692-76F8-4E38-B6B3-889720B50A08}" destId="{C32B3507-720A-4E12-8F86-D1A627394D50}" srcOrd="1" destOrd="0" presId="urn:microsoft.com/office/officeart/2005/8/layout/hProcess7"/>
    <dgm:cxn modelId="{79CA643F-F97A-43AA-AE7A-739B3A486799}" type="presParOf" srcId="{91F8C692-76F8-4E38-B6B3-889720B50A08}" destId="{CAE683A0-E710-48FD-B946-73EF59BCC4AB}" srcOrd="2" destOrd="0" presId="urn:microsoft.com/office/officeart/2005/8/layout/hProcess7"/>
    <dgm:cxn modelId="{C4FDF29A-15EB-419B-9D08-89AA0FD7E9C0}" type="presParOf" srcId="{CAE683A0-E710-48FD-B946-73EF59BCC4AB}" destId="{10628C6C-750F-4063-AFFF-8651348C4E21}" srcOrd="0" destOrd="0" presId="urn:microsoft.com/office/officeart/2005/8/layout/hProcess7"/>
    <dgm:cxn modelId="{7D21E6C4-DCDC-40F1-B9E6-F235E353FBE1}" type="presParOf" srcId="{CAE683A0-E710-48FD-B946-73EF59BCC4AB}" destId="{C82A8996-5EA9-4106-A4A0-59B84F9770BA}" srcOrd="1" destOrd="0" presId="urn:microsoft.com/office/officeart/2005/8/layout/hProcess7"/>
    <dgm:cxn modelId="{DE09E746-446D-4249-AE81-53C20D578A08}" type="presParOf" srcId="{CAE683A0-E710-48FD-B946-73EF59BCC4AB}" destId="{5D55F995-8A2C-4811-8FCD-C6A739884E0D}" srcOrd="2" destOrd="0" presId="urn:microsoft.com/office/officeart/2005/8/layout/hProcess7"/>
    <dgm:cxn modelId="{44938529-DFA8-4357-9C97-06E9B0E66705}" type="presParOf" srcId="{91F8C692-76F8-4E38-B6B3-889720B50A08}" destId="{59C8D620-A087-4C85-AC38-D19B534D6F02}" srcOrd="3" destOrd="0" presId="urn:microsoft.com/office/officeart/2005/8/layout/hProcess7"/>
    <dgm:cxn modelId="{278C1C05-9A02-4C91-BFD6-6898ED9196A9}" type="presParOf" srcId="{91F8C692-76F8-4E38-B6B3-889720B50A08}" destId="{CCD5D781-7747-41C7-92C2-EED14FCE70C4}" srcOrd="4" destOrd="0" presId="urn:microsoft.com/office/officeart/2005/8/layout/hProcess7"/>
    <dgm:cxn modelId="{F2F58A63-B08A-4C06-ACED-286C156DB963}" type="presParOf" srcId="{CCD5D781-7747-41C7-92C2-EED14FCE70C4}" destId="{D2C35E00-84AF-472D-8144-D76108C34213}" srcOrd="0" destOrd="0" presId="urn:microsoft.com/office/officeart/2005/8/layout/hProcess7"/>
    <dgm:cxn modelId="{8DB125DC-405E-48A5-9411-9BC95B418BD6}" type="presParOf" srcId="{CCD5D781-7747-41C7-92C2-EED14FCE70C4}" destId="{7099EC02-2688-45EF-9AB8-4D53F48D6369}" srcOrd="1" destOrd="0" presId="urn:microsoft.com/office/officeart/2005/8/layout/hProcess7"/>
    <dgm:cxn modelId="{9A52B242-E818-420B-93A5-B6349F8A4772}" type="presParOf" srcId="{CCD5D781-7747-41C7-92C2-EED14FCE70C4}" destId="{3C83DDAB-BACC-4B0A-ACDF-BC3AE9121A12}" srcOrd="2" destOrd="0" presId="urn:microsoft.com/office/officeart/2005/8/layout/hProcess7"/>
    <dgm:cxn modelId="{F82492C5-7AA3-45F1-84A2-4EE4617FF889}" type="presParOf" srcId="{91F8C692-76F8-4E38-B6B3-889720B50A08}" destId="{DEE771BE-6677-4552-B1C6-ADCCC2B1F08D}" srcOrd="5" destOrd="0" presId="urn:microsoft.com/office/officeart/2005/8/layout/hProcess7"/>
    <dgm:cxn modelId="{2B771796-34FC-4CAC-A92F-8139DB06887B}" type="presParOf" srcId="{91F8C692-76F8-4E38-B6B3-889720B50A08}" destId="{EE7794E6-EFA4-41BB-8FF2-49AD0DF8D210}" srcOrd="6" destOrd="0" presId="urn:microsoft.com/office/officeart/2005/8/layout/hProcess7"/>
    <dgm:cxn modelId="{B5F8B1BB-B19C-4E5C-9667-A8182AFDC107}" type="presParOf" srcId="{EE7794E6-EFA4-41BB-8FF2-49AD0DF8D210}" destId="{CB577375-D8F6-471D-A7EA-78D53CFECFA9}" srcOrd="0" destOrd="0" presId="urn:microsoft.com/office/officeart/2005/8/layout/hProcess7"/>
    <dgm:cxn modelId="{2F915B01-B1BE-48AC-AB81-9AE7F206F5F7}" type="presParOf" srcId="{EE7794E6-EFA4-41BB-8FF2-49AD0DF8D210}" destId="{E004F132-54F4-4395-A438-8ADE42D340EC}" srcOrd="1" destOrd="0" presId="urn:microsoft.com/office/officeart/2005/8/layout/hProcess7"/>
    <dgm:cxn modelId="{58239AFE-FCEB-4800-A6B4-2C35585974BA}" type="presParOf" srcId="{EE7794E6-EFA4-41BB-8FF2-49AD0DF8D210}" destId="{75C80FB9-9AFB-4F25-8C92-97E26A0A5869}" srcOrd="2" destOrd="0" presId="urn:microsoft.com/office/officeart/2005/8/layout/hProcess7"/>
    <dgm:cxn modelId="{A2797500-924A-475C-BB79-650B3D9DAE84}" type="presParOf" srcId="{91F8C692-76F8-4E38-B6B3-889720B50A08}" destId="{BB244126-4500-4334-8321-3B5B27B4C7CF}" srcOrd="7" destOrd="0" presId="urn:microsoft.com/office/officeart/2005/8/layout/hProcess7"/>
    <dgm:cxn modelId="{BEFFD70E-9FDC-41D2-B00F-A91432210D3B}" type="presParOf" srcId="{91F8C692-76F8-4E38-B6B3-889720B50A08}" destId="{BBDC34B7-FEBE-4957-875B-C6614D519C05}" srcOrd="8" destOrd="0" presId="urn:microsoft.com/office/officeart/2005/8/layout/hProcess7"/>
    <dgm:cxn modelId="{E5AEFAB3-6A01-4BC9-BE87-AFF05392511F}" type="presParOf" srcId="{BBDC34B7-FEBE-4957-875B-C6614D519C05}" destId="{4B0ABC42-12A6-464E-A8A6-E61C7FFE5511}" srcOrd="0" destOrd="0" presId="urn:microsoft.com/office/officeart/2005/8/layout/hProcess7"/>
    <dgm:cxn modelId="{0008332D-3963-4352-8EFD-5F78E042F535}" type="presParOf" srcId="{BBDC34B7-FEBE-4957-875B-C6614D519C05}" destId="{BD6A4138-1028-4E5C-8AD4-499DAA50C6AD}" srcOrd="1" destOrd="0" presId="urn:microsoft.com/office/officeart/2005/8/layout/hProcess7"/>
    <dgm:cxn modelId="{2F9FC641-01DD-4EA1-85CF-685406DE7FBC}" type="presParOf" srcId="{BBDC34B7-FEBE-4957-875B-C6614D519C05}" destId="{13D622BB-4C44-4759-9231-C5C7B2B4121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96E32-28AB-4A56-8018-DA2D4241474E}">
      <dsp:nvSpPr>
        <dsp:cNvPr id="0" name=""/>
        <dsp:cNvSpPr/>
      </dsp:nvSpPr>
      <dsp:spPr>
        <a:xfrm>
          <a:off x="0" y="683362"/>
          <a:ext cx="7920524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465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AD18D-F8E6-490D-80A4-23D1AE1323F8}">
      <dsp:nvSpPr>
        <dsp:cNvPr id="0" name=""/>
        <dsp:cNvSpPr/>
      </dsp:nvSpPr>
      <dsp:spPr>
        <a:xfrm>
          <a:off x="396026" y="48682"/>
          <a:ext cx="5544366" cy="1269360"/>
        </a:xfrm>
        <a:prstGeom prst="roundRect">
          <a:avLst/>
        </a:prstGeom>
        <a:solidFill>
          <a:srgbClr val="6465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64" tIns="0" rIns="2095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bg1"/>
              </a:solidFill>
              <a:latin typeface="Arial" panose="020B0604020202020204" pitchFamily="34" charset="0"/>
            </a:rPr>
            <a:t>Es originaria de Cd. Tula, Tamaulipas</a:t>
          </a:r>
          <a:endParaRPr lang="es-MX" sz="2400" kern="1200" dirty="0">
            <a:solidFill>
              <a:schemeClr val="bg1"/>
            </a:solidFill>
          </a:endParaRPr>
        </a:p>
      </dsp:txBody>
      <dsp:txXfrm>
        <a:off x="457991" y="110647"/>
        <a:ext cx="5420436" cy="1145430"/>
      </dsp:txXfrm>
    </dsp:sp>
    <dsp:sp modelId="{47CA04F1-3CDA-41F6-A6CD-30FEA1E62C9E}">
      <dsp:nvSpPr>
        <dsp:cNvPr id="0" name=""/>
        <dsp:cNvSpPr/>
      </dsp:nvSpPr>
      <dsp:spPr>
        <a:xfrm>
          <a:off x="0" y="2633842"/>
          <a:ext cx="7920524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57E50-D462-43FF-A32F-9D0390502FCD}">
      <dsp:nvSpPr>
        <dsp:cNvPr id="0" name=""/>
        <dsp:cNvSpPr/>
      </dsp:nvSpPr>
      <dsp:spPr>
        <a:xfrm>
          <a:off x="396026" y="1999162"/>
          <a:ext cx="5544366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64" tIns="0" rIns="2095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i="0" kern="1200" dirty="0" smtClean="0"/>
            <a:t>Está elaborada a partir de piel de becerro o gamuza de venado, con grabados en piel de color blanco y flores</a:t>
          </a:r>
          <a:endParaRPr lang="es-MX" sz="2000" b="1" kern="1200" dirty="0"/>
        </a:p>
      </dsp:txBody>
      <dsp:txXfrm>
        <a:off x="457991" y="2061127"/>
        <a:ext cx="5420436" cy="1145430"/>
      </dsp:txXfrm>
    </dsp:sp>
    <dsp:sp modelId="{11A1A5F5-6FF3-4A99-B85D-378DD8EF7291}">
      <dsp:nvSpPr>
        <dsp:cNvPr id="0" name=""/>
        <dsp:cNvSpPr/>
      </dsp:nvSpPr>
      <dsp:spPr>
        <a:xfrm>
          <a:off x="0" y="4584322"/>
          <a:ext cx="7920524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0B4E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D2F59-172B-4B6A-AECB-9F27BC729BFD}">
      <dsp:nvSpPr>
        <dsp:cNvPr id="0" name=""/>
        <dsp:cNvSpPr/>
      </dsp:nvSpPr>
      <dsp:spPr>
        <a:xfrm>
          <a:off x="396026" y="3949642"/>
          <a:ext cx="5544366" cy="1269360"/>
        </a:xfrm>
        <a:prstGeom prst="roundRect">
          <a:avLst/>
        </a:prstGeom>
        <a:solidFill>
          <a:srgbClr val="40B4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64" tIns="0" rIns="20956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0" i="0" kern="1200" dirty="0" smtClean="0"/>
            <a:t>Proviene de un traje llamado cotón que era utilizado por los vaqueros para protegerse de las ramas y espinas</a:t>
          </a:r>
          <a:endParaRPr lang="es-MX" sz="2400" kern="1200" dirty="0"/>
        </a:p>
      </dsp:txBody>
      <dsp:txXfrm>
        <a:off x="457991" y="4011607"/>
        <a:ext cx="5420436" cy="1145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FA5D0-DA5F-4DD3-A638-7BD94BE839AB}">
      <dsp:nvSpPr>
        <dsp:cNvPr id="0" name=""/>
        <dsp:cNvSpPr/>
      </dsp:nvSpPr>
      <dsp:spPr>
        <a:xfrm rot="16200000">
          <a:off x="-2594586" y="4086952"/>
          <a:ext cx="6178190" cy="79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7696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000" kern="1200" dirty="0" smtClean="0"/>
            <a:t>Inducción 4 horas</a:t>
          </a:r>
          <a:endParaRPr lang="es-MX" sz="5000" kern="1200" dirty="0"/>
        </a:p>
      </dsp:txBody>
      <dsp:txXfrm>
        <a:off x="-2594586" y="4086952"/>
        <a:ext cx="6178190" cy="791088"/>
      </dsp:txXfrm>
    </dsp:sp>
    <dsp:sp modelId="{945E4388-A7BD-46A6-950B-06085D8F2F84}">
      <dsp:nvSpPr>
        <dsp:cNvPr id="0" name=""/>
        <dsp:cNvSpPr/>
      </dsp:nvSpPr>
      <dsp:spPr>
        <a:xfrm>
          <a:off x="890052" y="1393401"/>
          <a:ext cx="3940459" cy="6178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697696" rIns="284480" bIns="28448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Valores</a:t>
          </a:r>
          <a:endParaRPr lang="es-MX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Antecedentes</a:t>
          </a:r>
          <a:endParaRPr lang="es-MX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Compromisos</a:t>
          </a:r>
          <a:endParaRPr lang="es-MX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Ámbito territorial</a:t>
          </a:r>
          <a:endParaRPr lang="es-MX" sz="3100" kern="1200" dirty="0"/>
        </a:p>
      </dsp:txBody>
      <dsp:txXfrm>
        <a:off x="890052" y="1393401"/>
        <a:ext cx="3940459" cy="6178190"/>
      </dsp:txXfrm>
    </dsp:sp>
    <dsp:sp modelId="{D3D05BB2-2D2D-4DF1-9AC1-12B4638F14F1}">
      <dsp:nvSpPr>
        <dsp:cNvPr id="0" name=""/>
        <dsp:cNvSpPr/>
      </dsp:nvSpPr>
      <dsp:spPr>
        <a:xfrm>
          <a:off x="98964" y="349164"/>
          <a:ext cx="1582176" cy="15821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027A4-A937-4F8C-8BBE-5EE67838A0D0}">
      <dsp:nvSpPr>
        <dsp:cNvPr id="0" name=""/>
        <dsp:cNvSpPr/>
      </dsp:nvSpPr>
      <dsp:spPr>
        <a:xfrm rot="16200000">
          <a:off x="3168675" y="4086952"/>
          <a:ext cx="6178190" cy="79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7696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000" kern="1200" dirty="0" smtClean="0"/>
            <a:t>Inicial</a:t>
          </a:r>
          <a:endParaRPr lang="es-MX" sz="5000" kern="1200" dirty="0"/>
        </a:p>
      </dsp:txBody>
      <dsp:txXfrm>
        <a:off x="3168675" y="4086952"/>
        <a:ext cx="6178190" cy="791088"/>
      </dsp:txXfrm>
    </dsp:sp>
    <dsp:sp modelId="{3D521411-13D9-4CD3-8BC5-175FAF381AE2}">
      <dsp:nvSpPr>
        <dsp:cNvPr id="0" name=""/>
        <dsp:cNvSpPr/>
      </dsp:nvSpPr>
      <dsp:spPr>
        <a:xfrm>
          <a:off x="6653314" y="1393401"/>
          <a:ext cx="3940459" cy="6178190"/>
        </a:xfrm>
        <a:prstGeom prst="rect">
          <a:avLst/>
        </a:prstGeom>
        <a:solidFill>
          <a:srgbClr val="6465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697696" rIns="284480" bIns="28448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Metodología del </a:t>
          </a:r>
          <a:r>
            <a:rPr lang="es-MX" sz="3100" kern="1200" dirty="0" err="1" smtClean="0"/>
            <a:t>MEVyT</a:t>
          </a:r>
          <a:endParaRPr lang="es-MX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Materiales educativos</a:t>
          </a:r>
          <a:endParaRPr lang="es-MX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Forma de evaluación</a:t>
          </a:r>
          <a:endParaRPr lang="es-MX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Acompañamiento pedagógico</a:t>
          </a:r>
          <a:endParaRPr lang="es-MX" sz="3100" kern="1200" dirty="0"/>
        </a:p>
      </dsp:txBody>
      <dsp:txXfrm>
        <a:off x="6653314" y="1393401"/>
        <a:ext cx="3940459" cy="6178190"/>
      </dsp:txXfrm>
    </dsp:sp>
    <dsp:sp modelId="{E55AF3C2-5CED-4746-857A-E20CEA6116F9}">
      <dsp:nvSpPr>
        <dsp:cNvPr id="0" name=""/>
        <dsp:cNvSpPr/>
      </dsp:nvSpPr>
      <dsp:spPr>
        <a:xfrm>
          <a:off x="5862226" y="349164"/>
          <a:ext cx="1582176" cy="158217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49132-1F63-48B2-BDB3-A5503A86277D}">
      <dsp:nvSpPr>
        <dsp:cNvPr id="0" name=""/>
        <dsp:cNvSpPr/>
      </dsp:nvSpPr>
      <dsp:spPr>
        <a:xfrm rot="16200000">
          <a:off x="8931936" y="4086952"/>
          <a:ext cx="6178190" cy="791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97696" bIns="0" numCol="1" spcCol="1270" anchor="t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000" kern="1200" dirty="0" smtClean="0"/>
            <a:t>Continua</a:t>
          </a:r>
          <a:endParaRPr lang="es-MX" sz="5000" kern="1200" dirty="0"/>
        </a:p>
      </dsp:txBody>
      <dsp:txXfrm>
        <a:off x="8931936" y="4086952"/>
        <a:ext cx="6178190" cy="791088"/>
      </dsp:txXfrm>
    </dsp:sp>
    <dsp:sp modelId="{20377C15-CBD4-4BE2-B508-374DE451C30B}">
      <dsp:nvSpPr>
        <dsp:cNvPr id="0" name=""/>
        <dsp:cNvSpPr/>
      </dsp:nvSpPr>
      <dsp:spPr>
        <a:xfrm>
          <a:off x="12416576" y="1393401"/>
          <a:ext cx="3940459" cy="6178190"/>
        </a:xfrm>
        <a:prstGeom prst="rect">
          <a:avLst/>
        </a:prstGeom>
        <a:solidFill>
          <a:srgbClr val="95D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697696" rIns="284480" bIns="28448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Módulos de mayor dificultad</a:t>
          </a:r>
          <a:endParaRPr lang="es-MX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Ejes básicos</a:t>
          </a:r>
          <a:endParaRPr lang="es-MX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Ejes diversificados</a:t>
          </a:r>
          <a:endParaRPr lang="es-MX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Desarrollo de competencias</a:t>
          </a:r>
          <a:endParaRPr lang="es-MX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100" kern="1200" dirty="0" smtClean="0"/>
            <a:t>Educación tecnológica</a:t>
          </a:r>
          <a:endParaRPr lang="es-MX" sz="3100" kern="1200" dirty="0"/>
        </a:p>
      </dsp:txBody>
      <dsp:txXfrm>
        <a:off x="12416576" y="1393401"/>
        <a:ext cx="3940459" cy="6178190"/>
      </dsp:txXfrm>
    </dsp:sp>
    <dsp:sp modelId="{CBBDF337-6B1F-407B-A45B-A37E04CA9395}">
      <dsp:nvSpPr>
        <dsp:cNvPr id="0" name=""/>
        <dsp:cNvSpPr/>
      </dsp:nvSpPr>
      <dsp:spPr>
        <a:xfrm>
          <a:off x="11625487" y="349164"/>
          <a:ext cx="1582176" cy="158217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878C2-657A-47E7-BAB9-ADB4F56A7168}">
      <dsp:nvSpPr>
        <dsp:cNvPr id="0" name=""/>
        <dsp:cNvSpPr/>
      </dsp:nvSpPr>
      <dsp:spPr>
        <a:xfrm rot="16200000">
          <a:off x="546" y="1387195"/>
          <a:ext cx="6255121" cy="625512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Debilidades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1)Poca disponibilidad de tiempo</a:t>
          </a:r>
          <a:endParaRPr lang="es-MX" sz="2300" kern="1200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2)Escases de módulos</a:t>
          </a:r>
          <a:endParaRPr lang="es-MX" sz="2300" kern="1200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3)Perfiles bajos en zonas rurales</a:t>
          </a:r>
          <a:endParaRPr lang="es-MX" sz="2300" kern="1200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4)Personas con problemas de aprendizaje</a:t>
          </a:r>
          <a:endParaRPr lang="es-MX" sz="2300" kern="1200" dirty="0"/>
        </a:p>
      </dsp:txBody>
      <dsp:txXfrm rot="5400000">
        <a:off x="1095192" y="2950975"/>
        <a:ext cx="5160475" cy="3127561"/>
      </dsp:txXfrm>
    </dsp:sp>
    <dsp:sp modelId="{9FBC2BA8-F7F2-4203-BD64-6D819F9D3394}">
      <dsp:nvSpPr>
        <dsp:cNvPr id="0" name=""/>
        <dsp:cNvSpPr/>
      </dsp:nvSpPr>
      <dsp:spPr>
        <a:xfrm rot="5400000">
          <a:off x="6883294" y="1387195"/>
          <a:ext cx="6255121" cy="625512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FORTALEZAS</a:t>
          </a:r>
          <a:endParaRPr lang="es-MX" sz="2300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1)Asesores formados en Diplomados</a:t>
          </a:r>
          <a:endParaRPr lang="es-MX" sz="2300" kern="1200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2)Asesores comprometidos con el Instituto</a:t>
          </a:r>
          <a:endParaRPr lang="es-MX" sz="2300" kern="1200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3)Motivan a los educandos</a:t>
          </a:r>
          <a:endParaRPr lang="es-MX" sz="2300" kern="1200" dirty="0" smtClean="0"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4)Los apoyan al momento de presentar exámenes</a:t>
          </a:r>
          <a:endParaRPr lang="es-MX" sz="2300" kern="1200" dirty="0"/>
        </a:p>
      </dsp:txBody>
      <dsp:txXfrm rot="-5400000">
        <a:off x="6883294" y="2950975"/>
        <a:ext cx="5160475" cy="3127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510B1-3137-4A90-B2E8-1CEC2FF1FD4E}">
      <dsp:nvSpPr>
        <dsp:cNvPr id="0" name=""/>
        <dsp:cNvSpPr/>
      </dsp:nvSpPr>
      <dsp:spPr>
        <a:xfrm>
          <a:off x="1117" y="1365250"/>
          <a:ext cx="4809795" cy="577175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244475" bIns="0" numCol="1" spcCol="1270" anchor="t" anchorCtr="0">
          <a:noAutofit/>
        </a:bodyPr>
        <a:lstStyle/>
        <a:p>
          <a:pPr lvl="0" algn="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500" kern="1200" dirty="0" smtClean="0"/>
            <a:t>Pedagógicas</a:t>
          </a:r>
          <a:endParaRPr lang="es-MX" sz="5500" kern="1200" dirty="0"/>
        </a:p>
      </dsp:txBody>
      <dsp:txXfrm rot="16200000">
        <a:off x="-1884322" y="3250690"/>
        <a:ext cx="4732838" cy="961959"/>
      </dsp:txXfrm>
    </dsp:sp>
    <dsp:sp modelId="{66BBA634-92C3-4EFE-ACEB-3FAF78771DA8}">
      <dsp:nvSpPr>
        <dsp:cNvPr id="0" name=""/>
        <dsp:cNvSpPr/>
      </dsp:nvSpPr>
      <dsp:spPr>
        <a:xfrm>
          <a:off x="963076" y="1365250"/>
          <a:ext cx="3583297" cy="57717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1163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Todo lo relacionado con lo educativo que nos trasmite aprendizajes</a:t>
          </a:r>
          <a:endParaRPr lang="es-MX" sz="4700" kern="1200" dirty="0"/>
        </a:p>
      </dsp:txBody>
      <dsp:txXfrm>
        <a:off x="963076" y="1365250"/>
        <a:ext cx="3583297" cy="5771754"/>
      </dsp:txXfrm>
    </dsp:sp>
    <dsp:sp modelId="{D2C35E00-84AF-472D-8144-D76108C34213}">
      <dsp:nvSpPr>
        <dsp:cNvPr id="0" name=""/>
        <dsp:cNvSpPr/>
      </dsp:nvSpPr>
      <dsp:spPr>
        <a:xfrm>
          <a:off x="4979256" y="1365250"/>
          <a:ext cx="4809795" cy="5771754"/>
        </a:xfrm>
        <a:prstGeom prst="roundRect">
          <a:avLst>
            <a:gd name="adj" fmla="val 5000"/>
          </a:avLst>
        </a:prstGeom>
        <a:solidFill>
          <a:srgbClr val="6465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244475" bIns="0" numCol="1" spcCol="1270" anchor="t" anchorCtr="0">
          <a:noAutofit/>
        </a:bodyPr>
        <a:lstStyle/>
        <a:p>
          <a:pPr lvl="0" algn="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500" kern="1200" dirty="0" smtClean="0"/>
            <a:t>Operativas</a:t>
          </a:r>
          <a:endParaRPr lang="es-MX" sz="5500" kern="1200" dirty="0"/>
        </a:p>
      </dsp:txBody>
      <dsp:txXfrm rot="16200000">
        <a:off x="3093816" y="3250690"/>
        <a:ext cx="4732838" cy="961959"/>
      </dsp:txXfrm>
    </dsp:sp>
    <dsp:sp modelId="{C82A8996-5EA9-4106-A4A0-59B84F9770BA}">
      <dsp:nvSpPr>
        <dsp:cNvPr id="0" name=""/>
        <dsp:cNvSpPr/>
      </dsp:nvSpPr>
      <dsp:spPr>
        <a:xfrm rot="5400000">
          <a:off x="4579098" y="5953589"/>
          <a:ext cx="848412" cy="721469"/>
        </a:xfrm>
        <a:prstGeom prst="flowChartExtract">
          <a:avLst/>
        </a:prstGeom>
        <a:solidFill>
          <a:srgbClr val="95D6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3DDAB-BACC-4B0A-ACDF-BC3AE9121A12}">
      <dsp:nvSpPr>
        <dsp:cNvPr id="0" name=""/>
        <dsp:cNvSpPr/>
      </dsp:nvSpPr>
      <dsp:spPr>
        <a:xfrm>
          <a:off x="5941215" y="1365250"/>
          <a:ext cx="3583297" cy="57717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1163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Espacios lugares horarios círculos de estudio plazas comunitarias escuela bibliotecas </a:t>
          </a:r>
          <a:endParaRPr lang="es-MX" sz="4700" kern="1200" dirty="0"/>
        </a:p>
      </dsp:txBody>
      <dsp:txXfrm>
        <a:off x="5941215" y="1365250"/>
        <a:ext cx="3583297" cy="5771754"/>
      </dsp:txXfrm>
    </dsp:sp>
    <dsp:sp modelId="{4B0ABC42-12A6-464E-A8A6-E61C7FFE5511}">
      <dsp:nvSpPr>
        <dsp:cNvPr id="0" name=""/>
        <dsp:cNvSpPr/>
      </dsp:nvSpPr>
      <dsp:spPr>
        <a:xfrm>
          <a:off x="9957394" y="1365250"/>
          <a:ext cx="4809795" cy="5771754"/>
        </a:xfrm>
        <a:prstGeom prst="roundRect">
          <a:avLst>
            <a:gd name="adj" fmla="val 5000"/>
          </a:avLst>
        </a:prstGeom>
        <a:solidFill>
          <a:srgbClr val="40B4E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8595" rIns="244475" bIns="0" numCol="1" spcCol="1270" anchor="t" anchorCtr="0">
          <a:noAutofit/>
        </a:bodyPr>
        <a:lstStyle/>
        <a:p>
          <a:pPr lvl="0" algn="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500" kern="1200" dirty="0" smtClean="0"/>
            <a:t>Comunicación</a:t>
          </a:r>
          <a:endParaRPr lang="es-MX" sz="5500" kern="1200" dirty="0"/>
        </a:p>
      </dsp:txBody>
      <dsp:txXfrm rot="16200000">
        <a:off x="8071954" y="3250690"/>
        <a:ext cx="4732838" cy="961959"/>
      </dsp:txXfrm>
    </dsp:sp>
    <dsp:sp modelId="{E004F132-54F4-4395-A438-8ADE42D340EC}">
      <dsp:nvSpPr>
        <dsp:cNvPr id="0" name=""/>
        <dsp:cNvSpPr/>
      </dsp:nvSpPr>
      <dsp:spPr>
        <a:xfrm rot="5400000">
          <a:off x="9557237" y="5953589"/>
          <a:ext cx="848412" cy="721469"/>
        </a:xfrm>
        <a:prstGeom prst="flowChartExtract">
          <a:avLst/>
        </a:prstGeom>
        <a:solidFill>
          <a:srgbClr val="95D6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622BB-4C44-4759-9231-C5C7B2B41216}">
      <dsp:nvSpPr>
        <dsp:cNvPr id="0" name=""/>
        <dsp:cNvSpPr/>
      </dsp:nvSpPr>
      <dsp:spPr>
        <a:xfrm>
          <a:off x="10919353" y="1365250"/>
          <a:ext cx="3583297" cy="57717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1163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700" kern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Ambiente grupal para fomentar los círculos de estudio</a:t>
          </a:r>
          <a:endParaRPr lang="es-MX" sz="4700" kern="1200" dirty="0"/>
        </a:p>
      </dsp:txBody>
      <dsp:txXfrm>
        <a:off x="10919353" y="1365250"/>
        <a:ext cx="3583297" cy="5771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</p:spPr>
        <p:txBody>
          <a:bodyPr lIns="92757" tIns="46378" rIns="92757" bIns="46378"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</p:spPr>
        <p:txBody>
          <a:bodyPr lIns="92757" tIns="46378" rIns="92757" bIns="4637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72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4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1pPr>
    <a:lvl2pPr indent="228587" defTabSz="457174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2pPr>
    <a:lvl3pPr indent="457174" defTabSz="457174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3pPr>
    <a:lvl4pPr indent="685761" defTabSz="457174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4pPr>
    <a:lvl5pPr indent="914350" defTabSz="457174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5pPr>
    <a:lvl6pPr indent="1142937" defTabSz="457174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6pPr>
    <a:lvl7pPr indent="1371524" defTabSz="457174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7pPr>
    <a:lvl8pPr indent="1600112" defTabSz="457174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8pPr>
    <a:lvl9pPr indent="1828699" defTabSz="457174" latinLnBrk="0">
      <a:lnSpc>
        <a:spcPct val="117999"/>
      </a:lnSpc>
      <a:defRPr sz="2199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1"/>
          <p:cNvSpPr/>
          <p:nvPr userDrawn="1"/>
        </p:nvSpPr>
        <p:spPr>
          <a:xfrm>
            <a:off x="12903595" y="1"/>
            <a:ext cx="4436671" cy="1117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5C53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1"/>
          </a:p>
        </p:txBody>
      </p:sp>
      <p:sp>
        <p:nvSpPr>
          <p:cNvPr id="8" name="Shape 12"/>
          <p:cNvSpPr/>
          <p:nvPr userDrawn="1"/>
        </p:nvSpPr>
        <p:spPr>
          <a:xfrm>
            <a:off x="-1706120" y="8370780"/>
            <a:ext cx="19046384" cy="1389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49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5AA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sz="2401"/>
              <a:t> </a:t>
            </a:r>
          </a:p>
        </p:txBody>
      </p:sp>
      <p:sp>
        <p:nvSpPr>
          <p:cNvPr id="9" name="Shape 13"/>
          <p:cNvSpPr/>
          <p:nvPr userDrawn="1"/>
        </p:nvSpPr>
        <p:spPr>
          <a:xfrm>
            <a:off x="1400416" y="8216950"/>
            <a:ext cx="15939847" cy="1536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13000">
                <a:srgbClr val="5A9FC7"/>
              </a:gs>
              <a:gs pos="26000">
                <a:srgbClr val="61ABD5"/>
              </a:gs>
              <a:gs pos="73000">
                <a:srgbClr val="68B6E3"/>
              </a:gs>
            </a:gsLst>
            <a:lin ang="5400000" scaled="1"/>
            <a:tileRect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1"/>
          </a:p>
        </p:txBody>
      </p:sp>
      <p:sp>
        <p:nvSpPr>
          <p:cNvPr id="10" name="Shape 14"/>
          <p:cNvSpPr/>
          <p:nvPr userDrawn="1"/>
        </p:nvSpPr>
        <p:spPr>
          <a:xfrm>
            <a:off x="1400416" y="8204251"/>
            <a:ext cx="15939847" cy="1536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4612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8B6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1"/>
          </a:p>
        </p:txBody>
      </p:sp>
      <p:sp>
        <p:nvSpPr>
          <p:cNvPr id="16" name="Shape 15"/>
          <p:cNvSpPr>
            <a:spLocks noGrp="1"/>
          </p:cNvSpPr>
          <p:nvPr>
            <p:ph type="sldNum" sz="quarter" idx="2"/>
          </p:nvPr>
        </p:nvSpPr>
        <p:spPr>
          <a:xfrm>
            <a:off x="8407590" y="9251951"/>
            <a:ext cx="508152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"/>
          <p:cNvSpPr/>
          <p:nvPr userDrawn="1"/>
        </p:nvSpPr>
        <p:spPr>
          <a:xfrm>
            <a:off x="-1219235" y="0"/>
            <a:ext cx="10595968" cy="975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938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5AA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1"/>
          </a:p>
        </p:txBody>
      </p:sp>
      <p:sp>
        <p:nvSpPr>
          <p:cNvPr id="9" name="Shape 23"/>
          <p:cNvSpPr/>
          <p:nvPr userDrawn="1"/>
        </p:nvSpPr>
        <p:spPr>
          <a:xfrm>
            <a:off x="-1219238" y="0"/>
            <a:ext cx="9200709" cy="975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544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5C53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1"/>
          </a:p>
        </p:txBody>
      </p:sp>
      <p:grpSp>
        <p:nvGrpSpPr>
          <p:cNvPr id="10" name="Group 27"/>
          <p:cNvGrpSpPr/>
          <p:nvPr userDrawn="1"/>
        </p:nvGrpSpPr>
        <p:grpSpPr>
          <a:xfrm>
            <a:off x="-1219236" y="-1"/>
            <a:ext cx="9807610" cy="9753601"/>
            <a:chOff x="0" y="0"/>
            <a:chExt cx="7355482" cy="9753600"/>
          </a:xfrm>
        </p:grpSpPr>
        <p:sp>
          <p:nvSpPr>
            <p:cNvPr id="11" name="Shape 25"/>
            <p:cNvSpPr/>
            <p:nvPr/>
          </p:nvSpPr>
          <p:spPr>
            <a:xfrm>
              <a:off x="0" y="0"/>
              <a:ext cx="7355483" cy="975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82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A9FC7"/>
                </a:gs>
                <a:gs pos="18000">
                  <a:srgbClr val="61ABD5"/>
                </a:gs>
                <a:gs pos="41000">
                  <a:srgbClr val="68B6E3"/>
                </a:gs>
              </a:gsLst>
              <a:lin ang="81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401"/>
            </a:p>
          </p:txBody>
        </p:sp>
        <p:sp>
          <p:nvSpPr>
            <p:cNvPr id="12" name="Shape 26"/>
            <p:cNvSpPr/>
            <p:nvPr/>
          </p:nvSpPr>
          <p:spPr>
            <a:xfrm>
              <a:off x="5528397" y="0"/>
              <a:ext cx="1827086" cy="975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381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B6E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1"/>
            </a:p>
          </p:txBody>
        </p:sp>
      </p:grpSp>
      <p:sp>
        <p:nvSpPr>
          <p:cNvPr id="13" name="Shape 29"/>
          <p:cNvSpPr>
            <a:spLocks noGrp="1"/>
          </p:cNvSpPr>
          <p:nvPr>
            <p:ph type="sldNum" sz="quarter" idx="2"/>
          </p:nvPr>
        </p:nvSpPr>
        <p:spPr>
          <a:xfrm>
            <a:off x="8407590" y="9251951"/>
            <a:ext cx="508152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smtClean="0"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9"/>
          <p:cNvGrpSpPr/>
          <p:nvPr userDrawn="1"/>
        </p:nvGrpSpPr>
        <p:grpSpPr>
          <a:xfrm flipH="1">
            <a:off x="-1" y="8944649"/>
            <a:ext cx="9963936" cy="816014"/>
            <a:chOff x="0" y="-1791"/>
            <a:chExt cx="7472723" cy="816013"/>
          </a:xfrm>
        </p:grpSpPr>
        <p:sp>
          <p:nvSpPr>
            <p:cNvPr id="8" name="Shape 36"/>
            <p:cNvSpPr/>
            <p:nvPr/>
          </p:nvSpPr>
          <p:spPr>
            <a:xfrm>
              <a:off x="0" y="87117"/>
              <a:ext cx="7472723" cy="72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49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AA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rPr sz="2401"/>
                <a:t> </a:t>
              </a:r>
            </a:p>
          </p:txBody>
        </p:sp>
        <p:sp>
          <p:nvSpPr>
            <p:cNvPr id="9" name="Shape 37"/>
            <p:cNvSpPr/>
            <p:nvPr/>
          </p:nvSpPr>
          <p:spPr>
            <a:xfrm>
              <a:off x="1218829" y="-1791"/>
              <a:ext cx="6253894" cy="80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A9FC7"/>
                </a:gs>
                <a:gs pos="38000">
                  <a:srgbClr val="61ABD5"/>
                </a:gs>
                <a:gs pos="100000">
                  <a:srgbClr val="68B6E3"/>
                </a:gs>
              </a:gsLst>
              <a:lin ang="5400000" scaled="1"/>
              <a:tileRect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 sz="2401"/>
            </a:p>
          </p:txBody>
        </p:sp>
        <p:sp>
          <p:nvSpPr>
            <p:cNvPr id="10" name="Shape 38"/>
            <p:cNvSpPr/>
            <p:nvPr/>
          </p:nvSpPr>
          <p:spPr>
            <a:xfrm>
              <a:off x="1218829" y="0"/>
              <a:ext cx="6253894" cy="80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612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8B6E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1"/>
            </a:p>
          </p:txBody>
        </p:sp>
      </p:grpSp>
      <p:sp>
        <p:nvSpPr>
          <p:cNvPr id="11" name="Shape 40"/>
          <p:cNvSpPr>
            <a:spLocks noGrp="1"/>
          </p:cNvSpPr>
          <p:nvPr>
            <p:ph type="sldNum" sz="quarter" idx="2"/>
          </p:nvPr>
        </p:nvSpPr>
        <p:spPr>
          <a:xfrm>
            <a:off x="8407590" y="9251951"/>
            <a:ext cx="508152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40" y="444501"/>
            <a:ext cx="14800186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40" y="2603501"/>
            <a:ext cx="14800186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07590" y="9251951"/>
            <a:ext cx="50815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8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0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4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68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2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54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48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488" marR="0" indent="-444488" algn="l" defTabSz="584184" rtl="0" latinLnBrk="0">
        <a:lnSpc>
          <a:spcPct val="100000"/>
        </a:lnSpc>
        <a:spcBef>
          <a:spcPts val="4201"/>
        </a:spcBef>
        <a:spcAft>
          <a:spcPts val="0"/>
        </a:spcAft>
        <a:buClrTx/>
        <a:buSzPct val="75000"/>
        <a:buFontTx/>
        <a:buChar char="•"/>
        <a:tabLst/>
        <a:defRPr sz="3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8975" marR="0" indent="-444488" algn="l" defTabSz="584184" rtl="0" latinLnBrk="0">
        <a:lnSpc>
          <a:spcPct val="100000"/>
        </a:lnSpc>
        <a:spcBef>
          <a:spcPts val="4201"/>
        </a:spcBef>
        <a:spcAft>
          <a:spcPts val="0"/>
        </a:spcAft>
        <a:buClrTx/>
        <a:buSzPct val="75000"/>
        <a:buFontTx/>
        <a:buChar char="•"/>
        <a:tabLst/>
        <a:defRPr sz="3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463" marR="0" indent="-444488" algn="l" defTabSz="584184" rtl="0" latinLnBrk="0">
        <a:lnSpc>
          <a:spcPct val="100000"/>
        </a:lnSpc>
        <a:spcBef>
          <a:spcPts val="4201"/>
        </a:spcBef>
        <a:spcAft>
          <a:spcPts val="0"/>
        </a:spcAft>
        <a:buClrTx/>
        <a:buSzPct val="75000"/>
        <a:buFontTx/>
        <a:buChar char="•"/>
        <a:tabLst/>
        <a:defRPr sz="3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7949" marR="0" indent="-444488" algn="l" defTabSz="584184" rtl="0" latinLnBrk="0">
        <a:lnSpc>
          <a:spcPct val="100000"/>
        </a:lnSpc>
        <a:spcBef>
          <a:spcPts val="4201"/>
        </a:spcBef>
        <a:spcAft>
          <a:spcPts val="0"/>
        </a:spcAft>
        <a:buClrTx/>
        <a:buSzPct val="75000"/>
        <a:buFontTx/>
        <a:buChar char="•"/>
        <a:tabLst/>
        <a:defRPr sz="3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437" marR="0" indent="-444488" algn="l" defTabSz="584184" rtl="0" latinLnBrk="0">
        <a:lnSpc>
          <a:spcPct val="100000"/>
        </a:lnSpc>
        <a:spcBef>
          <a:spcPts val="4201"/>
        </a:spcBef>
        <a:spcAft>
          <a:spcPts val="0"/>
        </a:spcAft>
        <a:buClrTx/>
        <a:buSzPct val="75000"/>
        <a:buFontTx/>
        <a:buChar char="•"/>
        <a:tabLst/>
        <a:defRPr sz="3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6924" marR="0" indent="-444488" algn="l" defTabSz="584184" rtl="0" latinLnBrk="0">
        <a:lnSpc>
          <a:spcPct val="100000"/>
        </a:lnSpc>
        <a:spcBef>
          <a:spcPts val="4201"/>
        </a:spcBef>
        <a:spcAft>
          <a:spcPts val="0"/>
        </a:spcAft>
        <a:buClrTx/>
        <a:buSzPct val="75000"/>
        <a:buFontTx/>
        <a:buChar char="•"/>
        <a:tabLst/>
        <a:defRPr sz="3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412" marR="0" indent="-444488" algn="l" defTabSz="584184" rtl="0" latinLnBrk="0">
        <a:lnSpc>
          <a:spcPct val="100000"/>
        </a:lnSpc>
        <a:spcBef>
          <a:spcPts val="4201"/>
        </a:spcBef>
        <a:spcAft>
          <a:spcPts val="0"/>
        </a:spcAft>
        <a:buClrTx/>
        <a:buSzPct val="75000"/>
        <a:buFontTx/>
        <a:buChar char="•"/>
        <a:tabLst/>
        <a:defRPr sz="3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5900" marR="0" indent="-444488" algn="l" defTabSz="584184" rtl="0" latinLnBrk="0">
        <a:lnSpc>
          <a:spcPct val="100000"/>
        </a:lnSpc>
        <a:spcBef>
          <a:spcPts val="4201"/>
        </a:spcBef>
        <a:spcAft>
          <a:spcPts val="0"/>
        </a:spcAft>
        <a:buClrTx/>
        <a:buSzPct val="75000"/>
        <a:buFontTx/>
        <a:buChar char="•"/>
        <a:tabLst/>
        <a:defRPr sz="3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388" marR="0" indent="-444488" algn="l" defTabSz="584184" rtl="0" latinLnBrk="0">
        <a:lnSpc>
          <a:spcPct val="100000"/>
        </a:lnSpc>
        <a:spcBef>
          <a:spcPts val="4201"/>
        </a:spcBef>
        <a:spcAft>
          <a:spcPts val="0"/>
        </a:spcAft>
        <a:buClrTx/>
        <a:buSzPct val="75000"/>
        <a:buFontTx/>
        <a:buChar char="•"/>
        <a:tabLst/>
        <a:defRPr sz="3599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8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0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4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68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2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54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48" algn="ctr" defTabSz="58418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3437732" y="6880060"/>
            <a:ext cx="10464799" cy="812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455661">
              <a:defRPr sz="2340">
                <a:solidFill>
                  <a:srgbClr val="9B9B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sz="2340" dirty="0" smtClean="0"/>
              <a:t>Silao, Guanajuato Septiembre 2018</a:t>
            </a:r>
            <a:endParaRPr sz="2340" dirty="0"/>
          </a:p>
        </p:txBody>
      </p:sp>
      <p:sp>
        <p:nvSpPr>
          <p:cNvPr id="58" name="Shape 58"/>
          <p:cNvSpPr/>
          <p:nvPr/>
        </p:nvSpPr>
        <p:spPr>
          <a:xfrm>
            <a:off x="1887794" y="4196384"/>
            <a:ext cx="13916303" cy="1933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s-MX" sz="6000" b="1" dirty="0" smtClean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Reunión Nacional Académica 2018</a:t>
            </a:r>
            <a:endParaRPr lang="es-MX" sz="6000" b="1" dirty="0">
              <a:solidFill>
                <a:schemeClr val="tx1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97" y="2064020"/>
            <a:ext cx="6968072" cy="138238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4" y="1341120"/>
            <a:ext cx="16840486" cy="70256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33833" y="54526"/>
            <a:ext cx="13666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646569"/>
                </a:solidFill>
                <a:latin typeface="+mj-lt"/>
              </a:rPr>
              <a:t>EQUIPO ESTATAL DE FORMACIÓN</a:t>
            </a:r>
            <a:endParaRPr lang="es-MX" sz="2800" dirty="0">
              <a:solidFill>
                <a:srgbClr val="6465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090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904" y="3638552"/>
            <a:ext cx="101599" cy="2476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099" y="8893772"/>
            <a:ext cx="1956277" cy="3881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17" y="730044"/>
            <a:ext cx="5532960" cy="82935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185233" y="730044"/>
            <a:ext cx="312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49544866"/>
              </p:ext>
            </p:extLst>
          </p:nvPr>
        </p:nvGraphicFramePr>
        <p:xfrm>
          <a:off x="9069618" y="1819821"/>
          <a:ext cx="7920524" cy="5716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300790" y="345990"/>
            <a:ext cx="60817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6000" b="1" i="0" u="none" strike="noStrike" cap="none" spc="0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FillTx/>
                <a:latin typeface="Script MT Bold" panose="03040602040607080904" pitchFamily="66" charset="0"/>
                <a:sym typeface="Helvetica Light"/>
              </a:rPr>
              <a:t>Cuera  tamaulipeca</a:t>
            </a:r>
            <a:endParaRPr kumimoji="0" lang="es-MX" sz="6000" b="1" i="0" u="none" strike="noStrike" cap="none" spc="0" normalizeH="0" baseline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FillTx/>
              <a:latin typeface="Script MT Bold" panose="03040602040607080904" pitchFamily="66" charset="0"/>
              <a:sym typeface="Helvetica Ligh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9439360" y="1787433"/>
            <a:ext cx="7456330" cy="200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s-MX" sz="44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Dirección de </a:t>
            </a:r>
            <a:r>
              <a:rPr lang="es-MX" sz="4400" b="1" dirty="0">
                <a:solidFill>
                  <a:schemeClr val="tx1"/>
                </a:solidFill>
                <a:cs typeface="Aharoni" panose="02010803020104030203" pitchFamily="2" charset="-79"/>
              </a:rPr>
              <a:t>O</a:t>
            </a:r>
            <a:r>
              <a:rPr lang="es-MX" sz="44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peración Educativa</a:t>
            </a:r>
            <a:endParaRPr lang="es-MX" sz="44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904" y="3638552"/>
            <a:ext cx="101599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048" y="3257551"/>
            <a:ext cx="2730500" cy="32385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099" y="8893772"/>
            <a:ext cx="1956277" cy="388102"/>
          </a:xfrm>
          <a:prstGeom prst="rect">
            <a:avLst/>
          </a:prstGeom>
        </p:spPr>
      </p:pic>
      <p:sp>
        <p:nvSpPr>
          <p:cNvPr id="6" name="Shape 62"/>
          <p:cNvSpPr/>
          <p:nvPr/>
        </p:nvSpPr>
        <p:spPr>
          <a:xfrm>
            <a:off x="9301503" y="5947798"/>
            <a:ext cx="7456330" cy="200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r>
              <a:rPr lang="es-MX" sz="44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Departamento de Formación</a:t>
            </a:r>
          </a:p>
          <a:p>
            <a:r>
              <a:rPr lang="es-MX" sz="44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Y Desarrollo</a:t>
            </a:r>
            <a:endParaRPr lang="es-MX" sz="44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5487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7"/>
          <p:cNvGrpSpPr/>
          <p:nvPr/>
        </p:nvGrpSpPr>
        <p:grpSpPr>
          <a:xfrm>
            <a:off x="14364219" y="217727"/>
            <a:ext cx="4195437" cy="571500"/>
            <a:chOff x="0" y="0"/>
            <a:chExt cx="4195436" cy="571500"/>
          </a:xfrm>
        </p:grpSpPr>
        <p:sp>
          <p:nvSpPr>
            <p:cNvPr id="64" name="Shape 64"/>
            <p:cNvSpPr/>
            <p:nvPr/>
          </p:nvSpPr>
          <p:spPr>
            <a:xfrm>
              <a:off x="0" y="0"/>
              <a:ext cx="175129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817">
                  <a:srgbClr val="A1C20B"/>
                </a:gs>
                <a:gs pos="67151">
                  <a:srgbClr val="68B6E3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1"/>
            </a:p>
          </p:txBody>
        </p:sp>
        <p:sp>
          <p:nvSpPr>
            <p:cNvPr id="65" name="Shape 65"/>
            <p:cNvSpPr/>
            <p:nvPr/>
          </p:nvSpPr>
          <p:spPr>
            <a:xfrm>
              <a:off x="49885" y="0"/>
              <a:ext cx="175129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1"/>
            </a:p>
          </p:txBody>
        </p:sp>
        <p:sp>
          <p:nvSpPr>
            <p:cNvPr id="66" name="Shape 66"/>
            <p:cNvSpPr/>
            <p:nvPr/>
          </p:nvSpPr>
          <p:spPr>
            <a:xfrm>
              <a:off x="1087111" y="0"/>
              <a:ext cx="3108326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1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408" y="279221"/>
            <a:ext cx="1956277" cy="388102"/>
          </a:xfrm>
          <a:prstGeom prst="rect">
            <a:avLst/>
          </a:prstGeom>
        </p:spPr>
      </p:pic>
      <p:sp>
        <p:nvSpPr>
          <p:cNvPr id="11" name="Shape 69"/>
          <p:cNvSpPr/>
          <p:nvPr/>
        </p:nvSpPr>
        <p:spPr>
          <a:xfrm>
            <a:off x="5013157" y="314376"/>
            <a:ext cx="9243410" cy="60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s-MX" sz="2400" b="1" dirty="0" smtClean="0">
                <a:solidFill>
                  <a:srgbClr val="646569"/>
                </a:solidFill>
                <a:cs typeface="Aharoni" panose="02010803020104030203" pitchFamily="2" charset="-79"/>
              </a:rPr>
              <a:t>La formación en Tamaulipas se desarrolla permanentemente:</a:t>
            </a:r>
            <a:endParaRPr lang="es-MX" sz="2400" b="1" dirty="0">
              <a:solidFill>
                <a:srgbClr val="646569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76366561"/>
              </p:ext>
            </p:extLst>
          </p:nvPr>
        </p:nvGraphicFramePr>
        <p:xfrm>
          <a:off x="368069" y="1267487"/>
          <a:ext cx="16456000" cy="792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59244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7"/>
          <p:cNvGrpSpPr/>
          <p:nvPr/>
        </p:nvGrpSpPr>
        <p:grpSpPr>
          <a:xfrm>
            <a:off x="14364219" y="217727"/>
            <a:ext cx="4195437" cy="571500"/>
            <a:chOff x="0" y="0"/>
            <a:chExt cx="4195436" cy="571500"/>
          </a:xfrm>
        </p:grpSpPr>
        <p:sp>
          <p:nvSpPr>
            <p:cNvPr id="64" name="Shape 64"/>
            <p:cNvSpPr/>
            <p:nvPr/>
          </p:nvSpPr>
          <p:spPr>
            <a:xfrm>
              <a:off x="0" y="0"/>
              <a:ext cx="175129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817">
                  <a:srgbClr val="A1C20B"/>
                </a:gs>
                <a:gs pos="67151">
                  <a:srgbClr val="68B6E3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1"/>
            </a:p>
          </p:txBody>
        </p:sp>
        <p:sp>
          <p:nvSpPr>
            <p:cNvPr id="65" name="Shape 65"/>
            <p:cNvSpPr/>
            <p:nvPr/>
          </p:nvSpPr>
          <p:spPr>
            <a:xfrm>
              <a:off x="49885" y="0"/>
              <a:ext cx="175129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1"/>
            </a:p>
          </p:txBody>
        </p:sp>
        <p:sp>
          <p:nvSpPr>
            <p:cNvPr id="66" name="Shape 66"/>
            <p:cNvSpPr/>
            <p:nvPr/>
          </p:nvSpPr>
          <p:spPr>
            <a:xfrm>
              <a:off x="1087111" y="0"/>
              <a:ext cx="3108326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1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408" y="279221"/>
            <a:ext cx="1956277" cy="388102"/>
          </a:xfrm>
          <a:prstGeom prst="rect">
            <a:avLst/>
          </a:prstGeom>
        </p:spPr>
      </p:pic>
      <p:sp>
        <p:nvSpPr>
          <p:cNvPr id="14" name="Shape 69"/>
          <p:cNvSpPr/>
          <p:nvPr/>
        </p:nvSpPr>
        <p:spPr>
          <a:xfrm>
            <a:off x="5170694" y="171160"/>
            <a:ext cx="9243410" cy="60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s-MX" sz="2400" b="1" dirty="0" smtClean="0">
                <a:solidFill>
                  <a:srgbClr val="646569"/>
                </a:solidFill>
                <a:cs typeface="Aharoni" panose="02010803020104030203" pitchFamily="2" charset="-79"/>
              </a:rPr>
              <a:t>Hallazgos de la formación</a:t>
            </a:r>
            <a:endParaRPr lang="es-MX" sz="2400" b="1" dirty="0">
              <a:solidFill>
                <a:srgbClr val="646569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28048044"/>
              </p:ext>
            </p:extLst>
          </p:nvPr>
        </p:nvGraphicFramePr>
        <p:xfrm>
          <a:off x="1447192" y="217727"/>
          <a:ext cx="13138962" cy="902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29369" y="1232304"/>
            <a:ext cx="2235645" cy="2235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1258" y="1240016"/>
            <a:ext cx="2658871" cy="17864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4613" y="6408549"/>
            <a:ext cx="3023388" cy="206163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8528" y="1294158"/>
            <a:ext cx="3079621" cy="173228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99116" y="6406761"/>
            <a:ext cx="3668304" cy="20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36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7"/>
          <p:cNvGrpSpPr/>
          <p:nvPr/>
        </p:nvGrpSpPr>
        <p:grpSpPr>
          <a:xfrm>
            <a:off x="14364219" y="217727"/>
            <a:ext cx="4195437" cy="571500"/>
            <a:chOff x="0" y="0"/>
            <a:chExt cx="4195436" cy="571500"/>
          </a:xfrm>
        </p:grpSpPr>
        <p:sp>
          <p:nvSpPr>
            <p:cNvPr id="64" name="Shape 64"/>
            <p:cNvSpPr/>
            <p:nvPr/>
          </p:nvSpPr>
          <p:spPr>
            <a:xfrm>
              <a:off x="0" y="0"/>
              <a:ext cx="175129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817">
                  <a:srgbClr val="A1C20B"/>
                </a:gs>
                <a:gs pos="67151">
                  <a:srgbClr val="68B6E3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1"/>
            </a:p>
          </p:txBody>
        </p:sp>
        <p:sp>
          <p:nvSpPr>
            <p:cNvPr id="65" name="Shape 65"/>
            <p:cNvSpPr/>
            <p:nvPr/>
          </p:nvSpPr>
          <p:spPr>
            <a:xfrm>
              <a:off x="49885" y="0"/>
              <a:ext cx="175129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1"/>
            </a:p>
          </p:txBody>
        </p:sp>
        <p:sp>
          <p:nvSpPr>
            <p:cNvPr id="66" name="Shape 66"/>
            <p:cNvSpPr/>
            <p:nvPr/>
          </p:nvSpPr>
          <p:spPr>
            <a:xfrm>
              <a:off x="1087111" y="0"/>
              <a:ext cx="3108326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2401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408" y="279221"/>
            <a:ext cx="1956277" cy="388102"/>
          </a:xfrm>
          <a:prstGeom prst="rect">
            <a:avLst/>
          </a:prstGeom>
        </p:spPr>
      </p:pic>
      <p:sp>
        <p:nvSpPr>
          <p:cNvPr id="14" name="Shape 69"/>
          <p:cNvSpPr/>
          <p:nvPr/>
        </p:nvSpPr>
        <p:spPr>
          <a:xfrm>
            <a:off x="5170694" y="171160"/>
            <a:ext cx="9243410" cy="60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s-MX" sz="2400" b="1" dirty="0" smtClean="0">
                <a:solidFill>
                  <a:srgbClr val="646569"/>
                </a:solidFill>
                <a:cs typeface="Aharoni" panose="02010803020104030203" pitchFamily="2" charset="-79"/>
              </a:rPr>
              <a:t>Dimensiones del Proceso Educativo</a:t>
            </a:r>
            <a:endParaRPr lang="es-MX" sz="2400" b="1" dirty="0">
              <a:solidFill>
                <a:srgbClr val="646569"/>
              </a:solidFill>
              <a:cs typeface="Aharoni" panose="02010803020104030203" pitchFamily="2" charset="-79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82419041"/>
              </p:ext>
            </p:extLst>
          </p:nvPr>
        </p:nvGraphicFramePr>
        <p:xfrm>
          <a:off x="1376417" y="-575326"/>
          <a:ext cx="14768308" cy="8502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para plazas comunitarias gerardo moli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80" y="6845842"/>
            <a:ext cx="36671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irculo de estudio ine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052" y="6845842"/>
            <a:ext cx="3900232" cy="219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07" y="6824252"/>
            <a:ext cx="3845768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47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5990875" y="510924"/>
            <a:ext cx="6949692" cy="37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670" tIns="42670" rIns="42670" bIns="42670">
            <a:normAutofit fontScale="85000" lnSpcReduction="20000"/>
          </a:bodyPr>
          <a:lstStyle>
            <a:lvl1pPr algn="r">
              <a:defRPr sz="1800" cap="all">
                <a:solidFill>
                  <a:srgbClr val="9B9B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endParaRPr sz="2560" dirty="0"/>
          </a:p>
        </p:txBody>
      </p:sp>
      <p:sp>
        <p:nvSpPr>
          <p:cNvPr id="19" name="Shape 69"/>
          <p:cNvSpPr/>
          <p:nvPr/>
        </p:nvSpPr>
        <p:spPr>
          <a:xfrm>
            <a:off x="6062119" y="176693"/>
            <a:ext cx="6878448" cy="437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2670" tIns="42670" rIns="42670" bIns="42670">
            <a:noAutofit/>
          </a:bodyPr>
          <a:lstStyle/>
          <a:p>
            <a:pPr algn="r">
              <a:defRPr sz="2200" cap="all">
                <a:solidFill>
                  <a:srgbClr val="9B9B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MX" sz="2400" b="1" dirty="0"/>
              <a:t>Buenas practicas</a:t>
            </a:r>
            <a:endParaRPr sz="2400" b="1" dirty="0"/>
          </a:p>
        </p:txBody>
      </p:sp>
      <p:grpSp>
        <p:nvGrpSpPr>
          <p:cNvPr id="28" name="Group 67"/>
          <p:cNvGrpSpPr/>
          <p:nvPr/>
        </p:nvGrpSpPr>
        <p:grpSpPr>
          <a:xfrm>
            <a:off x="14606614" y="262872"/>
            <a:ext cx="2079070" cy="571502"/>
            <a:chOff x="0" y="0"/>
            <a:chExt cx="4195436" cy="571500"/>
          </a:xfrm>
        </p:grpSpPr>
        <p:sp>
          <p:nvSpPr>
            <p:cNvPr id="29" name="Shape 64"/>
            <p:cNvSpPr/>
            <p:nvPr/>
          </p:nvSpPr>
          <p:spPr>
            <a:xfrm>
              <a:off x="0" y="0"/>
              <a:ext cx="175129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817">
                  <a:srgbClr val="A1C20B"/>
                </a:gs>
                <a:gs pos="67151">
                  <a:srgbClr val="68B6E3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2249" tIns="72249" rIns="72249" bIns="7224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991"/>
            </a:p>
          </p:txBody>
        </p:sp>
        <p:sp>
          <p:nvSpPr>
            <p:cNvPr id="30" name="Shape 65"/>
            <p:cNvSpPr/>
            <p:nvPr/>
          </p:nvSpPr>
          <p:spPr>
            <a:xfrm>
              <a:off x="49885" y="0"/>
              <a:ext cx="175129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2249" tIns="72249" rIns="72249" bIns="7224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991"/>
            </a:p>
          </p:txBody>
        </p:sp>
        <p:sp>
          <p:nvSpPr>
            <p:cNvPr id="31" name="Shape 66"/>
            <p:cNvSpPr/>
            <p:nvPr/>
          </p:nvSpPr>
          <p:spPr>
            <a:xfrm>
              <a:off x="1087111" y="0"/>
              <a:ext cx="3108326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2249" tIns="72249" rIns="72249" bIns="7224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991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499" y="324366"/>
            <a:ext cx="1467163" cy="388103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935094" y="473111"/>
            <a:ext cx="7271208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44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23265" r="47115" b="37992"/>
          <a:stretch/>
        </p:blipFill>
        <p:spPr bwMode="auto">
          <a:xfrm>
            <a:off x="516194" y="614489"/>
            <a:ext cx="16031496" cy="73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63431" r="56102" b="27023"/>
          <a:stretch/>
        </p:blipFill>
        <p:spPr bwMode="auto">
          <a:xfrm>
            <a:off x="3901378" y="8051552"/>
            <a:ext cx="9971654" cy="170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620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2722"/>
              </p:ext>
            </p:extLst>
          </p:nvPr>
        </p:nvGraphicFramePr>
        <p:xfrm>
          <a:off x="1533833" y="1135633"/>
          <a:ext cx="14910619" cy="786088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4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3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39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5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69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89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919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89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189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267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COORD.  DE ZONA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Ind.</a:t>
                      </a:r>
                      <a:endParaRPr lang="es-MX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Reunión academica</a:t>
                      </a:r>
                      <a:endParaRPr lang="es-MX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27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Inicial</a:t>
                      </a:r>
                      <a:endParaRPr lang="es-MX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Continua</a:t>
                      </a:r>
                      <a:endParaRPr lang="es-MX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TOTAL</a:t>
                      </a:r>
                      <a:endParaRPr lang="es-MX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5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Alfa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</a:rPr>
                        <a:t>Int</a:t>
                      </a:r>
                      <a:r>
                        <a:rPr lang="es-MX" sz="1800" u="none" strike="noStrike" dirty="0">
                          <a:effectLst/>
                        </a:rPr>
                        <a:t>/</a:t>
                      </a:r>
                      <a:r>
                        <a:rPr lang="es-MX" sz="1800" u="none" strike="noStrike" dirty="0" err="1">
                          <a:effectLst/>
                        </a:rPr>
                        <a:t>ava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Total nivel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Alfa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 err="1">
                          <a:effectLst/>
                        </a:rPr>
                        <a:t>Int</a:t>
                      </a:r>
                      <a:r>
                        <a:rPr lang="es-MX" sz="1800" u="none" strike="noStrike" dirty="0">
                          <a:effectLst/>
                        </a:rPr>
                        <a:t>/</a:t>
                      </a:r>
                      <a:r>
                        <a:rPr lang="es-MX" sz="1800" u="none" strike="noStrike" dirty="0" err="1">
                          <a:effectLst/>
                        </a:rPr>
                        <a:t>ava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Total nivel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Pres</a:t>
                      </a:r>
                      <a:endParaRPr lang="es-MX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Linea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Pres</a:t>
                      </a:r>
                      <a:endParaRPr lang="es-MX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Linea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Pres</a:t>
                      </a:r>
                      <a:endParaRPr lang="es-MX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Linea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Pres</a:t>
                      </a:r>
                      <a:endParaRPr lang="es-MX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Linea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2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Nuevo Laredo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37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112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149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Reynosa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7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67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39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63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130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Matamoros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9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41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50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San Fernando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38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71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Victoria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63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Tula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71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91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43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134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Mante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59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83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84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7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91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174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González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57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70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127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Tampico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28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19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45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73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Río Bravo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84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43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50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19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70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113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Hidalgo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39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70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109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Altamira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31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46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77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123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154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Miguel Alemán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6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35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939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Soto La Marina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5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15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27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67</a:t>
                      </a:r>
                      <a:endParaRPr lang="es-MX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Jiménez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7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23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37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48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85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Padilla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18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33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46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79</a:t>
                      </a:r>
                      <a:endParaRPr lang="es-MX" sz="18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effectLst/>
                        </a:rPr>
                        <a:t>Xicoténcatl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32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76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116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365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>
                          <a:effectLst/>
                        </a:rPr>
                        <a:t>Aldama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21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0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24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45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35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41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76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121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2672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 err="1">
                          <a:effectLst/>
                        </a:rPr>
                        <a:t>Jaumave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5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9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12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28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40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49</a:t>
                      </a:r>
                      <a:endParaRPr lang="es-MX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7176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TOTAL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31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214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469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3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266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21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759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583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2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554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>
                          <a:effectLst/>
                        </a:rPr>
                        <a:t>1140</a:t>
                      </a:r>
                      <a:endParaRPr lang="es-MX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u="none" strike="noStrike" dirty="0">
                          <a:effectLst/>
                        </a:rPr>
                        <a:t>1899</a:t>
                      </a:r>
                      <a:endParaRPr lang="es-MX" sz="18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533833" y="181526"/>
            <a:ext cx="13666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646569"/>
                </a:solidFill>
                <a:latin typeface="+mj-lt"/>
              </a:rPr>
              <a:t>FORMACIÓN Y REUNIÓN ACADÉMICA DE ASESORES </a:t>
            </a:r>
            <a:r>
              <a:rPr lang="es-MX" sz="2800" b="1" dirty="0" smtClean="0">
                <a:solidFill>
                  <a:srgbClr val="646569"/>
                </a:solidFill>
                <a:latin typeface="+mj-lt"/>
              </a:rPr>
              <a:t>EDUCATIVOS</a:t>
            </a:r>
          </a:p>
          <a:p>
            <a:r>
              <a:rPr lang="es-MX" sz="2800" b="1" dirty="0" smtClean="0">
                <a:solidFill>
                  <a:srgbClr val="646569"/>
                </a:solidFill>
                <a:latin typeface="+mj-lt"/>
              </a:rPr>
              <a:t>REPORTE </a:t>
            </a:r>
            <a:r>
              <a:rPr lang="es-MX" sz="2800" b="1" dirty="0">
                <a:solidFill>
                  <a:srgbClr val="646569"/>
                </a:solidFill>
                <a:latin typeface="+mj-lt"/>
              </a:rPr>
              <a:t>DE AVANCE ENERO - AGOSTO 2018</a:t>
            </a:r>
            <a:r>
              <a:rPr lang="es-MX" sz="2800" dirty="0">
                <a:solidFill>
                  <a:srgbClr val="646569"/>
                </a:solidFill>
                <a:latin typeface="+mj-lt"/>
              </a:rPr>
              <a:t> </a:t>
            </a:r>
          </a:p>
        </p:txBody>
      </p:sp>
      <p:grpSp>
        <p:nvGrpSpPr>
          <p:cNvPr id="4" name="Group 67"/>
          <p:cNvGrpSpPr/>
          <p:nvPr/>
        </p:nvGrpSpPr>
        <p:grpSpPr>
          <a:xfrm>
            <a:off x="14606614" y="262872"/>
            <a:ext cx="2079070" cy="571502"/>
            <a:chOff x="0" y="0"/>
            <a:chExt cx="4195436" cy="571500"/>
          </a:xfrm>
        </p:grpSpPr>
        <p:sp>
          <p:nvSpPr>
            <p:cNvPr id="5" name="Shape 64"/>
            <p:cNvSpPr/>
            <p:nvPr/>
          </p:nvSpPr>
          <p:spPr>
            <a:xfrm>
              <a:off x="0" y="0"/>
              <a:ext cx="175129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0817">
                  <a:srgbClr val="A1C20B"/>
                </a:gs>
                <a:gs pos="67151">
                  <a:srgbClr val="68B6E3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2249" tIns="72249" rIns="72249" bIns="7224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991"/>
            </a:p>
          </p:txBody>
        </p:sp>
        <p:sp>
          <p:nvSpPr>
            <p:cNvPr id="6" name="Shape 65"/>
            <p:cNvSpPr/>
            <p:nvPr/>
          </p:nvSpPr>
          <p:spPr>
            <a:xfrm>
              <a:off x="49885" y="0"/>
              <a:ext cx="175129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2249" tIns="72249" rIns="72249" bIns="7224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991"/>
            </a:p>
          </p:txBody>
        </p:sp>
        <p:sp>
          <p:nvSpPr>
            <p:cNvPr id="7" name="Shape 66"/>
            <p:cNvSpPr/>
            <p:nvPr/>
          </p:nvSpPr>
          <p:spPr>
            <a:xfrm>
              <a:off x="1087111" y="0"/>
              <a:ext cx="3108326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65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2249" tIns="72249" rIns="72249" bIns="72249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991"/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499" y="324366"/>
            <a:ext cx="1467163" cy="3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62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1" y="377825"/>
            <a:ext cx="5179218" cy="917300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469317" y="723632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55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621967" y="3409682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79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959493" y="3640014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81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399582" y="4755924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57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395754" y="6764214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93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321389" y="7664255"/>
            <a:ext cx="58028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 smtClean="0"/>
              <a:t>TULA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95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012811" y="8669214"/>
            <a:ext cx="40075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122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46526" y="8044906"/>
            <a:ext cx="108843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61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400" b="1" dirty="0" smtClean="0"/>
              <a:t>GONZALEZ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0161054" y="9069264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54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0" name="Conector recto de flecha 19"/>
          <p:cNvCxnSpPr>
            <a:stCxn id="19" idx="3"/>
          </p:cNvCxnSpPr>
          <p:nvPr/>
        </p:nvCxnSpPr>
        <p:spPr>
          <a:xfrm flipV="1">
            <a:off x="10462419" y="9137650"/>
            <a:ext cx="238528" cy="9063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CuadroTexto 21"/>
          <p:cNvSpPr txBox="1"/>
          <p:nvPr/>
        </p:nvSpPr>
        <p:spPr>
          <a:xfrm>
            <a:off x="10123617" y="3295382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45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071904" y="5976814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54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0237254" y="8574232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55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459917" y="2717532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19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0427754" y="6630864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41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9399054" y="5862514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30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916454" y="6237164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31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8846604" y="7869382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28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0389654" y="7742382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42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008404" y="7075364"/>
            <a:ext cx="3013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37</a:t>
            </a:r>
            <a:endParaRPr kumimoji="0" lang="es-MX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1533833" y="54526"/>
            <a:ext cx="13666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>
                <a:solidFill>
                  <a:srgbClr val="646569"/>
                </a:solidFill>
                <a:latin typeface="+mj-lt"/>
              </a:rPr>
              <a:t>ASESORES EDUCATIVOS POR COORDINACIÓN DE ZONA EN TAMAULIPAS</a:t>
            </a:r>
            <a:endParaRPr lang="es-MX" sz="2800" dirty="0">
              <a:solidFill>
                <a:srgbClr val="646569"/>
              </a:solidFill>
              <a:latin typeface="+mj-lt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3251122" y="4548957"/>
            <a:ext cx="30988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TOTAL: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1,079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dirty="0" smtClean="0"/>
              <a:t>ASESORES</a:t>
            </a:r>
            <a:endParaRPr kumimoji="0" lang="es-MX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954900" y="645277"/>
            <a:ext cx="172964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NUEVO LAREDO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725526" y="2799449"/>
            <a:ext cx="178895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MIGUEL ALEMAN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8404097" y="3497986"/>
            <a:ext cx="110286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REYNOSA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1573263" y="3846799"/>
            <a:ext cx="144751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MATAMOROS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0338331" y="2624024"/>
            <a:ext cx="124232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RIO BRAVO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42" name="Conector recto de flecha 41"/>
          <p:cNvCxnSpPr>
            <a:endCxn id="22" idx="0"/>
          </p:cNvCxnSpPr>
          <p:nvPr/>
        </p:nvCxnSpPr>
        <p:spPr>
          <a:xfrm flipH="1">
            <a:off x="10274300" y="2798430"/>
            <a:ext cx="64031" cy="49695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onector recto de flecha 43"/>
          <p:cNvCxnSpPr/>
          <p:nvPr/>
        </p:nvCxnSpPr>
        <p:spPr>
          <a:xfrm flipH="1">
            <a:off x="7770682" y="994090"/>
            <a:ext cx="926437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ector recto de flecha 50"/>
          <p:cNvCxnSpPr/>
          <p:nvPr/>
        </p:nvCxnSpPr>
        <p:spPr>
          <a:xfrm flipV="1">
            <a:off x="7619998" y="3046906"/>
            <a:ext cx="990601" cy="10135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Conector recto de flecha 52"/>
          <p:cNvCxnSpPr>
            <a:stCxn id="38" idx="2"/>
          </p:cNvCxnSpPr>
          <p:nvPr/>
        </p:nvCxnSpPr>
        <p:spPr>
          <a:xfrm flipH="1">
            <a:off x="11260858" y="4195612"/>
            <a:ext cx="1036161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CuadroTexto 54"/>
          <p:cNvSpPr txBox="1"/>
          <p:nvPr/>
        </p:nvSpPr>
        <p:spPr>
          <a:xfrm>
            <a:off x="11074395" y="4914942"/>
            <a:ext cx="172803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SAN FERNANDO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56" name="Conector recto de flecha 55"/>
          <p:cNvCxnSpPr/>
          <p:nvPr/>
        </p:nvCxnSpPr>
        <p:spPr>
          <a:xfrm flipH="1">
            <a:off x="10538619" y="5263755"/>
            <a:ext cx="136525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CuadroTexto 57"/>
          <p:cNvSpPr txBox="1"/>
          <p:nvPr/>
        </p:nvSpPr>
        <p:spPr>
          <a:xfrm>
            <a:off x="10854970" y="6317660"/>
            <a:ext cx="184666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SOTO LA MARINA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59" name="Conector recto de flecha 58"/>
          <p:cNvCxnSpPr/>
          <p:nvPr/>
        </p:nvCxnSpPr>
        <p:spPr>
          <a:xfrm flipH="1">
            <a:off x="10700947" y="6666473"/>
            <a:ext cx="1365250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CuadroTexto 59"/>
          <p:cNvSpPr txBox="1"/>
          <p:nvPr/>
        </p:nvSpPr>
        <p:spPr>
          <a:xfrm>
            <a:off x="6796877" y="5779389"/>
            <a:ext cx="102592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HIDALGO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1" name="Conector recto de flecha 60"/>
          <p:cNvCxnSpPr/>
          <p:nvPr/>
        </p:nvCxnSpPr>
        <p:spPr>
          <a:xfrm>
            <a:off x="7195604" y="6093789"/>
            <a:ext cx="699422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3" name="CuadroTexto 62"/>
          <p:cNvSpPr txBox="1"/>
          <p:nvPr/>
        </p:nvSpPr>
        <p:spPr>
          <a:xfrm>
            <a:off x="10972327" y="7711605"/>
            <a:ext cx="94416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ALDAMA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4" name="Conector recto de flecha 63"/>
          <p:cNvCxnSpPr/>
          <p:nvPr/>
        </p:nvCxnSpPr>
        <p:spPr>
          <a:xfrm flipH="1" flipV="1">
            <a:off x="10691019" y="7997738"/>
            <a:ext cx="753393" cy="2034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CuadroTexto 65"/>
          <p:cNvSpPr txBox="1"/>
          <p:nvPr/>
        </p:nvSpPr>
        <p:spPr>
          <a:xfrm>
            <a:off x="10755626" y="8601733"/>
            <a:ext cx="112691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ALTAMIRA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7" name="Conector recto de flecha 66"/>
          <p:cNvCxnSpPr/>
          <p:nvPr/>
        </p:nvCxnSpPr>
        <p:spPr>
          <a:xfrm flipH="1" flipV="1">
            <a:off x="10630179" y="8882095"/>
            <a:ext cx="753393" cy="2034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CuadroTexto 67"/>
          <p:cNvSpPr txBox="1"/>
          <p:nvPr/>
        </p:nvSpPr>
        <p:spPr>
          <a:xfrm>
            <a:off x="9576823" y="9202924"/>
            <a:ext cx="103714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TAMPICO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8635959" y="9084390"/>
            <a:ext cx="81913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MANTE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70" name="Conector recto de flecha 69"/>
          <p:cNvCxnSpPr>
            <a:stCxn id="69" idx="0"/>
          </p:cNvCxnSpPr>
          <p:nvPr/>
        </p:nvCxnSpPr>
        <p:spPr>
          <a:xfrm flipV="1">
            <a:off x="9045527" y="8950546"/>
            <a:ext cx="292768" cy="13384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2" name="CuadroTexto 71"/>
          <p:cNvSpPr txBox="1"/>
          <p:nvPr/>
        </p:nvSpPr>
        <p:spPr>
          <a:xfrm>
            <a:off x="6472726" y="8870700"/>
            <a:ext cx="153567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XICOTENCATL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73" name="Conector recto de flecha 72"/>
          <p:cNvCxnSpPr>
            <a:endCxn id="30" idx="2"/>
          </p:cNvCxnSpPr>
          <p:nvPr/>
        </p:nvCxnSpPr>
        <p:spPr>
          <a:xfrm flipV="1">
            <a:off x="7288706" y="8187418"/>
            <a:ext cx="1708581" cy="64081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CuadroTexto 74"/>
          <p:cNvSpPr txBox="1"/>
          <p:nvPr/>
        </p:nvSpPr>
        <p:spPr>
          <a:xfrm>
            <a:off x="11005598" y="5628054"/>
            <a:ext cx="97943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JIMENEZ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76" name="Conector recto de flecha 75"/>
          <p:cNvCxnSpPr/>
          <p:nvPr/>
        </p:nvCxnSpPr>
        <p:spPr>
          <a:xfrm flipH="1" flipV="1">
            <a:off x="9720522" y="5967648"/>
            <a:ext cx="1774794" cy="9219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CuadroTexto 77"/>
          <p:cNvSpPr txBox="1"/>
          <p:nvPr/>
        </p:nvSpPr>
        <p:spPr>
          <a:xfrm>
            <a:off x="10955398" y="6891266"/>
            <a:ext cx="107080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VICTORIA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79" name="Conector recto de flecha 78"/>
          <p:cNvCxnSpPr/>
          <p:nvPr/>
        </p:nvCxnSpPr>
        <p:spPr>
          <a:xfrm flipH="1" flipV="1">
            <a:off x="8697119" y="7075364"/>
            <a:ext cx="2798197" cy="16471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CuadroTexto 80"/>
          <p:cNvSpPr txBox="1"/>
          <p:nvPr/>
        </p:nvSpPr>
        <p:spPr>
          <a:xfrm>
            <a:off x="5989286" y="6748825"/>
            <a:ext cx="106920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JAUMAVE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82" name="Conector recto de flecha 81"/>
          <p:cNvCxnSpPr>
            <a:stCxn id="81" idx="2"/>
            <a:endCxn id="32" idx="1"/>
          </p:cNvCxnSpPr>
          <p:nvPr/>
        </p:nvCxnSpPr>
        <p:spPr>
          <a:xfrm>
            <a:off x="6523888" y="7097638"/>
            <a:ext cx="1484516" cy="13674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4" name="CuadroTexto 83"/>
          <p:cNvSpPr txBox="1"/>
          <p:nvPr/>
        </p:nvSpPr>
        <p:spPr>
          <a:xfrm>
            <a:off x="6871619" y="6151922"/>
            <a:ext cx="944169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PADILLA</a:t>
            </a:r>
            <a:endParaRPr kumimoji="0" lang="es-MX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86" name="Conector recto de flecha 85"/>
          <p:cNvCxnSpPr/>
          <p:nvPr/>
        </p:nvCxnSpPr>
        <p:spPr>
          <a:xfrm flipV="1">
            <a:off x="7394506" y="6424202"/>
            <a:ext cx="1502900" cy="1726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Conector recto de flecha 88"/>
          <p:cNvCxnSpPr/>
          <p:nvPr/>
        </p:nvCxnSpPr>
        <p:spPr>
          <a:xfrm>
            <a:off x="8846604" y="3846799"/>
            <a:ext cx="926045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46472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574</Words>
  <Application>Microsoft Office PowerPoint</Application>
  <PresentationFormat>Personalizado</PresentationFormat>
  <Paragraphs>392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Aharoni</vt:lpstr>
      <vt:lpstr>Arial</vt:lpstr>
      <vt:lpstr>Calibri</vt:lpstr>
      <vt:lpstr>Helvetica Light</vt:lpstr>
      <vt:lpstr>Helvetica Neue</vt:lpstr>
      <vt:lpstr>Script MT Bold</vt:lpstr>
      <vt:lpstr>Times New Roman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toñita</cp:lastModifiedBy>
  <cp:revision>92</cp:revision>
  <cp:lastPrinted>2018-10-02T14:16:07Z</cp:lastPrinted>
  <dcterms:modified xsi:type="dcterms:W3CDTF">2018-10-02T14:57:35Z</dcterms:modified>
</cp:coreProperties>
</file>