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62" r:id="rId3"/>
    <p:sldId id="314" r:id="rId4"/>
    <p:sldId id="315" r:id="rId5"/>
    <p:sldId id="341" r:id="rId6"/>
    <p:sldId id="329" r:id="rId7"/>
    <p:sldId id="330" r:id="rId8"/>
    <p:sldId id="331" r:id="rId9"/>
    <p:sldId id="332" r:id="rId10"/>
    <p:sldId id="333" r:id="rId11"/>
    <p:sldId id="344" r:id="rId12"/>
    <p:sldId id="335" r:id="rId13"/>
    <p:sldId id="345" r:id="rId14"/>
    <p:sldId id="347" r:id="rId15"/>
    <p:sldId id="348" r:id="rId16"/>
    <p:sldId id="349" r:id="rId17"/>
    <p:sldId id="325" r:id="rId18"/>
    <p:sldId id="326" r:id="rId19"/>
    <p:sldId id="350" r:id="rId20"/>
    <p:sldId id="320" r:id="rId21"/>
    <p:sldId id="322" r:id="rId22"/>
    <p:sldId id="352" r:id="rId23"/>
    <p:sldId id="356" r:id="rId24"/>
    <p:sldId id="358" r:id="rId25"/>
    <p:sldId id="359" r:id="rId26"/>
    <p:sldId id="357" r:id="rId27"/>
    <p:sldId id="360" r:id="rId28"/>
    <p:sldId id="361" r:id="rId29"/>
    <p:sldId id="313" r:id="rId30"/>
    <p:sldId id="354" r:id="rId31"/>
    <p:sldId id="364" r:id="rId32"/>
    <p:sldId id="363" r:id="rId33"/>
    <p:sldId id="298" r:id="rId34"/>
    <p:sldId id="312" r:id="rId35"/>
  </p:sldIdLst>
  <p:sldSz cx="9144000" cy="6858000" type="screen4x3"/>
  <p:notesSz cx="6858000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rdes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2E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29" autoAdjust="0"/>
    <p:restoredTop sz="93978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encias\Documents\INEA_2018\Vertiente_AdultosMayores\Captura_entidades_PAM\Sistematizaci&#243;n\Sistematizaci&#243;n_PAM_Educand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ertiente_adultos_mayores\Captura_entidades_PAM\Sistematizaci&#243;n\Sistematizaci&#243;n_PAM_Educan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istematizaci&#243;n_5ejes\Perfil%20de%20educandos%20en%20los%205%20ej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encias\Documents\INEA_2018\Vertiente_AdultosMayores\Captura_entidades_PAM\Sistematizaci&#243;n\Sistematizaci&#243;n_PAM_Educan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08896"/>
        <c:axId val="-1637222496"/>
      </c:barChart>
      <c:catAx>
        <c:axId val="-163720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37222496"/>
        <c:crosses val="autoZero"/>
        <c:auto val="1"/>
        <c:lblAlgn val="ctr"/>
        <c:lblOffset val="100"/>
        <c:noMultiLvlLbl val="0"/>
      </c:catAx>
      <c:valAx>
        <c:axId val="-163722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637208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lang="es-MX" noProof="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noProof="0" dirty="0" smtClean="0"/>
              <a:t>Derecho </a:t>
            </a:r>
            <a:r>
              <a:rPr lang="es-MX" dirty="0" smtClean="0"/>
              <a:t>a </a:t>
            </a:r>
            <a:r>
              <a:rPr lang="es-MX" dirty="0"/>
              <a:t>una vida </a:t>
            </a:r>
            <a:r>
              <a:rPr lang="es-MX" dirty="0" smtClean="0"/>
              <a:t>en pareja</a:t>
            </a:r>
            <a:endParaRPr lang="es-MX" dirty="0"/>
          </a:p>
        </c:rich>
      </c:tx>
      <c:layout>
        <c:manualLayout>
          <c:xMode val="edge"/>
          <c:yMode val="edge"/>
          <c:x val="0.259053855127208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573445543087808E-2"/>
          <c:y val="9.5752869163700224E-2"/>
          <c:w val="0.84848986686664452"/>
          <c:h val="0.50137161319975099"/>
        </c:manualLayout>
      </c:layout>
      <c:barChart>
        <c:barDir val="col"/>
        <c:grouping val="clustered"/>
        <c:varyColors val="0"/>
        <c:ser>
          <c:idx val="0"/>
          <c:order val="0"/>
          <c:tx>
            <c:v>Total respuestas 4 entidades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'pregunta 8'!$I$4:$O$4</c:f>
              <c:strCache>
                <c:ptCount val="7"/>
                <c:pt idx="0">
                  <c:v>Sí, como compañía</c:v>
                </c:pt>
                <c:pt idx="1">
                  <c:v>Sí, porque es nuestro derecho</c:v>
                </c:pt>
                <c:pt idx="2">
                  <c:v>Sí, por  compartir nuestra vida con una pareja</c:v>
                </c:pt>
                <c:pt idx="3">
                  <c:v>Sí, por necesidad de ser cuidados y apoyados</c:v>
                </c:pt>
                <c:pt idx="4">
                  <c:v>Sí, para vivir tranquilos después de que los hijos se van </c:v>
                </c:pt>
                <c:pt idx="5">
                  <c:v>Sí</c:v>
                </c:pt>
                <c:pt idx="6">
                  <c:v>No</c:v>
                </c:pt>
              </c:strCache>
            </c:strRef>
          </c:cat>
          <c:val>
            <c:numRef>
              <c:f>'pregunta 8'!$I$5:$O$5</c:f>
              <c:numCache>
                <c:formatCode>General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16</c:v>
                </c:pt>
                <c:pt idx="3">
                  <c:v>13</c:v>
                </c:pt>
                <c:pt idx="4">
                  <c:v>6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A-4356-960B-D8F14D8C3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5135872"/>
        <c:axId val="-1735132608"/>
      </c:barChart>
      <c:catAx>
        <c:axId val="-173513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35132608"/>
        <c:crosses val="autoZero"/>
        <c:auto val="1"/>
        <c:lblAlgn val="ctr"/>
        <c:lblOffset val="100"/>
        <c:noMultiLvlLbl val="0"/>
      </c:catAx>
      <c:valAx>
        <c:axId val="-17351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3513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baseline="0" dirty="0" smtClean="0"/>
              <a:t>Acciones para el cuidado </a:t>
            </a:r>
            <a:r>
              <a:rPr lang="es-MX" baseline="0" dirty="0"/>
              <a:t>el medio ambiente</a:t>
            </a:r>
            <a:endParaRPr lang="es-MX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'D:\Vertiente_adultos_mayores\Captura_entidades_PAM\Sistematización\[Sistematización_PAM_Leyda.xlsx]Pregunta 11'!$G$13</c:f>
              <c:strCache>
                <c:ptCount val="1"/>
                <c:pt idx="0">
                  <c:v>Respuestas totales de 4 entidades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'[1]Pregunta 11'!$B$14:$B$21</c:f>
              <c:strCache>
                <c:ptCount val="8"/>
                <c:pt idx="0">
                  <c:v>a)</c:v>
                </c:pt>
                <c:pt idx="1">
                  <c:v>b)</c:v>
                </c:pt>
                <c:pt idx="2">
                  <c:v>c)</c:v>
                </c:pt>
                <c:pt idx="3">
                  <c:v>d)</c:v>
                </c:pt>
                <c:pt idx="4">
                  <c:v>e)</c:v>
                </c:pt>
                <c:pt idx="5">
                  <c:v>f)</c:v>
                </c:pt>
                <c:pt idx="6">
                  <c:v>g)</c:v>
                </c:pt>
                <c:pt idx="7">
                  <c:v>h)</c:v>
                </c:pt>
              </c:strCache>
            </c:strRef>
          </c:cat>
          <c:val>
            <c:numRef>
              <c:f>'[1]Pregunta 11'!$G$14:$G$21</c:f>
              <c:numCache>
                <c:formatCode>General</c:formatCode>
                <c:ptCount val="8"/>
                <c:pt idx="0">
                  <c:v>70</c:v>
                </c:pt>
                <c:pt idx="1">
                  <c:v>24</c:v>
                </c:pt>
                <c:pt idx="2">
                  <c:v>51</c:v>
                </c:pt>
                <c:pt idx="3">
                  <c:v>44</c:v>
                </c:pt>
                <c:pt idx="4">
                  <c:v>45</c:v>
                </c:pt>
                <c:pt idx="5">
                  <c:v>31</c:v>
                </c:pt>
                <c:pt idx="6">
                  <c:v>36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F-43DA-9D76-D1A075579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5132064"/>
        <c:axId val="-1735131520"/>
      </c:barChart>
      <c:catAx>
        <c:axId val="-173513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35131520"/>
        <c:crosses val="autoZero"/>
        <c:auto val="1"/>
        <c:lblAlgn val="ctr"/>
        <c:lblOffset val="100"/>
        <c:noMultiLvlLbl val="0"/>
      </c:catAx>
      <c:valAx>
        <c:axId val="-173513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3513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MX" sz="1800" noProof="0" dirty="0" smtClean="0"/>
              <a:t>Educandos</a:t>
            </a:r>
            <a:endParaRPr lang="es-MX" sz="1800" noProof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899285120760341"/>
          <c:y val="0.15273608487945783"/>
          <c:w val="0.83102737280162609"/>
          <c:h val="0.6862154205088323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'Perfil de Educandos'!$C$7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23.1%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50-4DCF-BE1B-CC470E458AE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76.9%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0-4DCF-BE1B-CC470E458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Educandos'!$A$8:$A$9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'Perfil de Educandos'!$C$8:$C$9</c:f>
              <c:numCache>
                <c:formatCode>0.0</c:formatCode>
                <c:ptCount val="2"/>
                <c:pt idx="0">
                  <c:v>23.108665749656122</c:v>
                </c:pt>
                <c:pt idx="1">
                  <c:v>76.891334250343874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0-4DCF-BE1B-CC470E458A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637214880"/>
        <c:axId val="-1637216512"/>
      </c:barChart>
      <c:catAx>
        <c:axId val="-163721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16512"/>
        <c:crosses val="autoZero"/>
        <c:auto val="1"/>
        <c:lblAlgn val="ctr"/>
        <c:lblOffset val="100"/>
        <c:noMultiLvlLbl val="0"/>
      </c:catAx>
      <c:valAx>
        <c:axId val="-16372165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1"/>
                </a:pPr>
                <a:r>
                  <a:rPr lang="es-MX" sz="1400" b="1" dirty="0"/>
                  <a:t>%</a:t>
                </a:r>
              </a:p>
            </c:rich>
          </c:tx>
          <c:layout>
            <c:manualLayout>
              <c:xMode val="edge"/>
              <c:yMode val="edge"/>
              <c:x val="7.8417263771668827E-2"/>
              <c:y val="3.8150244514742034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14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accent1"/>
      </a:glo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2000" dirty="0"/>
              <a:t>Edad de los </a:t>
            </a:r>
            <a:r>
              <a:rPr lang="es-MX" sz="2000" dirty="0" smtClean="0"/>
              <a:t>educandos</a:t>
            </a:r>
            <a:endParaRPr lang="es-MX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144867308253139E-2"/>
          <c:y val="0.16492821527705817"/>
          <c:w val="0.92659400213862142"/>
          <c:h val="0.7165988763054403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51.9%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CB-4851-8BA6-C16FF5EAEE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36.0%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CB-4851-8BA6-C16FF5EAEE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10.1%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B-4851-8BA6-C16FF5EAEE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0.2%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CB-4851-8BA6-C16FF5EAEEB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dirty="0"/>
                      <a:t>1.8%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CB-4851-8BA6-C16FF5EAE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Educandos'!$B$22:$F$22</c:f>
              <c:strCache>
                <c:ptCount val="5"/>
                <c:pt idx="0">
                  <c:v>60-69</c:v>
                </c:pt>
                <c:pt idx="1">
                  <c:v>70-79</c:v>
                </c:pt>
                <c:pt idx="2">
                  <c:v>80-89</c:v>
                </c:pt>
                <c:pt idx="3">
                  <c:v>90 y más</c:v>
                </c:pt>
                <c:pt idx="4">
                  <c:v>No contestó</c:v>
                </c:pt>
              </c:strCache>
            </c:strRef>
          </c:cat>
          <c:val>
            <c:numRef>
              <c:f>'Perfil de Educandos'!$B$23:$F$23</c:f>
              <c:numCache>
                <c:formatCode>0.0</c:formatCode>
                <c:ptCount val="5"/>
                <c:pt idx="0">
                  <c:v>51.900826446280995</c:v>
                </c:pt>
                <c:pt idx="1">
                  <c:v>36.033057851239668</c:v>
                </c:pt>
                <c:pt idx="2">
                  <c:v>10.082644628099173</c:v>
                </c:pt>
                <c:pt idx="3">
                  <c:v>0.16528925619834711</c:v>
                </c:pt>
                <c:pt idx="4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CB-4851-8BA6-C16FF5EAE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19232"/>
        <c:axId val="-1637209440"/>
      </c:barChart>
      <c:catAx>
        <c:axId val="-163721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09440"/>
        <c:crosses val="autoZero"/>
        <c:auto val="1"/>
        <c:lblAlgn val="ctr"/>
        <c:lblOffset val="100"/>
        <c:noMultiLvlLbl val="0"/>
      </c:catAx>
      <c:valAx>
        <c:axId val="-16372094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s-MX" sz="1400" dirty="0"/>
                  <a:t>%</a:t>
                </a:r>
              </a:p>
            </c:rich>
          </c:tx>
          <c:layout>
            <c:manualLayout>
              <c:xMode val="edge"/>
              <c:yMode val="edge"/>
              <c:x val="4.6172110430640609E-2"/>
              <c:y val="5.45726165398205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1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2000" dirty="0"/>
              <a:t>Estado</a:t>
            </a:r>
            <a:r>
              <a:rPr lang="es-MX" sz="2000" baseline="0" dirty="0"/>
              <a:t> </a:t>
            </a:r>
            <a:r>
              <a:rPr lang="es-MX" sz="2000" baseline="0" dirty="0" smtClean="0"/>
              <a:t>Civil</a:t>
            </a:r>
            <a:endParaRPr lang="es-MX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50.1%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2D-473D-8CFC-C8F98059AA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/>
                      <a:t>24.6%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D-473D-8CFC-C8F98059AA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15.9%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2D-473D-8CFC-C8F98059AA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1.8%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D-473D-8CFC-C8F98059AA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dirty="0"/>
                      <a:t>4.5%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2D-473D-8CFC-C8F98059AAA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dirty="0"/>
                      <a:t>3.1%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2D-473D-8CFC-C8F98059AA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Educandos'!$B$36:$G$36</c:f>
              <c:strCache>
                <c:ptCount val="6"/>
                <c:pt idx="0">
                  <c:v>Casada (o)</c:v>
                </c:pt>
                <c:pt idx="1">
                  <c:v>Viuda (o)</c:v>
                </c:pt>
                <c:pt idx="2">
                  <c:v>Soltera (o)</c:v>
                </c:pt>
                <c:pt idx="3">
                  <c:v>Divorciada (o)</c:v>
                </c:pt>
                <c:pt idx="4">
                  <c:v>Unión libre</c:v>
                </c:pt>
                <c:pt idx="5">
                  <c:v>No contestó</c:v>
                </c:pt>
              </c:strCache>
            </c:strRef>
          </c:cat>
          <c:val>
            <c:numRef>
              <c:f>'Perfil de Educandos'!$B$37:$G$37</c:f>
              <c:numCache>
                <c:formatCode>0.0</c:formatCode>
                <c:ptCount val="6"/>
                <c:pt idx="0">
                  <c:v>50.069930069930066</c:v>
                </c:pt>
                <c:pt idx="1">
                  <c:v>24.615384615384617</c:v>
                </c:pt>
                <c:pt idx="2">
                  <c:v>15.944055944055943</c:v>
                </c:pt>
                <c:pt idx="3">
                  <c:v>1.8181818181818181</c:v>
                </c:pt>
                <c:pt idx="4">
                  <c:v>4.4755244755244759</c:v>
                </c:pt>
                <c:pt idx="5">
                  <c:v>3.0769230769230771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D-473D-8CFC-C8F98059A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13248"/>
        <c:axId val="-1637215424"/>
      </c:barChart>
      <c:catAx>
        <c:axId val="-163721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15424"/>
        <c:crosses val="autoZero"/>
        <c:auto val="1"/>
        <c:lblAlgn val="ctr"/>
        <c:lblOffset val="100"/>
        <c:noMultiLvlLbl val="0"/>
      </c:catAx>
      <c:valAx>
        <c:axId val="-16372154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s-MX" sz="1400" dirty="0"/>
                  <a:t>%</a:t>
                </a:r>
              </a:p>
            </c:rich>
          </c:tx>
          <c:layout>
            <c:manualLayout>
              <c:xMode val="edge"/>
              <c:yMode val="edge"/>
              <c:x val="6.1728395061728392E-2"/>
              <c:y val="3.89981093526394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1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2000" dirty="0" smtClean="0"/>
              <a:t>Con quién viven </a:t>
            </a:r>
            <a:endParaRPr lang="es-MX" sz="2000" dirty="0"/>
          </a:p>
        </c:rich>
      </c:tx>
      <c:layout>
        <c:manualLayout>
          <c:xMode val="edge"/>
          <c:yMode val="edge"/>
          <c:x val="0.22846067852629529"/>
          <c:y val="8.41809798268346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729172742296113E-2"/>
          <c:y val="0.15062584470973361"/>
          <c:w val="0.90671527170214838"/>
          <c:h val="0.6768895370996184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12.2%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BD-4555-A51A-29F1601934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19.3%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BD-4555-A51A-29F1601934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16.9%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BD-4555-A51A-29F1601934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4.4%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BD-4555-A51A-29F16019348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44.0%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BD-4555-A51A-29F16019348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1.1%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D-4555-A51A-29F16019348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2.1%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BD-4555-A51A-29F160193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Educandos'!$B$40:$H$40</c:f>
              <c:strCache>
                <c:ptCount val="7"/>
                <c:pt idx="0">
                  <c:v>Sola (o)</c:v>
                </c:pt>
                <c:pt idx="1">
                  <c:v>Pareja</c:v>
                </c:pt>
                <c:pt idx="2">
                  <c:v>Hijas (os)</c:v>
                </c:pt>
                <c:pt idx="3">
                  <c:v>Nietas (os)</c:v>
                </c:pt>
                <c:pt idx="4">
                  <c:v>Familia</c:v>
                </c:pt>
                <c:pt idx="5">
                  <c:v>Casa Hojar</c:v>
                </c:pt>
                <c:pt idx="6">
                  <c:v>No contestó</c:v>
                </c:pt>
              </c:strCache>
            </c:strRef>
          </c:cat>
          <c:val>
            <c:numRef>
              <c:f>'Perfil de Educandos'!$B$47:$H$47</c:f>
              <c:numCache>
                <c:formatCode>0.0</c:formatCode>
                <c:ptCount val="7"/>
                <c:pt idx="0">
                  <c:v>12.198391420911529</c:v>
                </c:pt>
                <c:pt idx="1">
                  <c:v>19.302949061662197</c:v>
                </c:pt>
                <c:pt idx="2">
                  <c:v>16.890080428954423</c:v>
                </c:pt>
                <c:pt idx="3">
                  <c:v>4.423592493297587</c:v>
                </c:pt>
                <c:pt idx="4">
                  <c:v>43.96782841823056</c:v>
                </c:pt>
                <c:pt idx="5">
                  <c:v>1.0723860589812333</c:v>
                </c:pt>
                <c:pt idx="6">
                  <c:v>2.1447721179624666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BD-4555-A51A-29F160193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12704"/>
        <c:axId val="-1637212160"/>
      </c:barChart>
      <c:catAx>
        <c:axId val="-16372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12160"/>
        <c:crosses val="autoZero"/>
        <c:auto val="1"/>
        <c:lblAlgn val="ctr"/>
        <c:lblOffset val="100"/>
        <c:noMultiLvlLbl val="0"/>
      </c:catAx>
      <c:valAx>
        <c:axId val="-16372121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s-MX" sz="1400"/>
                  <a:t>%</a:t>
                </a:r>
              </a:p>
            </c:rich>
          </c:tx>
          <c:layout>
            <c:manualLayout>
              <c:xMode val="edge"/>
              <c:yMode val="edge"/>
              <c:x val="5.2469135802469133E-2"/>
              <c:y val="8.487563862099624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12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MX" sz="2400" dirty="0"/>
              <a:t>Nivel</a:t>
            </a:r>
            <a:r>
              <a:rPr lang="es-MX" sz="2400" baseline="0" dirty="0"/>
              <a:t> que estudian </a:t>
            </a:r>
          </a:p>
        </c:rich>
      </c:tx>
      <c:layout>
        <c:manualLayout>
          <c:xMode val="edge"/>
          <c:yMode val="edge"/>
          <c:x val="0.30596444541654516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244361815884124E-2"/>
          <c:y val="0.14956176177312983"/>
          <c:w val="0.91049637892485646"/>
          <c:h val="0.73099492859309712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13.8%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C-4F13-8DD9-9A3F243FA6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41.0%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C-4F13-8DD9-9A3F243FA6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30.4%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2C-4F13-8DD9-9A3F243FA6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14.8%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C-4F13-8DD9-9A3F243FA6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Educandos'!$B$51:$E$51</c:f>
              <c:strCache>
                <c:ptCount val="4"/>
                <c:pt idx="0">
                  <c:v>Inicial</c:v>
                </c:pt>
                <c:pt idx="1">
                  <c:v>Intermedio</c:v>
                </c:pt>
                <c:pt idx="2">
                  <c:v>Avanzado</c:v>
                </c:pt>
                <c:pt idx="3">
                  <c:v>No contestó</c:v>
                </c:pt>
              </c:strCache>
            </c:strRef>
          </c:cat>
          <c:val>
            <c:numRef>
              <c:f>'Perfil de Educandos'!$B$58:$E$58</c:f>
              <c:numCache>
                <c:formatCode>0.0</c:formatCode>
                <c:ptCount val="4"/>
                <c:pt idx="0">
                  <c:v>13.781512605042018</c:v>
                </c:pt>
                <c:pt idx="1">
                  <c:v>41.008403361344541</c:v>
                </c:pt>
                <c:pt idx="2">
                  <c:v>30.420168067226889</c:v>
                </c:pt>
                <c:pt idx="3">
                  <c:v>14.789915966386555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2C-4F13-8DD9-9A3F243F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17600"/>
        <c:axId val="-1637217056"/>
      </c:barChart>
      <c:catAx>
        <c:axId val="-163721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17056"/>
        <c:crosses val="autoZero"/>
        <c:auto val="1"/>
        <c:lblAlgn val="ctr"/>
        <c:lblOffset val="100"/>
        <c:noMultiLvlLbl val="0"/>
      </c:catAx>
      <c:valAx>
        <c:axId val="-16372170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s-MX" sz="1400"/>
                  <a:t>%</a:t>
                </a:r>
              </a:p>
            </c:rich>
          </c:tx>
          <c:layout>
            <c:manualLayout>
              <c:xMode val="edge"/>
              <c:yMode val="edge"/>
              <c:x val="6.2685549722951303E-2"/>
              <c:y val="7.171821775829806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17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2400" baseline="0" dirty="0" smtClean="0"/>
              <a:t>Trabajo</a:t>
            </a:r>
            <a:endParaRPr lang="es-MX" sz="2400" dirty="0"/>
          </a:p>
        </c:rich>
      </c:tx>
      <c:layout>
        <c:manualLayout>
          <c:xMode val="edge"/>
          <c:yMode val="edge"/>
          <c:x val="0.27680040381986537"/>
          <c:y val="9.05516217152342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093825323756298E-2"/>
          <c:y val="0.1310393616395564"/>
          <c:w val="0.91326261300670752"/>
          <c:h val="0.8116332369486891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5B-4379-A5F8-5AED9550DF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5B-4379-A5F8-5AED9550DF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5B-4379-A5F8-5AED9550DF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B-4379-A5F8-5AED9550DF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5B-4379-A5F8-5AED9550DF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5B-4379-A5F8-5AED9550DF1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5B-4379-A5F8-5AED9550DF1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5B-4379-A5F8-5AED9550DF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Educandos'!$B$61:$I$61</c:f>
              <c:strCache>
                <c:ptCount val="8"/>
                <c:pt idx="0">
                  <c:v>Hogar</c:v>
                </c:pt>
                <c:pt idx="1">
                  <c:v>Campo</c:v>
                </c:pt>
                <c:pt idx="2">
                  <c:v>Oficio</c:v>
                </c:pt>
                <c:pt idx="3">
                  <c:v>Autoempleo</c:v>
                </c:pt>
                <c:pt idx="4">
                  <c:v>Pensionado</c:v>
                </c:pt>
                <c:pt idx="5">
                  <c:v>Otro</c:v>
                </c:pt>
                <c:pt idx="6">
                  <c:v>No trabaja</c:v>
                </c:pt>
                <c:pt idx="7">
                  <c:v>No contestó</c:v>
                </c:pt>
              </c:strCache>
            </c:strRef>
          </c:cat>
          <c:val>
            <c:numRef>
              <c:f>'Perfil de Educandos'!$B$68:$I$68</c:f>
              <c:numCache>
                <c:formatCode>0.0</c:formatCode>
                <c:ptCount val="8"/>
                <c:pt idx="0">
                  <c:v>54.015544041450774</c:v>
                </c:pt>
                <c:pt idx="1">
                  <c:v>3.8860103626943006</c:v>
                </c:pt>
                <c:pt idx="2">
                  <c:v>11.658031088082902</c:v>
                </c:pt>
                <c:pt idx="3">
                  <c:v>17.746113989637305</c:v>
                </c:pt>
                <c:pt idx="4">
                  <c:v>0.90673575129533679</c:v>
                </c:pt>
                <c:pt idx="5">
                  <c:v>10.233160621761659</c:v>
                </c:pt>
                <c:pt idx="6">
                  <c:v>1.1658031088082901</c:v>
                </c:pt>
                <c:pt idx="7">
                  <c:v>0.38860103626943004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5B-4379-A5F8-5AED9550D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5123904"/>
        <c:axId val="-1735133152"/>
      </c:barChart>
      <c:catAx>
        <c:axId val="-17351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35133152"/>
        <c:crosses val="autoZero"/>
        <c:auto val="1"/>
        <c:lblAlgn val="ctr"/>
        <c:lblOffset val="100"/>
        <c:noMultiLvlLbl val="0"/>
      </c:catAx>
      <c:valAx>
        <c:axId val="-17351331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-173512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Actividades</a:t>
            </a:r>
            <a:r>
              <a:rPr lang="es-MX" baseline="0" dirty="0"/>
              <a:t> </a:t>
            </a:r>
            <a:r>
              <a:rPr lang="es-MX" baseline="0" dirty="0" smtClean="0"/>
              <a:t>que realizan</a:t>
            </a:r>
            <a:endParaRPr lang="es-MX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4.3%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2-4E25-A1A1-DD7B829271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2-4E25-A1A1-DD7B829271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11.0%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2-4E25-A1A1-DD7B829271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5.3%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2-4E25-A1A1-DD7B829271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9.4%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72-4E25-A1A1-DD7B829271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3.7%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72-4E25-A1A1-DD7B829271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14.5%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72-4E25-A1A1-DD7B829271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3.0%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72-4E25-A1A1-DD7B829271B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2.6%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72-4E25-A1A1-DD7B829271B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/>
                      <a:t>28.6%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72-4E25-A1A1-DD7B829271B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/>
                      <a:t>4.9%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72-4E25-A1A1-DD7B829271B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/>
                      <a:t>0.1%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72-4E25-A1A1-DD7B829271B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400"/>
                      <a:t>3.5%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72-4E25-A1A1-DD7B829271B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/>
                      <a:t>0.3%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72-4E25-A1A1-DD7B829271B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/>
                      <a:t>7.1%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72-4E25-A1A1-DD7B82927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'Perfil de Educandos'!$B$70:$P$70</c:f>
              <c:strCache>
                <c:ptCount val="15"/>
                <c:pt idx="0">
                  <c:v>Bordar y tejer</c:v>
                </c:pt>
                <c:pt idx="1">
                  <c:v>Jardinería</c:v>
                </c:pt>
                <c:pt idx="2">
                  <c:v>Manualidades</c:v>
                </c:pt>
                <c:pt idx="3">
                  <c:v>Baile</c:v>
                </c:pt>
                <c:pt idx="4">
                  <c:v>Música</c:v>
                </c:pt>
                <c:pt idx="5">
                  <c:v>Computación</c:v>
                </c:pt>
                <c:pt idx="6">
                  <c:v>Ejercicio</c:v>
                </c:pt>
                <c:pt idx="7">
                  <c:v>Pintura</c:v>
                </c:pt>
                <c:pt idx="8">
                  <c:v>Ejercer un oficio</c:v>
                </c:pt>
                <c:pt idx="9">
                  <c:v>Actividades del hogar </c:v>
                </c:pt>
                <c:pt idx="10">
                  <c:v>Actividades de campo</c:v>
                </c:pt>
                <c:pt idx="11">
                  <c:v>Actividades religiosas</c:v>
                </c:pt>
                <c:pt idx="12">
                  <c:v>Viajar</c:v>
                </c:pt>
                <c:pt idx="13">
                  <c:v>Estudiar y leer</c:v>
                </c:pt>
                <c:pt idx="14">
                  <c:v>Otros</c:v>
                </c:pt>
              </c:strCache>
            </c:strRef>
          </c:cat>
          <c:val>
            <c:numRef>
              <c:f>'Perfil de Educandos'!$B$77:$P$77</c:f>
              <c:numCache>
                <c:formatCode>0.0</c:formatCode>
                <c:ptCount val="15"/>
                <c:pt idx="0">
                  <c:v>4.342017368069472</c:v>
                </c:pt>
                <c:pt idx="1">
                  <c:v>1.6700066800267201</c:v>
                </c:pt>
                <c:pt idx="2">
                  <c:v>10.955243820975284</c:v>
                </c:pt>
                <c:pt idx="3">
                  <c:v>5.2772211088844356</c:v>
                </c:pt>
                <c:pt idx="4">
                  <c:v>9.3520374081496325</c:v>
                </c:pt>
                <c:pt idx="5">
                  <c:v>3.6740146960587841</c:v>
                </c:pt>
                <c:pt idx="6">
                  <c:v>14.495657982631931</c:v>
                </c:pt>
                <c:pt idx="7">
                  <c:v>3.0060120240480961</c:v>
                </c:pt>
                <c:pt idx="8">
                  <c:v>2.6052104208416833</c:v>
                </c:pt>
                <c:pt idx="9">
                  <c:v>28.590514362057448</c:v>
                </c:pt>
                <c:pt idx="10">
                  <c:v>4.9432197728790914</c:v>
                </c:pt>
                <c:pt idx="11">
                  <c:v>6.6800267201068811E-2</c:v>
                </c:pt>
                <c:pt idx="12">
                  <c:v>3.5404141616566465</c:v>
                </c:pt>
                <c:pt idx="13">
                  <c:v>0.33400133600534404</c:v>
                </c:pt>
                <c:pt idx="14">
                  <c:v>7.1476285905143619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72-4E25-A1A1-DD7B82927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37208352"/>
        <c:axId val="-1637211072"/>
      </c:barChart>
      <c:catAx>
        <c:axId val="-163720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-1637211072"/>
        <c:crosses val="autoZero"/>
        <c:auto val="1"/>
        <c:lblAlgn val="ctr"/>
        <c:lblOffset val="100"/>
        <c:noMultiLvlLbl val="0"/>
      </c:catAx>
      <c:valAx>
        <c:axId val="-16372110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s-MX" sz="1400"/>
                  <a:t>%</a:t>
                </a:r>
              </a:p>
            </c:rich>
          </c:tx>
          <c:layout>
            <c:manualLayout>
              <c:xMode val="edge"/>
              <c:yMode val="edge"/>
              <c:x val="5.7705046661482053E-2"/>
              <c:y val="3.944654297670629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163720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Temas </a:t>
            </a:r>
            <a:r>
              <a:rPr lang="es-MX" dirty="0" smtClean="0"/>
              <a:t>de salud que les interesa </a:t>
            </a:r>
            <a:r>
              <a:rPr lang="es-MX" dirty="0"/>
              <a:t>conocer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774843199240488E-2"/>
          <c:y val="9.8949190830648445E-2"/>
          <c:w val="0.80467333289873211"/>
          <c:h val="0.70163981779802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'Pregunta 6'!$G$18</c:f>
              <c:strCache>
                <c:ptCount val="1"/>
                <c:pt idx="0">
                  <c:v>Respuestas totales de 4 entidades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'Pregunta 6'!$B$19:$B$31</c:f>
              <c:strCache>
                <c:ptCount val="13"/>
                <c:pt idx="0">
                  <c:v>Diabetes</c:v>
                </c:pt>
                <c:pt idx="1">
                  <c:v>Hipertensión</c:v>
                </c:pt>
                <c:pt idx="2">
                  <c:v>Osteoporósis</c:v>
                </c:pt>
                <c:pt idx="3">
                  <c:v>Salud mental</c:v>
                </c:pt>
                <c:pt idx="4">
                  <c:v>Tipos de cáncer</c:v>
                </c:pt>
                <c:pt idx="5">
                  <c:v>Depresión</c:v>
                </c:pt>
                <c:pt idx="6">
                  <c:v>Artrosis</c:v>
                </c:pt>
                <c:pt idx="7">
                  <c:v>Infarto</c:v>
                </c:pt>
                <c:pt idx="8">
                  <c:v>Influenza, gripe</c:v>
                </c:pt>
                <c:pt idx="9">
                  <c:v>Enferm de ojos</c:v>
                </c:pt>
                <c:pt idx="10">
                  <c:v>Salud bucal</c:v>
                </c:pt>
                <c:pt idx="11">
                  <c:v>Uso resp medicamentos</c:v>
                </c:pt>
                <c:pt idx="12">
                  <c:v>Violencia hogar</c:v>
                </c:pt>
              </c:strCache>
            </c:strRef>
          </c:cat>
          <c:val>
            <c:numRef>
              <c:f>'Pregunta 6'!$G$19:$G$31</c:f>
              <c:numCache>
                <c:formatCode>General</c:formatCode>
                <c:ptCount val="13"/>
                <c:pt idx="0">
                  <c:v>48</c:v>
                </c:pt>
                <c:pt idx="1">
                  <c:v>38</c:v>
                </c:pt>
                <c:pt idx="2">
                  <c:v>35</c:v>
                </c:pt>
                <c:pt idx="3">
                  <c:v>33</c:v>
                </c:pt>
                <c:pt idx="4">
                  <c:v>38</c:v>
                </c:pt>
                <c:pt idx="5">
                  <c:v>36</c:v>
                </c:pt>
                <c:pt idx="6">
                  <c:v>22</c:v>
                </c:pt>
                <c:pt idx="7">
                  <c:v>23</c:v>
                </c:pt>
                <c:pt idx="8">
                  <c:v>14</c:v>
                </c:pt>
                <c:pt idx="9">
                  <c:v>25</c:v>
                </c:pt>
                <c:pt idx="10">
                  <c:v>16</c:v>
                </c:pt>
                <c:pt idx="11">
                  <c:v>27</c:v>
                </c:pt>
                <c:pt idx="1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2-4603-B1BB-BEAD9C1ED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5122816"/>
        <c:axId val="-1735120640"/>
      </c:barChart>
      <c:catAx>
        <c:axId val="-17351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35120640"/>
        <c:crosses val="autoZero"/>
        <c:auto val="1"/>
        <c:lblAlgn val="ctr"/>
        <c:lblOffset val="100"/>
        <c:noMultiLvlLbl val="0"/>
      </c:catAx>
      <c:valAx>
        <c:axId val="-173512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3512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5228-4D68-4537-9FDE-5553AE6F76F0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02EE596-8319-47E2-801B-CD4078BD1173}">
      <dgm:prSet phldrT="[Texto]" phldr="1"/>
      <dgm:spPr/>
      <dgm:t>
        <a:bodyPr/>
        <a:lstStyle/>
        <a:p>
          <a:endParaRPr lang="es-ES"/>
        </a:p>
      </dgm:t>
    </dgm:pt>
    <dgm:pt modelId="{0114DFD6-B652-46E1-A4CA-54EC40F52ED8}" type="parTrans" cxnId="{41DE0D74-D4CE-4091-AF2E-C4362F9F82CE}">
      <dgm:prSet/>
      <dgm:spPr/>
      <dgm:t>
        <a:bodyPr/>
        <a:lstStyle/>
        <a:p>
          <a:endParaRPr lang="es-ES"/>
        </a:p>
      </dgm:t>
    </dgm:pt>
    <dgm:pt modelId="{5B8C1E68-78B9-433C-8313-B644FD37A53A}" type="sibTrans" cxnId="{41DE0D74-D4CE-4091-AF2E-C4362F9F82CE}">
      <dgm:prSet/>
      <dgm:spPr/>
      <dgm:t>
        <a:bodyPr/>
        <a:lstStyle/>
        <a:p>
          <a:endParaRPr lang="es-ES"/>
        </a:p>
      </dgm:t>
    </dgm:pt>
    <dgm:pt modelId="{6C9D6A71-F254-445F-86C8-4BBC898DB1E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Trabajar</a:t>
          </a:r>
          <a:endParaRPr lang="es-ES" sz="1800" dirty="0">
            <a:solidFill>
              <a:schemeClr val="tx1"/>
            </a:solidFill>
          </a:endParaRPr>
        </a:p>
      </dgm:t>
    </dgm:pt>
    <dgm:pt modelId="{4DCEB7F5-351A-465A-86A9-4C8DE5C829BB}" type="parTrans" cxnId="{95140AC1-459F-443A-9E77-03CC7FC3BA2E}">
      <dgm:prSet/>
      <dgm:spPr/>
      <dgm:t>
        <a:bodyPr/>
        <a:lstStyle/>
        <a:p>
          <a:endParaRPr lang="es-ES"/>
        </a:p>
      </dgm:t>
    </dgm:pt>
    <dgm:pt modelId="{809DFDB9-E7D1-41A2-A74C-B481DB527277}" type="sibTrans" cxnId="{95140AC1-459F-443A-9E77-03CC7FC3BA2E}">
      <dgm:prSet/>
      <dgm:spPr/>
      <dgm:t>
        <a:bodyPr/>
        <a:lstStyle/>
        <a:p>
          <a:endParaRPr lang="es-ES"/>
        </a:p>
      </dgm:t>
    </dgm:pt>
    <dgm:pt modelId="{32CEBF0D-50C1-470C-AA08-B341F781B2E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Cómo hacer un negocio</a:t>
          </a:r>
          <a:endParaRPr lang="es-ES" sz="1800" dirty="0">
            <a:solidFill>
              <a:schemeClr val="tx1"/>
            </a:solidFill>
          </a:endParaRPr>
        </a:p>
      </dgm:t>
    </dgm:pt>
    <dgm:pt modelId="{A4E1F9E5-F05B-4FFE-A7AE-25472B7CF880}" type="parTrans" cxnId="{6B221AD4-710D-4D45-B8ED-7C82901F6F6B}">
      <dgm:prSet/>
      <dgm:spPr/>
      <dgm:t>
        <a:bodyPr/>
        <a:lstStyle/>
        <a:p>
          <a:endParaRPr lang="es-ES"/>
        </a:p>
      </dgm:t>
    </dgm:pt>
    <dgm:pt modelId="{63C0D4E9-51D3-436B-92F6-FE97399BCA3C}" type="sibTrans" cxnId="{6B221AD4-710D-4D45-B8ED-7C82901F6F6B}">
      <dgm:prSet/>
      <dgm:spPr/>
      <dgm:t>
        <a:bodyPr/>
        <a:lstStyle/>
        <a:p>
          <a:endParaRPr lang="es-ES"/>
        </a:p>
      </dgm:t>
    </dgm:pt>
    <dgm:pt modelId="{069E3AEA-4A06-4AA6-A349-4599CEF4A3E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Resolver problemas ambientales</a:t>
          </a:r>
          <a:endParaRPr lang="es-ES" sz="1600" dirty="0">
            <a:solidFill>
              <a:schemeClr val="tx1"/>
            </a:solidFill>
          </a:endParaRPr>
        </a:p>
      </dgm:t>
    </dgm:pt>
    <dgm:pt modelId="{8569A36A-6A1D-4D56-9B89-1FE691574870}" type="parTrans" cxnId="{A773E1C2-C751-48EA-A2B3-A52AF232C71F}">
      <dgm:prSet/>
      <dgm:spPr/>
      <dgm:t>
        <a:bodyPr/>
        <a:lstStyle/>
        <a:p>
          <a:endParaRPr lang="es-ES"/>
        </a:p>
      </dgm:t>
    </dgm:pt>
    <dgm:pt modelId="{21D40DE4-3F87-48FF-9F31-C998E729F8D9}" type="sibTrans" cxnId="{A773E1C2-C751-48EA-A2B3-A52AF232C71F}">
      <dgm:prSet/>
      <dgm:spPr/>
      <dgm:t>
        <a:bodyPr/>
        <a:lstStyle/>
        <a:p>
          <a:endParaRPr lang="es-ES"/>
        </a:p>
      </dgm:t>
    </dgm:pt>
    <dgm:pt modelId="{612EAA4B-9A94-4A0C-862E-1DD704DA5B5A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Estudiar Aprender </a:t>
          </a:r>
          <a:r>
            <a:rPr lang="es-ES" sz="1400" dirty="0" smtClean="0"/>
            <a:t> </a:t>
          </a:r>
          <a:endParaRPr lang="es-ES" sz="1400" dirty="0"/>
        </a:p>
      </dgm:t>
    </dgm:pt>
    <dgm:pt modelId="{CDD00158-058B-4855-B9AC-7A1B2F0DECB1}" type="parTrans" cxnId="{6CBE6B67-37E4-4309-B666-007B47473F7D}">
      <dgm:prSet/>
      <dgm:spPr/>
      <dgm:t>
        <a:bodyPr/>
        <a:lstStyle/>
        <a:p>
          <a:endParaRPr lang="es-ES"/>
        </a:p>
      </dgm:t>
    </dgm:pt>
    <dgm:pt modelId="{240EEC65-F34C-41D6-9EBB-E7F7D3F922A2}" type="sibTrans" cxnId="{6CBE6B67-37E4-4309-B666-007B47473F7D}">
      <dgm:prSet/>
      <dgm:spPr/>
      <dgm:t>
        <a:bodyPr/>
        <a:lstStyle/>
        <a:p>
          <a:endParaRPr lang="es-ES"/>
        </a:p>
      </dgm:t>
    </dgm:pt>
    <dgm:pt modelId="{F35E3DCA-7188-46BB-8617-32E5F203EDAE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Ayudar a la familia</a:t>
          </a:r>
          <a:endParaRPr lang="es-ES" sz="2000" dirty="0">
            <a:solidFill>
              <a:schemeClr val="tx1"/>
            </a:solidFill>
          </a:endParaRPr>
        </a:p>
      </dgm:t>
    </dgm:pt>
    <dgm:pt modelId="{ACF6189C-ADED-4FA6-BE2A-4449835CD1F8}" type="parTrans" cxnId="{8AB8D47D-3D82-422E-98DF-FE149793B1CC}">
      <dgm:prSet/>
      <dgm:spPr/>
      <dgm:t>
        <a:bodyPr/>
        <a:lstStyle/>
        <a:p>
          <a:endParaRPr lang="es-ES"/>
        </a:p>
      </dgm:t>
    </dgm:pt>
    <dgm:pt modelId="{13039215-1421-4DCF-8AE6-D4F4CE8EEEF8}" type="sibTrans" cxnId="{8AB8D47D-3D82-422E-98DF-FE149793B1CC}">
      <dgm:prSet/>
      <dgm:spPr/>
      <dgm:t>
        <a:bodyPr/>
        <a:lstStyle/>
        <a:p>
          <a:endParaRPr lang="es-ES"/>
        </a:p>
      </dgm:t>
    </dgm:pt>
    <dgm:pt modelId="{E581FA5C-1B2B-40AD-A28F-A9505B25B388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Convivir</a:t>
          </a:r>
          <a:endParaRPr lang="es-ES" sz="1800" dirty="0">
            <a:solidFill>
              <a:schemeClr val="tx1"/>
            </a:solidFill>
          </a:endParaRPr>
        </a:p>
      </dgm:t>
    </dgm:pt>
    <dgm:pt modelId="{A1988ABD-6A05-40E4-9EDE-869509AA12B0}" type="parTrans" cxnId="{73137AED-C577-4D3C-B37D-98C41D2CA6DC}">
      <dgm:prSet/>
      <dgm:spPr/>
      <dgm:t>
        <a:bodyPr/>
        <a:lstStyle/>
        <a:p>
          <a:endParaRPr lang="es-ES"/>
        </a:p>
      </dgm:t>
    </dgm:pt>
    <dgm:pt modelId="{67E87F7A-C62A-4C99-9B9F-347A193CB4F1}" type="sibTrans" cxnId="{73137AED-C577-4D3C-B37D-98C41D2CA6DC}">
      <dgm:prSet/>
      <dgm:spPr/>
      <dgm:t>
        <a:bodyPr/>
        <a:lstStyle/>
        <a:p>
          <a:endParaRPr lang="es-ES"/>
        </a:p>
      </dgm:t>
    </dgm:pt>
    <dgm:pt modelId="{C176053C-86E9-4059-9F4F-2516B35479C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Cómo cuidar el ambiente/ Agua</a:t>
          </a:r>
          <a:endParaRPr lang="es-ES" sz="1800" dirty="0">
            <a:solidFill>
              <a:schemeClr val="tx1"/>
            </a:solidFill>
          </a:endParaRPr>
        </a:p>
      </dgm:t>
    </dgm:pt>
    <dgm:pt modelId="{047F68B8-DE6B-4299-AF04-641A4027A592}" type="sibTrans" cxnId="{A7021F4B-AF7C-4327-BB7F-542EDE890104}">
      <dgm:prSet/>
      <dgm:spPr/>
      <dgm:t>
        <a:bodyPr/>
        <a:lstStyle/>
        <a:p>
          <a:endParaRPr lang="es-ES"/>
        </a:p>
      </dgm:t>
    </dgm:pt>
    <dgm:pt modelId="{6412DE69-B43E-4A0A-85ED-7B55EAD97C84}" type="parTrans" cxnId="{A7021F4B-AF7C-4327-BB7F-542EDE890104}">
      <dgm:prSet/>
      <dgm:spPr/>
      <dgm:t>
        <a:bodyPr/>
        <a:lstStyle/>
        <a:p>
          <a:endParaRPr lang="es-ES"/>
        </a:p>
      </dgm:t>
    </dgm:pt>
    <dgm:pt modelId="{F894478F-47B1-4314-8689-5C2829EFCD01}" type="pres">
      <dgm:prSet presAssocID="{986F5228-4D68-4537-9FDE-5553AE6F76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BC1387-3CE5-48DE-9F51-080E0A8C5EC2}" type="pres">
      <dgm:prSet presAssocID="{202EE596-8319-47E2-801B-CD4078BD1173}" presName="centerShape" presStyleLbl="node0" presStyleIdx="0" presStyleCnt="1"/>
      <dgm:spPr/>
      <dgm:t>
        <a:bodyPr/>
        <a:lstStyle/>
        <a:p>
          <a:endParaRPr lang="es-MX"/>
        </a:p>
      </dgm:t>
    </dgm:pt>
    <dgm:pt modelId="{FBD0A105-12BB-466A-944A-0D1BE276F85B}" type="pres">
      <dgm:prSet presAssocID="{A1988ABD-6A05-40E4-9EDE-869509AA12B0}" presName="Name9" presStyleLbl="parChTrans1D2" presStyleIdx="0" presStyleCnt="7"/>
      <dgm:spPr/>
      <dgm:t>
        <a:bodyPr/>
        <a:lstStyle/>
        <a:p>
          <a:endParaRPr lang="es-MX"/>
        </a:p>
      </dgm:t>
    </dgm:pt>
    <dgm:pt modelId="{676A0087-796E-44D4-832C-CE611CCCAF62}" type="pres">
      <dgm:prSet presAssocID="{A1988ABD-6A05-40E4-9EDE-869509AA12B0}" presName="connTx" presStyleLbl="parChTrans1D2" presStyleIdx="0" presStyleCnt="7"/>
      <dgm:spPr/>
      <dgm:t>
        <a:bodyPr/>
        <a:lstStyle/>
        <a:p>
          <a:endParaRPr lang="es-MX"/>
        </a:p>
      </dgm:t>
    </dgm:pt>
    <dgm:pt modelId="{E1D821D3-6C1E-40E4-81A7-AF339742093C}" type="pres">
      <dgm:prSet presAssocID="{E581FA5C-1B2B-40AD-A28F-A9505B25B388}" presName="node" presStyleLbl="node1" presStyleIdx="0" presStyleCnt="7" custRadScaleRad="103741" custRadScaleInc="19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A7A86D-2483-4061-ABAC-44926E67FCE9}" type="pres">
      <dgm:prSet presAssocID="{ACF6189C-ADED-4FA6-BE2A-4449835CD1F8}" presName="Name9" presStyleLbl="parChTrans1D2" presStyleIdx="1" presStyleCnt="7"/>
      <dgm:spPr/>
      <dgm:t>
        <a:bodyPr/>
        <a:lstStyle/>
        <a:p>
          <a:endParaRPr lang="es-MX"/>
        </a:p>
      </dgm:t>
    </dgm:pt>
    <dgm:pt modelId="{3EEC556A-949A-4E75-B154-67273B39BEEC}" type="pres">
      <dgm:prSet presAssocID="{ACF6189C-ADED-4FA6-BE2A-4449835CD1F8}" presName="connTx" presStyleLbl="parChTrans1D2" presStyleIdx="1" presStyleCnt="7"/>
      <dgm:spPr/>
      <dgm:t>
        <a:bodyPr/>
        <a:lstStyle/>
        <a:p>
          <a:endParaRPr lang="es-MX"/>
        </a:p>
      </dgm:t>
    </dgm:pt>
    <dgm:pt modelId="{FA0C4978-F7FC-4E22-BA8B-92C751088FE7}" type="pres">
      <dgm:prSet presAssocID="{F35E3DCA-7188-46BB-8617-32E5F203EDA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1BB7DF-DC78-474D-A041-B83E0B17873D}" type="pres">
      <dgm:prSet presAssocID="{CDD00158-058B-4855-B9AC-7A1B2F0DECB1}" presName="Name9" presStyleLbl="parChTrans1D2" presStyleIdx="2" presStyleCnt="7"/>
      <dgm:spPr/>
      <dgm:t>
        <a:bodyPr/>
        <a:lstStyle/>
        <a:p>
          <a:endParaRPr lang="es-MX"/>
        </a:p>
      </dgm:t>
    </dgm:pt>
    <dgm:pt modelId="{338EB9B5-E446-4756-85C3-DAD58CF84E57}" type="pres">
      <dgm:prSet presAssocID="{CDD00158-058B-4855-B9AC-7A1B2F0DECB1}" presName="connTx" presStyleLbl="parChTrans1D2" presStyleIdx="2" presStyleCnt="7"/>
      <dgm:spPr/>
      <dgm:t>
        <a:bodyPr/>
        <a:lstStyle/>
        <a:p>
          <a:endParaRPr lang="es-MX"/>
        </a:p>
      </dgm:t>
    </dgm:pt>
    <dgm:pt modelId="{DCF6B06F-8A3A-454F-94B8-272716A9CBF2}" type="pres">
      <dgm:prSet presAssocID="{612EAA4B-9A94-4A0C-862E-1DD704DA5B5A}" presName="node" presStyleLbl="node1" presStyleIdx="2" presStyleCnt="7" custScaleX="106922" custRadScaleRad="98308" custRadScaleInc="22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0D8021-B0E8-4D69-8B96-11DC86071812}" type="pres">
      <dgm:prSet presAssocID="{6412DE69-B43E-4A0A-85ED-7B55EAD97C84}" presName="Name9" presStyleLbl="parChTrans1D2" presStyleIdx="3" presStyleCnt="7"/>
      <dgm:spPr/>
      <dgm:t>
        <a:bodyPr/>
        <a:lstStyle/>
        <a:p>
          <a:endParaRPr lang="es-MX"/>
        </a:p>
      </dgm:t>
    </dgm:pt>
    <dgm:pt modelId="{F4D6DB2F-43E1-4A28-8245-FFC5C631ADEA}" type="pres">
      <dgm:prSet presAssocID="{6412DE69-B43E-4A0A-85ED-7B55EAD97C84}" presName="connTx" presStyleLbl="parChTrans1D2" presStyleIdx="3" presStyleCnt="7"/>
      <dgm:spPr/>
      <dgm:t>
        <a:bodyPr/>
        <a:lstStyle/>
        <a:p>
          <a:endParaRPr lang="es-MX"/>
        </a:p>
      </dgm:t>
    </dgm:pt>
    <dgm:pt modelId="{A4CA8317-CA85-48DF-A421-BFF8CE4E1D24}" type="pres">
      <dgm:prSet presAssocID="{C176053C-86E9-4059-9F4F-2516B35479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167EF-99CA-4C7D-8301-67F58C3DC94D}" type="pres">
      <dgm:prSet presAssocID="{4DCEB7F5-351A-465A-86A9-4C8DE5C829BB}" presName="Name9" presStyleLbl="parChTrans1D2" presStyleIdx="4" presStyleCnt="7"/>
      <dgm:spPr/>
      <dgm:t>
        <a:bodyPr/>
        <a:lstStyle/>
        <a:p>
          <a:endParaRPr lang="es-MX"/>
        </a:p>
      </dgm:t>
    </dgm:pt>
    <dgm:pt modelId="{2F414EA6-2B0A-4C5C-9B8F-BC83BC311455}" type="pres">
      <dgm:prSet presAssocID="{4DCEB7F5-351A-465A-86A9-4C8DE5C829BB}" presName="connTx" presStyleLbl="parChTrans1D2" presStyleIdx="4" presStyleCnt="7"/>
      <dgm:spPr/>
      <dgm:t>
        <a:bodyPr/>
        <a:lstStyle/>
        <a:p>
          <a:endParaRPr lang="es-MX"/>
        </a:p>
      </dgm:t>
    </dgm:pt>
    <dgm:pt modelId="{C0E80E80-0ED5-4F1E-A34A-F6D3CF9A5F1E}" type="pres">
      <dgm:prSet presAssocID="{6C9D6A71-F254-445F-86C8-4BBC898DB1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E5EA48-C56B-4FCB-B724-BF4036BB7C25}" type="pres">
      <dgm:prSet presAssocID="{A4E1F9E5-F05B-4FFE-A7AE-25472B7CF880}" presName="Name9" presStyleLbl="parChTrans1D2" presStyleIdx="5" presStyleCnt="7"/>
      <dgm:spPr/>
      <dgm:t>
        <a:bodyPr/>
        <a:lstStyle/>
        <a:p>
          <a:endParaRPr lang="es-MX"/>
        </a:p>
      </dgm:t>
    </dgm:pt>
    <dgm:pt modelId="{B3289F60-5F02-48CE-B2BE-C9371399DFA8}" type="pres">
      <dgm:prSet presAssocID="{A4E1F9E5-F05B-4FFE-A7AE-25472B7CF880}" presName="connTx" presStyleLbl="parChTrans1D2" presStyleIdx="5" presStyleCnt="7"/>
      <dgm:spPr/>
      <dgm:t>
        <a:bodyPr/>
        <a:lstStyle/>
        <a:p>
          <a:endParaRPr lang="es-MX"/>
        </a:p>
      </dgm:t>
    </dgm:pt>
    <dgm:pt modelId="{EC3245F3-89C1-451C-BF55-E9BB2A7BC082}" type="pres">
      <dgm:prSet presAssocID="{32CEBF0D-50C1-470C-AA08-B341F781B2E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58794B-7542-4F2F-9A17-DB43EE70B927}" type="pres">
      <dgm:prSet presAssocID="{8569A36A-6A1D-4D56-9B89-1FE691574870}" presName="Name9" presStyleLbl="parChTrans1D2" presStyleIdx="6" presStyleCnt="7"/>
      <dgm:spPr/>
      <dgm:t>
        <a:bodyPr/>
        <a:lstStyle/>
        <a:p>
          <a:endParaRPr lang="es-MX"/>
        </a:p>
      </dgm:t>
    </dgm:pt>
    <dgm:pt modelId="{9948E6E7-EF7A-414D-AD40-A128713CF987}" type="pres">
      <dgm:prSet presAssocID="{8569A36A-6A1D-4D56-9B89-1FE691574870}" presName="connTx" presStyleLbl="parChTrans1D2" presStyleIdx="6" presStyleCnt="7"/>
      <dgm:spPr/>
      <dgm:t>
        <a:bodyPr/>
        <a:lstStyle/>
        <a:p>
          <a:endParaRPr lang="es-MX"/>
        </a:p>
      </dgm:t>
    </dgm:pt>
    <dgm:pt modelId="{412EE2DE-49E2-4EDE-90E8-1DF1E9B0E0DE}" type="pres">
      <dgm:prSet presAssocID="{069E3AEA-4A06-4AA6-A349-4599CEF4A3E1}" presName="node" presStyleLbl="node1" presStyleIdx="6" presStyleCnt="7" custScaleX="114654" custRadScaleRad="95999" custRadScaleInc="-93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CA0AC8-5D86-4168-9EFD-66937E824C48}" type="presOf" srcId="{C176053C-86E9-4059-9F4F-2516B35479CD}" destId="{A4CA8317-CA85-48DF-A421-BFF8CE4E1D24}" srcOrd="0" destOrd="0" presId="urn:microsoft.com/office/officeart/2005/8/layout/radial1"/>
    <dgm:cxn modelId="{66BDC870-1953-4282-A467-C88D17A5386A}" type="presOf" srcId="{069E3AEA-4A06-4AA6-A349-4599CEF4A3E1}" destId="{412EE2DE-49E2-4EDE-90E8-1DF1E9B0E0DE}" srcOrd="0" destOrd="0" presId="urn:microsoft.com/office/officeart/2005/8/layout/radial1"/>
    <dgm:cxn modelId="{DD9135A2-4575-4DFC-AAFE-2EA490EB23F9}" type="presOf" srcId="{A1988ABD-6A05-40E4-9EDE-869509AA12B0}" destId="{FBD0A105-12BB-466A-944A-0D1BE276F85B}" srcOrd="0" destOrd="0" presId="urn:microsoft.com/office/officeart/2005/8/layout/radial1"/>
    <dgm:cxn modelId="{10435D82-D2F3-4E58-9CDE-7A49209AA31C}" type="presOf" srcId="{CDD00158-058B-4855-B9AC-7A1B2F0DECB1}" destId="{338EB9B5-E446-4756-85C3-DAD58CF84E57}" srcOrd="1" destOrd="0" presId="urn:microsoft.com/office/officeart/2005/8/layout/radial1"/>
    <dgm:cxn modelId="{4E401B18-ED33-47A3-9B99-2926C679A9EF}" type="presOf" srcId="{986F5228-4D68-4537-9FDE-5553AE6F76F0}" destId="{F894478F-47B1-4314-8689-5C2829EFCD01}" srcOrd="0" destOrd="0" presId="urn:microsoft.com/office/officeart/2005/8/layout/radial1"/>
    <dgm:cxn modelId="{05578D45-C5BC-4E3D-9A31-FBFE2E759C33}" type="presOf" srcId="{ACF6189C-ADED-4FA6-BE2A-4449835CD1F8}" destId="{FFA7A86D-2483-4061-ABAC-44926E67FCE9}" srcOrd="0" destOrd="0" presId="urn:microsoft.com/office/officeart/2005/8/layout/radial1"/>
    <dgm:cxn modelId="{82F3FDAD-AC79-4F1E-999B-A6B1005F9FCD}" type="presOf" srcId="{6C9D6A71-F254-445F-86C8-4BBC898DB1E1}" destId="{C0E80E80-0ED5-4F1E-A34A-F6D3CF9A5F1E}" srcOrd="0" destOrd="0" presId="urn:microsoft.com/office/officeart/2005/8/layout/radial1"/>
    <dgm:cxn modelId="{57B59BFB-ACDD-4391-A008-48553ABABDB6}" type="presOf" srcId="{8569A36A-6A1D-4D56-9B89-1FE691574870}" destId="{9948E6E7-EF7A-414D-AD40-A128713CF987}" srcOrd="1" destOrd="0" presId="urn:microsoft.com/office/officeart/2005/8/layout/radial1"/>
    <dgm:cxn modelId="{6EB2D081-E226-4AA5-8389-CBC37B62B70C}" type="presOf" srcId="{6412DE69-B43E-4A0A-85ED-7B55EAD97C84}" destId="{820D8021-B0E8-4D69-8B96-11DC86071812}" srcOrd="0" destOrd="0" presId="urn:microsoft.com/office/officeart/2005/8/layout/radial1"/>
    <dgm:cxn modelId="{1088DB7C-AE29-45B6-BBFB-06521AE5BCA7}" type="presOf" srcId="{202EE596-8319-47E2-801B-CD4078BD1173}" destId="{C7BC1387-3CE5-48DE-9F51-080E0A8C5EC2}" srcOrd="0" destOrd="0" presId="urn:microsoft.com/office/officeart/2005/8/layout/radial1"/>
    <dgm:cxn modelId="{5ACC13FD-7283-45DA-B9A1-F43BFE7FA055}" type="presOf" srcId="{612EAA4B-9A94-4A0C-862E-1DD704DA5B5A}" destId="{DCF6B06F-8A3A-454F-94B8-272716A9CBF2}" srcOrd="0" destOrd="0" presId="urn:microsoft.com/office/officeart/2005/8/layout/radial1"/>
    <dgm:cxn modelId="{E21107BE-43E2-4833-97AB-52C5E760D014}" type="presOf" srcId="{6412DE69-B43E-4A0A-85ED-7B55EAD97C84}" destId="{F4D6DB2F-43E1-4A28-8245-FFC5C631ADEA}" srcOrd="1" destOrd="0" presId="urn:microsoft.com/office/officeart/2005/8/layout/radial1"/>
    <dgm:cxn modelId="{A773E1C2-C751-48EA-A2B3-A52AF232C71F}" srcId="{202EE596-8319-47E2-801B-CD4078BD1173}" destId="{069E3AEA-4A06-4AA6-A349-4599CEF4A3E1}" srcOrd="6" destOrd="0" parTransId="{8569A36A-6A1D-4D56-9B89-1FE691574870}" sibTransId="{21D40DE4-3F87-48FF-9F31-C998E729F8D9}"/>
    <dgm:cxn modelId="{95140AC1-459F-443A-9E77-03CC7FC3BA2E}" srcId="{202EE596-8319-47E2-801B-CD4078BD1173}" destId="{6C9D6A71-F254-445F-86C8-4BBC898DB1E1}" srcOrd="4" destOrd="0" parTransId="{4DCEB7F5-351A-465A-86A9-4C8DE5C829BB}" sibTransId="{809DFDB9-E7D1-41A2-A74C-B481DB527277}"/>
    <dgm:cxn modelId="{A7021F4B-AF7C-4327-BB7F-542EDE890104}" srcId="{202EE596-8319-47E2-801B-CD4078BD1173}" destId="{C176053C-86E9-4059-9F4F-2516B35479CD}" srcOrd="3" destOrd="0" parTransId="{6412DE69-B43E-4A0A-85ED-7B55EAD97C84}" sibTransId="{047F68B8-DE6B-4299-AF04-641A4027A592}"/>
    <dgm:cxn modelId="{CB8E0AB2-B38D-4702-888A-D30E7EB9AD31}" type="presOf" srcId="{CDD00158-058B-4855-B9AC-7A1B2F0DECB1}" destId="{751BB7DF-DC78-474D-A041-B83E0B17873D}" srcOrd="0" destOrd="0" presId="urn:microsoft.com/office/officeart/2005/8/layout/radial1"/>
    <dgm:cxn modelId="{034EACB1-243F-4C14-B476-ABB6AB7E325F}" type="presOf" srcId="{F35E3DCA-7188-46BB-8617-32E5F203EDAE}" destId="{FA0C4978-F7FC-4E22-BA8B-92C751088FE7}" srcOrd="0" destOrd="0" presId="urn:microsoft.com/office/officeart/2005/8/layout/radial1"/>
    <dgm:cxn modelId="{BC0F43BC-21BB-464E-91B4-211AE4077B3E}" type="presOf" srcId="{4DCEB7F5-351A-465A-86A9-4C8DE5C829BB}" destId="{E96167EF-99CA-4C7D-8301-67F58C3DC94D}" srcOrd="0" destOrd="0" presId="urn:microsoft.com/office/officeart/2005/8/layout/radial1"/>
    <dgm:cxn modelId="{6E4CAB81-1582-4BE0-A94A-5582B6F75280}" type="presOf" srcId="{4DCEB7F5-351A-465A-86A9-4C8DE5C829BB}" destId="{2F414EA6-2B0A-4C5C-9B8F-BC83BC311455}" srcOrd="1" destOrd="0" presId="urn:microsoft.com/office/officeart/2005/8/layout/radial1"/>
    <dgm:cxn modelId="{6CBE6B67-37E4-4309-B666-007B47473F7D}" srcId="{202EE596-8319-47E2-801B-CD4078BD1173}" destId="{612EAA4B-9A94-4A0C-862E-1DD704DA5B5A}" srcOrd="2" destOrd="0" parTransId="{CDD00158-058B-4855-B9AC-7A1B2F0DECB1}" sibTransId="{240EEC65-F34C-41D6-9EBB-E7F7D3F922A2}"/>
    <dgm:cxn modelId="{57E9A7FA-9A09-47FC-8FF1-40BEC682F1E2}" type="presOf" srcId="{8569A36A-6A1D-4D56-9B89-1FE691574870}" destId="{3858794B-7542-4F2F-9A17-DB43EE70B927}" srcOrd="0" destOrd="0" presId="urn:microsoft.com/office/officeart/2005/8/layout/radial1"/>
    <dgm:cxn modelId="{6B221AD4-710D-4D45-B8ED-7C82901F6F6B}" srcId="{202EE596-8319-47E2-801B-CD4078BD1173}" destId="{32CEBF0D-50C1-470C-AA08-B341F781B2E8}" srcOrd="5" destOrd="0" parTransId="{A4E1F9E5-F05B-4FFE-A7AE-25472B7CF880}" sibTransId="{63C0D4E9-51D3-436B-92F6-FE97399BCA3C}"/>
    <dgm:cxn modelId="{8AB8D47D-3D82-422E-98DF-FE149793B1CC}" srcId="{202EE596-8319-47E2-801B-CD4078BD1173}" destId="{F35E3DCA-7188-46BB-8617-32E5F203EDAE}" srcOrd="1" destOrd="0" parTransId="{ACF6189C-ADED-4FA6-BE2A-4449835CD1F8}" sibTransId="{13039215-1421-4DCF-8AE6-D4F4CE8EEEF8}"/>
    <dgm:cxn modelId="{C5EFFB2F-6A6F-43B1-81BF-9242ADA65F3E}" type="presOf" srcId="{A4E1F9E5-F05B-4FFE-A7AE-25472B7CF880}" destId="{B3289F60-5F02-48CE-B2BE-C9371399DFA8}" srcOrd="1" destOrd="0" presId="urn:microsoft.com/office/officeart/2005/8/layout/radial1"/>
    <dgm:cxn modelId="{5AD03DB0-3BF3-417A-B59A-39298AB9B58E}" type="presOf" srcId="{A4E1F9E5-F05B-4FFE-A7AE-25472B7CF880}" destId="{FAE5EA48-C56B-4FCB-B724-BF4036BB7C25}" srcOrd="0" destOrd="0" presId="urn:microsoft.com/office/officeart/2005/8/layout/radial1"/>
    <dgm:cxn modelId="{8E2035A5-4F7F-4331-9512-589E07ADE4A4}" type="presOf" srcId="{A1988ABD-6A05-40E4-9EDE-869509AA12B0}" destId="{676A0087-796E-44D4-832C-CE611CCCAF62}" srcOrd="1" destOrd="0" presId="urn:microsoft.com/office/officeart/2005/8/layout/radial1"/>
    <dgm:cxn modelId="{44244925-C3DD-42AA-8A4A-EDB58DDF05E4}" type="presOf" srcId="{E581FA5C-1B2B-40AD-A28F-A9505B25B388}" destId="{E1D821D3-6C1E-40E4-81A7-AF339742093C}" srcOrd="0" destOrd="0" presId="urn:microsoft.com/office/officeart/2005/8/layout/radial1"/>
    <dgm:cxn modelId="{7D333685-483D-4ECF-B53A-AD904C575945}" type="presOf" srcId="{32CEBF0D-50C1-470C-AA08-B341F781B2E8}" destId="{EC3245F3-89C1-451C-BF55-E9BB2A7BC082}" srcOrd="0" destOrd="0" presId="urn:microsoft.com/office/officeart/2005/8/layout/radial1"/>
    <dgm:cxn modelId="{2C160D0E-D87A-432F-A77D-44DF23C6ACCD}" type="presOf" srcId="{ACF6189C-ADED-4FA6-BE2A-4449835CD1F8}" destId="{3EEC556A-949A-4E75-B154-67273B39BEEC}" srcOrd="1" destOrd="0" presId="urn:microsoft.com/office/officeart/2005/8/layout/radial1"/>
    <dgm:cxn modelId="{73137AED-C577-4D3C-B37D-98C41D2CA6DC}" srcId="{202EE596-8319-47E2-801B-CD4078BD1173}" destId="{E581FA5C-1B2B-40AD-A28F-A9505B25B388}" srcOrd="0" destOrd="0" parTransId="{A1988ABD-6A05-40E4-9EDE-869509AA12B0}" sibTransId="{67E87F7A-C62A-4C99-9B9F-347A193CB4F1}"/>
    <dgm:cxn modelId="{41DE0D74-D4CE-4091-AF2E-C4362F9F82CE}" srcId="{986F5228-4D68-4537-9FDE-5553AE6F76F0}" destId="{202EE596-8319-47E2-801B-CD4078BD1173}" srcOrd="0" destOrd="0" parTransId="{0114DFD6-B652-46E1-A4CA-54EC40F52ED8}" sibTransId="{5B8C1E68-78B9-433C-8313-B644FD37A53A}"/>
    <dgm:cxn modelId="{83ACD465-732C-4D62-87B2-5DA80F7C19B8}" type="presParOf" srcId="{F894478F-47B1-4314-8689-5C2829EFCD01}" destId="{C7BC1387-3CE5-48DE-9F51-080E0A8C5EC2}" srcOrd="0" destOrd="0" presId="urn:microsoft.com/office/officeart/2005/8/layout/radial1"/>
    <dgm:cxn modelId="{79CBF482-0E20-4A97-B313-7900357C1A44}" type="presParOf" srcId="{F894478F-47B1-4314-8689-5C2829EFCD01}" destId="{FBD0A105-12BB-466A-944A-0D1BE276F85B}" srcOrd="1" destOrd="0" presId="urn:microsoft.com/office/officeart/2005/8/layout/radial1"/>
    <dgm:cxn modelId="{180E4D11-8964-4CF4-9099-497B5A297E69}" type="presParOf" srcId="{FBD0A105-12BB-466A-944A-0D1BE276F85B}" destId="{676A0087-796E-44D4-832C-CE611CCCAF62}" srcOrd="0" destOrd="0" presId="urn:microsoft.com/office/officeart/2005/8/layout/radial1"/>
    <dgm:cxn modelId="{0246089B-427A-4F1F-BCB4-C7D91F51E5A0}" type="presParOf" srcId="{F894478F-47B1-4314-8689-5C2829EFCD01}" destId="{E1D821D3-6C1E-40E4-81A7-AF339742093C}" srcOrd="2" destOrd="0" presId="urn:microsoft.com/office/officeart/2005/8/layout/radial1"/>
    <dgm:cxn modelId="{0EC5EF42-6818-468B-B8B5-43FC868B4E6E}" type="presParOf" srcId="{F894478F-47B1-4314-8689-5C2829EFCD01}" destId="{FFA7A86D-2483-4061-ABAC-44926E67FCE9}" srcOrd="3" destOrd="0" presId="urn:microsoft.com/office/officeart/2005/8/layout/radial1"/>
    <dgm:cxn modelId="{72BD35A7-687B-490F-BB62-F27C73D3BB6D}" type="presParOf" srcId="{FFA7A86D-2483-4061-ABAC-44926E67FCE9}" destId="{3EEC556A-949A-4E75-B154-67273B39BEEC}" srcOrd="0" destOrd="0" presId="urn:microsoft.com/office/officeart/2005/8/layout/radial1"/>
    <dgm:cxn modelId="{996FE75B-B0B1-49B7-8434-B34C8D7318FC}" type="presParOf" srcId="{F894478F-47B1-4314-8689-5C2829EFCD01}" destId="{FA0C4978-F7FC-4E22-BA8B-92C751088FE7}" srcOrd="4" destOrd="0" presId="urn:microsoft.com/office/officeart/2005/8/layout/radial1"/>
    <dgm:cxn modelId="{CF0767E8-572C-454E-A569-5EDA44749B9B}" type="presParOf" srcId="{F894478F-47B1-4314-8689-5C2829EFCD01}" destId="{751BB7DF-DC78-474D-A041-B83E0B17873D}" srcOrd="5" destOrd="0" presId="urn:microsoft.com/office/officeart/2005/8/layout/radial1"/>
    <dgm:cxn modelId="{ABF911EF-D5C3-4131-9E6E-51FE32F58517}" type="presParOf" srcId="{751BB7DF-DC78-474D-A041-B83E0B17873D}" destId="{338EB9B5-E446-4756-85C3-DAD58CF84E57}" srcOrd="0" destOrd="0" presId="urn:microsoft.com/office/officeart/2005/8/layout/radial1"/>
    <dgm:cxn modelId="{B028E144-061F-49B4-AE5F-98662FF165D7}" type="presParOf" srcId="{F894478F-47B1-4314-8689-5C2829EFCD01}" destId="{DCF6B06F-8A3A-454F-94B8-272716A9CBF2}" srcOrd="6" destOrd="0" presId="urn:microsoft.com/office/officeart/2005/8/layout/radial1"/>
    <dgm:cxn modelId="{33B6D71D-56B4-41D1-AEEF-AFEDDF37E2FD}" type="presParOf" srcId="{F894478F-47B1-4314-8689-5C2829EFCD01}" destId="{820D8021-B0E8-4D69-8B96-11DC86071812}" srcOrd="7" destOrd="0" presId="urn:microsoft.com/office/officeart/2005/8/layout/radial1"/>
    <dgm:cxn modelId="{11C6564C-FB03-4683-9CC9-484B1A9830F2}" type="presParOf" srcId="{820D8021-B0E8-4D69-8B96-11DC86071812}" destId="{F4D6DB2F-43E1-4A28-8245-FFC5C631ADEA}" srcOrd="0" destOrd="0" presId="urn:microsoft.com/office/officeart/2005/8/layout/radial1"/>
    <dgm:cxn modelId="{EA4E46DA-269F-4B21-8470-02B5CCCD92AE}" type="presParOf" srcId="{F894478F-47B1-4314-8689-5C2829EFCD01}" destId="{A4CA8317-CA85-48DF-A421-BFF8CE4E1D24}" srcOrd="8" destOrd="0" presId="urn:microsoft.com/office/officeart/2005/8/layout/radial1"/>
    <dgm:cxn modelId="{5448F6ED-1C12-4697-9C3C-CD6DCA855A4B}" type="presParOf" srcId="{F894478F-47B1-4314-8689-5C2829EFCD01}" destId="{E96167EF-99CA-4C7D-8301-67F58C3DC94D}" srcOrd="9" destOrd="0" presId="urn:microsoft.com/office/officeart/2005/8/layout/radial1"/>
    <dgm:cxn modelId="{E07C88E9-49EC-4F11-8730-66671F73DF3D}" type="presParOf" srcId="{E96167EF-99CA-4C7D-8301-67F58C3DC94D}" destId="{2F414EA6-2B0A-4C5C-9B8F-BC83BC311455}" srcOrd="0" destOrd="0" presId="urn:microsoft.com/office/officeart/2005/8/layout/radial1"/>
    <dgm:cxn modelId="{E1E44F63-3C10-4BFB-89C3-2F17601ACCFA}" type="presParOf" srcId="{F894478F-47B1-4314-8689-5C2829EFCD01}" destId="{C0E80E80-0ED5-4F1E-A34A-F6D3CF9A5F1E}" srcOrd="10" destOrd="0" presId="urn:microsoft.com/office/officeart/2005/8/layout/radial1"/>
    <dgm:cxn modelId="{E2D25ED8-8F13-4A88-8559-F4761D9DD7CD}" type="presParOf" srcId="{F894478F-47B1-4314-8689-5C2829EFCD01}" destId="{FAE5EA48-C56B-4FCB-B724-BF4036BB7C25}" srcOrd="11" destOrd="0" presId="urn:microsoft.com/office/officeart/2005/8/layout/radial1"/>
    <dgm:cxn modelId="{036B1E5C-2C89-4E06-953B-D8EDACE2C651}" type="presParOf" srcId="{FAE5EA48-C56B-4FCB-B724-BF4036BB7C25}" destId="{B3289F60-5F02-48CE-B2BE-C9371399DFA8}" srcOrd="0" destOrd="0" presId="urn:microsoft.com/office/officeart/2005/8/layout/radial1"/>
    <dgm:cxn modelId="{9400B7A9-12EC-4010-8DD0-38CD2D21695D}" type="presParOf" srcId="{F894478F-47B1-4314-8689-5C2829EFCD01}" destId="{EC3245F3-89C1-451C-BF55-E9BB2A7BC082}" srcOrd="12" destOrd="0" presId="urn:microsoft.com/office/officeart/2005/8/layout/radial1"/>
    <dgm:cxn modelId="{64C277F3-4B73-47FF-8F81-746413B7EE94}" type="presParOf" srcId="{F894478F-47B1-4314-8689-5C2829EFCD01}" destId="{3858794B-7542-4F2F-9A17-DB43EE70B927}" srcOrd="13" destOrd="0" presId="urn:microsoft.com/office/officeart/2005/8/layout/radial1"/>
    <dgm:cxn modelId="{5B17DD0B-C10B-46B2-9C90-0B8058155B26}" type="presParOf" srcId="{3858794B-7542-4F2F-9A17-DB43EE70B927}" destId="{9948E6E7-EF7A-414D-AD40-A128713CF987}" srcOrd="0" destOrd="0" presId="urn:microsoft.com/office/officeart/2005/8/layout/radial1"/>
    <dgm:cxn modelId="{252A5957-EC08-4F17-95A5-4A18A6994948}" type="presParOf" srcId="{F894478F-47B1-4314-8689-5C2829EFCD01}" destId="{412EE2DE-49E2-4EDE-90E8-1DF1E9B0E0D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4EA3D-B376-4485-81DF-068C239E7892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8E6BFEA-6117-448D-A40D-DFBCEBECD26B}">
      <dgm:prSet phldrT="[Texto]" phldr="1"/>
      <dgm:spPr/>
      <dgm:t>
        <a:bodyPr/>
        <a:lstStyle/>
        <a:p>
          <a:endParaRPr lang="es-ES" dirty="0"/>
        </a:p>
      </dgm:t>
    </dgm:pt>
    <dgm:pt modelId="{A0B0258E-FC13-4C63-9BB2-14CE8A3505AC}" type="parTrans" cxnId="{B241CAC2-3274-440D-A0B2-01FE44C3A416}">
      <dgm:prSet/>
      <dgm:spPr/>
      <dgm:t>
        <a:bodyPr/>
        <a:lstStyle/>
        <a:p>
          <a:endParaRPr lang="es-ES"/>
        </a:p>
      </dgm:t>
    </dgm:pt>
    <dgm:pt modelId="{68BD2BEA-D285-4FE8-AD74-EFEEA883DE7E}" type="sibTrans" cxnId="{B241CAC2-3274-440D-A0B2-01FE44C3A416}">
      <dgm:prSet/>
      <dgm:spPr/>
      <dgm:t>
        <a:bodyPr/>
        <a:lstStyle/>
        <a:p>
          <a:endParaRPr lang="es-ES"/>
        </a:p>
      </dgm:t>
    </dgm:pt>
    <dgm:pt modelId="{B0002AA2-E039-4B1D-A1B1-85AF2FCDCA5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Valorar la historia de nuestro país</a:t>
          </a:r>
          <a:endParaRPr lang="es-ES" sz="1600" dirty="0">
            <a:solidFill>
              <a:schemeClr val="tx1"/>
            </a:solidFill>
          </a:endParaRPr>
        </a:p>
      </dgm:t>
    </dgm:pt>
    <dgm:pt modelId="{A5215737-BF87-42C0-A960-294B20D1115F}" type="parTrans" cxnId="{42987998-0BCB-42BE-8E52-E2F6175758C2}">
      <dgm:prSet/>
      <dgm:spPr/>
      <dgm:t>
        <a:bodyPr/>
        <a:lstStyle/>
        <a:p>
          <a:endParaRPr lang="es-ES"/>
        </a:p>
      </dgm:t>
    </dgm:pt>
    <dgm:pt modelId="{064934C0-78AE-4848-BFE0-0A2B22145447}" type="sibTrans" cxnId="{42987998-0BCB-42BE-8E52-E2F6175758C2}">
      <dgm:prSet/>
      <dgm:spPr/>
      <dgm:t>
        <a:bodyPr/>
        <a:lstStyle/>
        <a:p>
          <a:endParaRPr lang="es-ES"/>
        </a:p>
      </dgm:t>
    </dgm:pt>
    <dgm:pt modelId="{59DF0D03-6BD5-47DD-8008-C4AC467D41F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Conocer diferentes lugares</a:t>
          </a:r>
          <a:endParaRPr lang="es-ES" sz="1800" dirty="0">
            <a:solidFill>
              <a:schemeClr val="tx1"/>
            </a:solidFill>
          </a:endParaRPr>
        </a:p>
      </dgm:t>
    </dgm:pt>
    <dgm:pt modelId="{3575C5E4-E8D4-46AC-BA4A-20A81634439D}" type="parTrans" cxnId="{095EDF08-6B84-44A9-A667-93BE660B209D}">
      <dgm:prSet/>
      <dgm:spPr/>
      <dgm:t>
        <a:bodyPr/>
        <a:lstStyle/>
        <a:p>
          <a:endParaRPr lang="es-ES"/>
        </a:p>
      </dgm:t>
    </dgm:pt>
    <dgm:pt modelId="{D9BEEC5E-1FBA-4CD1-8FB2-8832137FEEA5}" type="sibTrans" cxnId="{095EDF08-6B84-44A9-A667-93BE660B209D}">
      <dgm:prSet/>
      <dgm:spPr/>
      <dgm:t>
        <a:bodyPr/>
        <a:lstStyle/>
        <a:p>
          <a:endParaRPr lang="es-ES"/>
        </a:p>
      </dgm:t>
    </dgm:pt>
    <dgm:pt modelId="{A98B2293-4CE9-4D3F-8D90-C2373002E6A3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Enfrentar problemas de violencia e inseguridad</a:t>
          </a:r>
          <a:endParaRPr lang="es-ES" sz="1400" dirty="0">
            <a:solidFill>
              <a:schemeClr val="tx1"/>
            </a:solidFill>
          </a:endParaRPr>
        </a:p>
      </dgm:t>
    </dgm:pt>
    <dgm:pt modelId="{F0FAAFB6-7DC2-4372-AF58-A19D97D506A7}" type="parTrans" cxnId="{C0BA35FB-A5A9-484B-BFC2-B97221ADBE6C}">
      <dgm:prSet/>
      <dgm:spPr/>
      <dgm:t>
        <a:bodyPr/>
        <a:lstStyle/>
        <a:p>
          <a:endParaRPr lang="es-ES"/>
        </a:p>
      </dgm:t>
    </dgm:pt>
    <dgm:pt modelId="{8C132E00-7A0B-4675-85C0-0238D7F9401E}" type="sibTrans" cxnId="{C0BA35FB-A5A9-484B-BFC2-B97221ADBE6C}">
      <dgm:prSet/>
      <dgm:spPr/>
      <dgm:t>
        <a:bodyPr/>
        <a:lstStyle/>
        <a:p>
          <a:endParaRPr lang="es-ES"/>
        </a:p>
      </dgm:t>
    </dgm:pt>
    <dgm:pt modelId="{8B58F941-F149-486A-BAAB-C8731BD68D1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Aprender y enseñar a tocar un instrumento</a:t>
          </a:r>
          <a:endParaRPr lang="es-ES" sz="1400" dirty="0">
            <a:solidFill>
              <a:schemeClr val="tx1"/>
            </a:solidFill>
          </a:endParaRPr>
        </a:p>
      </dgm:t>
    </dgm:pt>
    <dgm:pt modelId="{3E7DE024-15F4-4D68-B6A8-50E54463B505}" type="parTrans" cxnId="{FE8F3A83-F7BA-42FB-A60B-84997742BD60}">
      <dgm:prSet/>
      <dgm:spPr/>
      <dgm:t>
        <a:bodyPr/>
        <a:lstStyle/>
        <a:p>
          <a:endParaRPr lang="es-ES"/>
        </a:p>
      </dgm:t>
    </dgm:pt>
    <dgm:pt modelId="{FAD872E8-FD2E-45D4-88DC-EC3C88ACA272}" type="sibTrans" cxnId="{FE8F3A83-F7BA-42FB-A60B-84997742BD60}">
      <dgm:prSet/>
      <dgm:spPr/>
      <dgm:t>
        <a:bodyPr/>
        <a:lstStyle/>
        <a:p>
          <a:endParaRPr lang="es-ES"/>
        </a:p>
      </dgm:t>
    </dgm:pt>
    <dgm:pt modelId="{10EE7A5D-6150-4C53-BC8A-AA6B66E1E356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Trabajar  el campo</a:t>
          </a:r>
          <a:endParaRPr lang="es-ES" sz="1800" dirty="0">
            <a:solidFill>
              <a:schemeClr val="tx1"/>
            </a:solidFill>
          </a:endParaRPr>
        </a:p>
      </dgm:t>
    </dgm:pt>
    <dgm:pt modelId="{F3126EFD-27E0-449A-ACAD-28AA037BF92F}" type="parTrans" cxnId="{F5685F3D-FACC-44B8-9ADB-6E41850ADCD4}">
      <dgm:prSet/>
      <dgm:spPr/>
      <dgm:t>
        <a:bodyPr/>
        <a:lstStyle/>
        <a:p>
          <a:endParaRPr lang="es-ES"/>
        </a:p>
      </dgm:t>
    </dgm:pt>
    <dgm:pt modelId="{95E2B2C2-2034-4642-AD9F-6DA4048BE04C}" type="sibTrans" cxnId="{F5685F3D-FACC-44B8-9ADB-6E41850ADCD4}">
      <dgm:prSet/>
      <dgm:spPr/>
      <dgm:t>
        <a:bodyPr/>
        <a:lstStyle/>
        <a:p>
          <a:endParaRPr lang="es-ES"/>
        </a:p>
      </dgm:t>
    </dgm:pt>
    <dgm:pt modelId="{6FE4DC1A-12C0-4F49-B6B3-AD62D16BFCAF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Aprender a  usar las TIC</a:t>
          </a:r>
          <a:endParaRPr lang="es-ES" sz="2000" dirty="0">
            <a:solidFill>
              <a:schemeClr val="tx1"/>
            </a:solidFill>
          </a:endParaRPr>
        </a:p>
      </dgm:t>
    </dgm:pt>
    <dgm:pt modelId="{0553C51C-C508-4613-9A68-595DFDF1CD7C}" type="parTrans" cxnId="{0B16CA64-805D-47BA-8F31-EE75D2C9872D}">
      <dgm:prSet/>
      <dgm:spPr/>
      <dgm:t>
        <a:bodyPr/>
        <a:lstStyle/>
        <a:p>
          <a:endParaRPr lang="es-ES"/>
        </a:p>
      </dgm:t>
    </dgm:pt>
    <dgm:pt modelId="{026E8C9A-BD96-4B18-8C9D-5EC7C3F9DFD3}" type="sibTrans" cxnId="{0B16CA64-805D-47BA-8F31-EE75D2C9872D}">
      <dgm:prSet/>
      <dgm:spPr/>
      <dgm:t>
        <a:bodyPr/>
        <a:lstStyle/>
        <a:p>
          <a:endParaRPr lang="es-ES"/>
        </a:p>
      </dgm:t>
    </dgm:pt>
    <dgm:pt modelId="{06059A82-41A4-409C-A9F2-A5A952881DF4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Ayudar a jóvenes  con problemas adicción</a:t>
          </a:r>
          <a:endParaRPr lang="es-ES" sz="1600" dirty="0">
            <a:solidFill>
              <a:schemeClr val="tx1"/>
            </a:solidFill>
          </a:endParaRPr>
        </a:p>
      </dgm:t>
    </dgm:pt>
    <dgm:pt modelId="{76D53770-548E-4037-9268-02A97D2C2DE1}" type="parTrans" cxnId="{9F70A994-232E-4634-BB33-67E02AC64B15}">
      <dgm:prSet/>
      <dgm:spPr/>
      <dgm:t>
        <a:bodyPr/>
        <a:lstStyle/>
        <a:p>
          <a:endParaRPr lang="es-ES"/>
        </a:p>
      </dgm:t>
    </dgm:pt>
    <dgm:pt modelId="{0A3B3D67-DEB8-4DE8-86F5-4B8391D341BC}" type="sibTrans" cxnId="{9F70A994-232E-4634-BB33-67E02AC64B15}">
      <dgm:prSet/>
      <dgm:spPr/>
      <dgm:t>
        <a:bodyPr/>
        <a:lstStyle/>
        <a:p>
          <a:endParaRPr lang="es-ES"/>
        </a:p>
      </dgm:t>
    </dgm:pt>
    <dgm:pt modelId="{0AF79A53-F0DD-4DC4-AB1A-EE38785863B3}" type="pres">
      <dgm:prSet presAssocID="{3C34EA3D-B376-4485-81DF-068C239E78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454E86D-5456-472C-A746-7C82ED6EBEB8}" type="pres">
      <dgm:prSet presAssocID="{08E6BFEA-6117-448D-A40D-DFBCEBECD26B}" presName="centerShape" presStyleLbl="node0" presStyleIdx="0" presStyleCnt="1"/>
      <dgm:spPr/>
      <dgm:t>
        <a:bodyPr/>
        <a:lstStyle/>
        <a:p>
          <a:endParaRPr lang="es-MX"/>
        </a:p>
      </dgm:t>
    </dgm:pt>
    <dgm:pt modelId="{486B60E8-B70E-4F3B-B94F-04BE9270EB16}" type="pres">
      <dgm:prSet presAssocID="{76D53770-548E-4037-9268-02A97D2C2DE1}" presName="Name9" presStyleLbl="parChTrans1D2" presStyleIdx="0" presStyleCnt="7"/>
      <dgm:spPr/>
      <dgm:t>
        <a:bodyPr/>
        <a:lstStyle/>
        <a:p>
          <a:endParaRPr lang="es-MX"/>
        </a:p>
      </dgm:t>
    </dgm:pt>
    <dgm:pt modelId="{6C631E6B-D60B-49D9-A61F-85622AAFDE77}" type="pres">
      <dgm:prSet presAssocID="{76D53770-548E-4037-9268-02A97D2C2DE1}" presName="connTx" presStyleLbl="parChTrans1D2" presStyleIdx="0" presStyleCnt="7"/>
      <dgm:spPr/>
      <dgm:t>
        <a:bodyPr/>
        <a:lstStyle/>
        <a:p>
          <a:endParaRPr lang="es-MX"/>
        </a:p>
      </dgm:t>
    </dgm:pt>
    <dgm:pt modelId="{99F3EA16-2F19-4A37-9E57-46A788885524}" type="pres">
      <dgm:prSet presAssocID="{06059A82-41A4-409C-A9F2-A5A952881D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B05AC-B28C-4796-A111-8B377DADF237}" type="pres">
      <dgm:prSet presAssocID="{0553C51C-C508-4613-9A68-595DFDF1CD7C}" presName="Name9" presStyleLbl="parChTrans1D2" presStyleIdx="1" presStyleCnt="7"/>
      <dgm:spPr/>
      <dgm:t>
        <a:bodyPr/>
        <a:lstStyle/>
        <a:p>
          <a:endParaRPr lang="es-MX"/>
        </a:p>
      </dgm:t>
    </dgm:pt>
    <dgm:pt modelId="{97D5E260-6C17-4560-9078-CFCD1D243541}" type="pres">
      <dgm:prSet presAssocID="{0553C51C-C508-4613-9A68-595DFDF1CD7C}" presName="connTx" presStyleLbl="parChTrans1D2" presStyleIdx="1" presStyleCnt="7"/>
      <dgm:spPr/>
      <dgm:t>
        <a:bodyPr/>
        <a:lstStyle/>
        <a:p>
          <a:endParaRPr lang="es-MX"/>
        </a:p>
      </dgm:t>
    </dgm:pt>
    <dgm:pt modelId="{5390E662-53C1-4F03-9682-B3533EC8DCC5}" type="pres">
      <dgm:prSet presAssocID="{6FE4DC1A-12C0-4F49-B6B3-AD62D16BFCAF}" presName="node" presStyleLbl="node1" presStyleIdx="1" presStyleCnt="7" custScaleX="121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AE0FE-610B-46CC-BE3A-DE095120FE8D}" type="pres">
      <dgm:prSet presAssocID="{F3126EFD-27E0-449A-ACAD-28AA037BF92F}" presName="Name9" presStyleLbl="parChTrans1D2" presStyleIdx="2" presStyleCnt="7"/>
      <dgm:spPr/>
      <dgm:t>
        <a:bodyPr/>
        <a:lstStyle/>
        <a:p>
          <a:endParaRPr lang="es-MX"/>
        </a:p>
      </dgm:t>
    </dgm:pt>
    <dgm:pt modelId="{FD8B11DE-6D38-494B-BA12-72FB960DACCD}" type="pres">
      <dgm:prSet presAssocID="{F3126EFD-27E0-449A-ACAD-28AA037BF92F}" presName="connTx" presStyleLbl="parChTrans1D2" presStyleIdx="2" presStyleCnt="7"/>
      <dgm:spPr/>
      <dgm:t>
        <a:bodyPr/>
        <a:lstStyle/>
        <a:p>
          <a:endParaRPr lang="es-MX"/>
        </a:p>
      </dgm:t>
    </dgm:pt>
    <dgm:pt modelId="{757EA4C5-3FDD-4A1D-87FA-D16D3956D94A}" type="pres">
      <dgm:prSet presAssocID="{10EE7A5D-6150-4C53-BC8A-AA6B66E1E35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B6901D-EA14-4608-B015-751D0ADBE4E7}" type="pres">
      <dgm:prSet presAssocID="{A5215737-BF87-42C0-A960-294B20D1115F}" presName="Name9" presStyleLbl="parChTrans1D2" presStyleIdx="3" presStyleCnt="7"/>
      <dgm:spPr/>
      <dgm:t>
        <a:bodyPr/>
        <a:lstStyle/>
        <a:p>
          <a:endParaRPr lang="es-MX"/>
        </a:p>
      </dgm:t>
    </dgm:pt>
    <dgm:pt modelId="{18FD5D0D-02B9-49DC-A64D-EDCD21CEF429}" type="pres">
      <dgm:prSet presAssocID="{A5215737-BF87-42C0-A960-294B20D1115F}" presName="connTx" presStyleLbl="parChTrans1D2" presStyleIdx="3" presStyleCnt="7"/>
      <dgm:spPr/>
      <dgm:t>
        <a:bodyPr/>
        <a:lstStyle/>
        <a:p>
          <a:endParaRPr lang="es-MX"/>
        </a:p>
      </dgm:t>
    </dgm:pt>
    <dgm:pt modelId="{38271B9A-3578-4804-BDA8-F6E905E4066F}" type="pres">
      <dgm:prSet presAssocID="{B0002AA2-E039-4B1D-A1B1-85AF2FCDCA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B0BD5-0139-4622-9537-81FCCA28234B}" type="pres">
      <dgm:prSet presAssocID="{3575C5E4-E8D4-46AC-BA4A-20A81634439D}" presName="Name9" presStyleLbl="parChTrans1D2" presStyleIdx="4" presStyleCnt="7"/>
      <dgm:spPr/>
      <dgm:t>
        <a:bodyPr/>
        <a:lstStyle/>
        <a:p>
          <a:endParaRPr lang="es-MX"/>
        </a:p>
      </dgm:t>
    </dgm:pt>
    <dgm:pt modelId="{B0A8133B-A93F-4BD9-A43B-3EBD30245EC7}" type="pres">
      <dgm:prSet presAssocID="{3575C5E4-E8D4-46AC-BA4A-20A81634439D}" presName="connTx" presStyleLbl="parChTrans1D2" presStyleIdx="4" presStyleCnt="7"/>
      <dgm:spPr/>
      <dgm:t>
        <a:bodyPr/>
        <a:lstStyle/>
        <a:p>
          <a:endParaRPr lang="es-MX"/>
        </a:p>
      </dgm:t>
    </dgm:pt>
    <dgm:pt modelId="{BD1998A6-82BF-4782-807D-5F029A659B47}" type="pres">
      <dgm:prSet presAssocID="{59DF0D03-6BD5-47DD-8008-C4AC467D41F1}" presName="node" presStyleLbl="node1" presStyleIdx="4" presStyleCnt="7" custScaleX="1095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E20238-92BD-492A-BA09-5207395808CF}" type="pres">
      <dgm:prSet presAssocID="{F0FAAFB6-7DC2-4372-AF58-A19D97D506A7}" presName="Name9" presStyleLbl="parChTrans1D2" presStyleIdx="5" presStyleCnt="7"/>
      <dgm:spPr/>
      <dgm:t>
        <a:bodyPr/>
        <a:lstStyle/>
        <a:p>
          <a:endParaRPr lang="es-MX"/>
        </a:p>
      </dgm:t>
    </dgm:pt>
    <dgm:pt modelId="{3A6BF9E1-006E-4508-94C1-A3A20911D6F4}" type="pres">
      <dgm:prSet presAssocID="{F0FAAFB6-7DC2-4372-AF58-A19D97D506A7}" presName="connTx" presStyleLbl="parChTrans1D2" presStyleIdx="5" presStyleCnt="7"/>
      <dgm:spPr/>
      <dgm:t>
        <a:bodyPr/>
        <a:lstStyle/>
        <a:p>
          <a:endParaRPr lang="es-MX"/>
        </a:p>
      </dgm:t>
    </dgm:pt>
    <dgm:pt modelId="{EC131BC6-E8ED-4D78-8651-69582191033C}" type="pres">
      <dgm:prSet presAssocID="{A98B2293-4CE9-4D3F-8D90-C2373002E6A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DFA3A-9B54-408B-899E-58F561B0B433}" type="pres">
      <dgm:prSet presAssocID="{3E7DE024-15F4-4D68-B6A8-50E54463B505}" presName="Name9" presStyleLbl="parChTrans1D2" presStyleIdx="6" presStyleCnt="7"/>
      <dgm:spPr/>
      <dgm:t>
        <a:bodyPr/>
        <a:lstStyle/>
        <a:p>
          <a:endParaRPr lang="es-MX"/>
        </a:p>
      </dgm:t>
    </dgm:pt>
    <dgm:pt modelId="{F2D201FD-A993-43A1-A6AC-07C393FAAC65}" type="pres">
      <dgm:prSet presAssocID="{3E7DE024-15F4-4D68-B6A8-50E54463B505}" presName="connTx" presStyleLbl="parChTrans1D2" presStyleIdx="6" presStyleCnt="7"/>
      <dgm:spPr/>
      <dgm:t>
        <a:bodyPr/>
        <a:lstStyle/>
        <a:p>
          <a:endParaRPr lang="es-MX"/>
        </a:p>
      </dgm:t>
    </dgm:pt>
    <dgm:pt modelId="{733F5B17-3F63-4EDD-87A3-5A19ED2A2437}" type="pres">
      <dgm:prSet presAssocID="{8B58F941-F149-486A-BAAB-C8731BD68D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0E9EC3-B705-44F1-A63E-C24084C5EB2D}" type="presOf" srcId="{0553C51C-C508-4613-9A68-595DFDF1CD7C}" destId="{55FB05AC-B28C-4796-A111-8B377DADF237}" srcOrd="0" destOrd="0" presId="urn:microsoft.com/office/officeart/2005/8/layout/radial1"/>
    <dgm:cxn modelId="{129AD964-FD23-467F-AC6F-61BD1B53362D}" type="presOf" srcId="{6FE4DC1A-12C0-4F49-B6B3-AD62D16BFCAF}" destId="{5390E662-53C1-4F03-9682-B3533EC8DCC5}" srcOrd="0" destOrd="0" presId="urn:microsoft.com/office/officeart/2005/8/layout/radial1"/>
    <dgm:cxn modelId="{DFDDB309-7002-4757-B59C-234C48FC7152}" type="presOf" srcId="{A5215737-BF87-42C0-A960-294B20D1115F}" destId="{D6B6901D-EA14-4608-B015-751D0ADBE4E7}" srcOrd="0" destOrd="0" presId="urn:microsoft.com/office/officeart/2005/8/layout/radial1"/>
    <dgm:cxn modelId="{78329F2B-B513-4A84-99D3-6D8E41C2AF37}" type="presOf" srcId="{59DF0D03-6BD5-47DD-8008-C4AC467D41F1}" destId="{BD1998A6-82BF-4782-807D-5F029A659B47}" srcOrd="0" destOrd="0" presId="urn:microsoft.com/office/officeart/2005/8/layout/radial1"/>
    <dgm:cxn modelId="{9F70A994-232E-4634-BB33-67E02AC64B15}" srcId="{08E6BFEA-6117-448D-A40D-DFBCEBECD26B}" destId="{06059A82-41A4-409C-A9F2-A5A952881DF4}" srcOrd="0" destOrd="0" parTransId="{76D53770-548E-4037-9268-02A97D2C2DE1}" sibTransId="{0A3B3D67-DEB8-4DE8-86F5-4B8391D341BC}"/>
    <dgm:cxn modelId="{C00E3CEA-925E-4BF0-AF15-0F7A317FC7E9}" type="presOf" srcId="{3C34EA3D-B376-4485-81DF-068C239E7892}" destId="{0AF79A53-F0DD-4DC4-AB1A-EE38785863B3}" srcOrd="0" destOrd="0" presId="urn:microsoft.com/office/officeart/2005/8/layout/radial1"/>
    <dgm:cxn modelId="{35767B1E-2B87-4506-8B37-11493EF9AA8C}" type="presOf" srcId="{A98B2293-4CE9-4D3F-8D90-C2373002E6A3}" destId="{EC131BC6-E8ED-4D78-8651-69582191033C}" srcOrd="0" destOrd="0" presId="urn:microsoft.com/office/officeart/2005/8/layout/radial1"/>
    <dgm:cxn modelId="{B241CAC2-3274-440D-A0B2-01FE44C3A416}" srcId="{3C34EA3D-B376-4485-81DF-068C239E7892}" destId="{08E6BFEA-6117-448D-A40D-DFBCEBECD26B}" srcOrd="0" destOrd="0" parTransId="{A0B0258E-FC13-4C63-9BB2-14CE8A3505AC}" sibTransId="{68BD2BEA-D285-4FE8-AD74-EFEEA883DE7E}"/>
    <dgm:cxn modelId="{AB658226-128E-4B8D-8350-9C99BB072E92}" type="presOf" srcId="{3575C5E4-E8D4-46AC-BA4A-20A81634439D}" destId="{4BBB0BD5-0139-4622-9537-81FCCA28234B}" srcOrd="0" destOrd="0" presId="urn:microsoft.com/office/officeart/2005/8/layout/radial1"/>
    <dgm:cxn modelId="{9EA0A832-BBAA-4118-A398-BF7895CFC256}" type="presOf" srcId="{F3126EFD-27E0-449A-ACAD-28AA037BF92F}" destId="{138AE0FE-610B-46CC-BE3A-DE095120FE8D}" srcOrd="0" destOrd="0" presId="urn:microsoft.com/office/officeart/2005/8/layout/radial1"/>
    <dgm:cxn modelId="{A1CA1A6A-AD67-4752-BEFA-3DC1992A30C8}" type="presOf" srcId="{F0FAAFB6-7DC2-4372-AF58-A19D97D506A7}" destId="{3A6BF9E1-006E-4508-94C1-A3A20911D6F4}" srcOrd="1" destOrd="0" presId="urn:microsoft.com/office/officeart/2005/8/layout/radial1"/>
    <dgm:cxn modelId="{C0BA35FB-A5A9-484B-BFC2-B97221ADBE6C}" srcId="{08E6BFEA-6117-448D-A40D-DFBCEBECD26B}" destId="{A98B2293-4CE9-4D3F-8D90-C2373002E6A3}" srcOrd="5" destOrd="0" parTransId="{F0FAAFB6-7DC2-4372-AF58-A19D97D506A7}" sibTransId="{8C132E00-7A0B-4675-85C0-0238D7F9401E}"/>
    <dgm:cxn modelId="{FE2A3592-0442-4510-BA6E-F9083701B12B}" type="presOf" srcId="{3E7DE024-15F4-4D68-B6A8-50E54463B505}" destId="{F2D201FD-A993-43A1-A6AC-07C393FAAC65}" srcOrd="1" destOrd="0" presId="urn:microsoft.com/office/officeart/2005/8/layout/radial1"/>
    <dgm:cxn modelId="{98EB7875-B522-4BCB-8753-582209E583CA}" type="presOf" srcId="{3E7DE024-15F4-4D68-B6A8-50E54463B505}" destId="{810DFA3A-9B54-408B-899E-58F561B0B433}" srcOrd="0" destOrd="0" presId="urn:microsoft.com/office/officeart/2005/8/layout/radial1"/>
    <dgm:cxn modelId="{0AE24924-C932-4D20-8280-4E5CA9D6AB7F}" type="presOf" srcId="{3575C5E4-E8D4-46AC-BA4A-20A81634439D}" destId="{B0A8133B-A93F-4BD9-A43B-3EBD30245EC7}" srcOrd="1" destOrd="0" presId="urn:microsoft.com/office/officeart/2005/8/layout/radial1"/>
    <dgm:cxn modelId="{E5F4C10E-947C-4EDC-A880-36EBC3D2D091}" type="presOf" srcId="{F0FAAFB6-7DC2-4372-AF58-A19D97D506A7}" destId="{D4E20238-92BD-492A-BA09-5207395808CF}" srcOrd="0" destOrd="0" presId="urn:microsoft.com/office/officeart/2005/8/layout/radial1"/>
    <dgm:cxn modelId="{1B125171-0182-4A9E-90B5-BEBDB704EDDC}" type="presOf" srcId="{F3126EFD-27E0-449A-ACAD-28AA037BF92F}" destId="{FD8B11DE-6D38-494B-BA12-72FB960DACCD}" srcOrd="1" destOrd="0" presId="urn:microsoft.com/office/officeart/2005/8/layout/radial1"/>
    <dgm:cxn modelId="{CBDBA0F8-D402-4339-B086-9E3F04720AAF}" type="presOf" srcId="{8B58F941-F149-486A-BAAB-C8731BD68D18}" destId="{733F5B17-3F63-4EDD-87A3-5A19ED2A2437}" srcOrd="0" destOrd="0" presId="urn:microsoft.com/office/officeart/2005/8/layout/radial1"/>
    <dgm:cxn modelId="{095EDF08-6B84-44A9-A667-93BE660B209D}" srcId="{08E6BFEA-6117-448D-A40D-DFBCEBECD26B}" destId="{59DF0D03-6BD5-47DD-8008-C4AC467D41F1}" srcOrd="4" destOrd="0" parTransId="{3575C5E4-E8D4-46AC-BA4A-20A81634439D}" sibTransId="{D9BEEC5E-1FBA-4CD1-8FB2-8832137FEEA5}"/>
    <dgm:cxn modelId="{FE8F3A83-F7BA-42FB-A60B-84997742BD60}" srcId="{08E6BFEA-6117-448D-A40D-DFBCEBECD26B}" destId="{8B58F941-F149-486A-BAAB-C8731BD68D18}" srcOrd="6" destOrd="0" parTransId="{3E7DE024-15F4-4D68-B6A8-50E54463B505}" sibTransId="{FAD872E8-FD2E-45D4-88DC-EC3C88ACA272}"/>
    <dgm:cxn modelId="{CBDE1C61-2D78-4C2E-A6F3-69BF62D50375}" type="presOf" srcId="{B0002AA2-E039-4B1D-A1B1-85AF2FCDCA52}" destId="{38271B9A-3578-4804-BDA8-F6E905E4066F}" srcOrd="0" destOrd="0" presId="urn:microsoft.com/office/officeart/2005/8/layout/radial1"/>
    <dgm:cxn modelId="{D2B8CBE9-DF1F-4D28-B453-2ED4A3E4C17E}" type="presOf" srcId="{06059A82-41A4-409C-A9F2-A5A952881DF4}" destId="{99F3EA16-2F19-4A37-9E57-46A788885524}" srcOrd="0" destOrd="0" presId="urn:microsoft.com/office/officeart/2005/8/layout/radial1"/>
    <dgm:cxn modelId="{775BA37E-4C4C-4317-9CBD-C03992C1B2E4}" type="presOf" srcId="{76D53770-548E-4037-9268-02A97D2C2DE1}" destId="{486B60E8-B70E-4F3B-B94F-04BE9270EB16}" srcOrd="0" destOrd="0" presId="urn:microsoft.com/office/officeart/2005/8/layout/radial1"/>
    <dgm:cxn modelId="{3E9BC6F8-157C-40D4-AC81-93B8C3C06B6B}" type="presOf" srcId="{0553C51C-C508-4613-9A68-595DFDF1CD7C}" destId="{97D5E260-6C17-4560-9078-CFCD1D243541}" srcOrd="1" destOrd="0" presId="urn:microsoft.com/office/officeart/2005/8/layout/radial1"/>
    <dgm:cxn modelId="{7F8CCE9D-09C9-48A0-873C-7C2B4EC23B11}" type="presOf" srcId="{76D53770-548E-4037-9268-02A97D2C2DE1}" destId="{6C631E6B-D60B-49D9-A61F-85622AAFDE77}" srcOrd="1" destOrd="0" presId="urn:microsoft.com/office/officeart/2005/8/layout/radial1"/>
    <dgm:cxn modelId="{2FEF085D-59D6-4896-9E17-EB222BA88710}" type="presOf" srcId="{08E6BFEA-6117-448D-A40D-DFBCEBECD26B}" destId="{3454E86D-5456-472C-A746-7C82ED6EBEB8}" srcOrd="0" destOrd="0" presId="urn:microsoft.com/office/officeart/2005/8/layout/radial1"/>
    <dgm:cxn modelId="{0B16CA64-805D-47BA-8F31-EE75D2C9872D}" srcId="{08E6BFEA-6117-448D-A40D-DFBCEBECD26B}" destId="{6FE4DC1A-12C0-4F49-B6B3-AD62D16BFCAF}" srcOrd="1" destOrd="0" parTransId="{0553C51C-C508-4613-9A68-595DFDF1CD7C}" sibTransId="{026E8C9A-BD96-4B18-8C9D-5EC7C3F9DFD3}"/>
    <dgm:cxn modelId="{D7C1F25F-6B4A-4391-9515-83C25C82CE54}" type="presOf" srcId="{10EE7A5D-6150-4C53-BC8A-AA6B66E1E356}" destId="{757EA4C5-3FDD-4A1D-87FA-D16D3956D94A}" srcOrd="0" destOrd="0" presId="urn:microsoft.com/office/officeart/2005/8/layout/radial1"/>
    <dgm:cxn modelId="{42987998-0BCB-42BE-8E52-E2F6175758C2}" srcId="{08E6BFEA-6117-448D-A40D-DFBCEBECD26B}" destId="{B0002AA2-E039-4B1D-A1B1-85AF2FCDCA52}" srcOrd="3" destOrd="0" parTransId="{A5215737-BF87-42C0-A960-294B20D1115F}" sibTransId="{064934C0-78AE-4848-BFE0-0A2B22145447}"/>
    <dgm:cxn modelId="{83B9537E-8D60-4D73-A31B-B37D18FAD4BB}" type="presOf" srcId="{A5215737-BF87-42C0-A960-294B20D1115F}" destId="{18FD5D0D-02B9-49DC-A64D-EDCD21CEF429}" srcOrd="1" destOrd="0" presId="urn:microsoft.com/office/officeart/2005/8/layout/radial1"/>
    <dgm:cxn modelId="{F5685F3D-FACC-44B8-9ADB-6E41850ADCD4}" srcId="{08E6BFEA-6117-448D-A40D-DFBCEBECD26B}" destId="{10EE7A5D-6150-4C53-BC8A-AA6B66E1E356}" srcOrd="2" destOrd="0" parTransId="{F3126EFD-27E0-449A-ACAD-28AA037BF92F}" sibTransId="{95E2B2C2-2034-4642-AD9F-6DA4048BE04C}"/>
    <dgm:cxn modelId="{EF141330-6760-4EAE-89BA-0FF5EAF8E0BA}" type="presParOf" srcId="{0AF79A53-F0DD-4DC4-AB1A-EE38785863B3}" destId="{3454E86D-5456-472C-A746-7C82ED6EBEB8}" srcOrd="0" destOrd="0" presId="urn:microsoft.com/office/officeart/2005/8/layout/radial1"/>
    <dgm:cxn modelId="{E9309967-38F7-4064-9364-22236FBA5736}" type="presParOf" srcId="{0AF79A53-F0DD-4DC4-AB1A-EE38785863B3}" destId="{486B60E8-B70E-4F3B-B94F-04BE9270EB16}" srcOrd="1" destOrd="0" presId="urn:microsoft.com/office/officeart/2005/8/layout/radial1"/>
    <dgm:cxn modelId="{ACDA1E40-577B-4228-A9FA-7059AC4BFA40}" type="presParOf" srcId="{486B60E8-B70E-4F3B-B94F-04BE9270EB16}" destId="{6C631E6B-D60B-49D9-A61F-85622AAFDE77}" srcOrd="0" destOrd="0" presId="urn:microsoft.com/office/officeart/2005/8/layout/radial1"/>
    <dgm:cxn modelId="{E9FC30AA-9163-43F7-A112-EF39ED16E0BF}" type="presParOf" srcId="{0AF79A53-F0DD-4DC4-AB1A-EE38785863B3}" destId="{99F3EA16-2F19-4A37-9E57-46A788885524}" srcOrd="2" destOrd="0" presId="urn:microsoft.com/office/officeart/2005/8/layout/radial1"/>
    <dgm:cxn modelId="{05BA888D-86F6-45F6-9379-2A1D3B8A0A4C}" type="presParOf" srcId="{0AF79A53-F0DD-4DC4-AB1A-EE38785863B3}" destId="{55FB05AC-B28C-4796-A111-8B377DADF237}" srcOrd="3" destOrd="0" presId="urn:microsoft.com/office/officeart/2005/8/layout/radial1"/>
    <dgm:cxn modelId="{BFE61CDF-2B4C-473A-BD0E-2903CF28B04E}" type="presParOf" srcId="{55FB05AC-B28C-4796-A111-8B377DADF237}" destId="{97D5E260-6C17-4560-9078-CFCD1D243541}" srcOrd="0" destOrd="0" presId="urn:microsoft.com/office/officeart/2005/8/layout/radial1"/>
    <dgm:cxn modelId="{A856CCF4-08FD-46DD-B313-ADD95E7F5D3B}" type="presParOf" srcId="{0AF79A53-F0DD-4DC4-AB1A-EE38785863B3}" destId="{5390E662-53C1-4F03-9682-B3533EC8DCC5}" srcOrd="4" destOrd="0" presId="urn:microsoft.com/office/officeart/2005/8/layout/radial1"/>
    <dgm:cxn modelId="{4B60DCED-66E1-4DE0-BF36-9189C4934AC5}" type="presParOf" srcId="{0AF79A53-F0DD-4DC4-AB1A-EE38785863B3}" destId="{138AE0FE-610B-46CC-BE3A-DE095120FE8D}" srcOrd="5" destOrd="0" presId="urn:microsoft.com/office/officeart/2005/8/layout/radial1"/>
    <dgm:cxn modelId="{A01CFF40-0113-4BFD-A604-8D23CDB926EE}" type="presParOf" srcId="{138AE0FE-610B-46CC-BE3A-DE095120FE8D}" destId="{FD8B11DE-6D38-494B-BA12-72FB960DACCD}" srcOrd="0" destOrd="0" presId="urn:microsoft.com/office/officeart/2005/8/layout/radial1"/>
    <dgm:cxn modelId="{48F2C35F-227C-4481-ADBA-D054D1F50FE2}" type="presParOf" srcId="{0AF79A53-F0DD-4DC4-AB1A-EE38785863B3}" destId="{757EA4C5-3FDD-4A1D-87FA-D16D3956D94A}" srcOrd="6" destOrd="0" presId="urn:microsoft.com/office/officeart/2005/8/layout/radial1"/>
    <dgm:cxn modelId="{262E7994-EC02-46D0-948F-D1E914D6059C}" type="presParOf" srcId="{0AF79A53-F0DD-4DC4-AB1A-EE38785863B3}" destId="{D6B6901D-EA14-4608-B015-751D0ADBE4E7}" srcOrd="7" destOrd="0" presId="urn:microsoft.com/office/officeart/2005/8/layout/radial1"/>
    <dgm:cxn modelId="{8B3158CB-A7B5-41EE-8E3D-F49D0698EE4F}" type="presParOf" srcId="{D6B6901D-EA14-4608-B015-751D0ADBE4E7}" destId="{18FD5D0D-02B9-49DC-A64D-EDCD21CEF429}" srcOrd="0" destOrd="0" presId="urn:microsoft.com/office/officeart/2005/8/layout/radial1"/>
    <dgm:cxn modelId="{3FE7714F-A9AC-4969-B60A-9673D195B124}" type="presParOf" srcId="{0AF79A53-F0DD-4DC4-AB1A-EE38785863B3}" destId="{38271B9A-3578-4804-BDA8-F6E905E4066F}" srcOrd="8" destOrd="0" presId="urn:microsoft.com/office/officeart/2005/8/layout/radial1"/>
    <dgm:cxn modelId="{162B55C0-AE3B-4B06-B422-7CED63424AAA}" type="presParOf" srcId="{0AF79A53-F0DD-4DC4-AB1A-EE38785863B3}" destId="{4BBB0BD5-0139-4622-9537-81FCCA28234B}" srcOrd="9" destOrd="0" presId="urn:microsoft.com/office/officeart/2005/8/layout/radial1"/>
    <dgm:cxn modelId="{BFA2172D-5976-4CC6-B35D-7DEC9C95E375}" type="presParOf" srcId="{4BBB0BD5-0139-4622-9537-81FCCA28234B}" destId="{B0A8133B-A93F-4BD9-A43B-3EBD30245EC7}" srcOrd="0" destOrd="0" presId="urn:microsoft.com/office/officeart/2005/8/layout/radial1"/>
    <dgm:cxn modelId="{6B10DAE4-363C-4EF4-ACD9-85FFD1626E8D}" type="presParOf" srcId="{0AF79A53-F0DD-4DC4-AB1A-EE38785863B3}" destId="{BD1998A6-82BF-4782-807D-5F029A659B47}" srcOrd="10" destOrd="0" presId="urn:microsoft.com/office/officeart/2005/8/layout/radial1"/>
    <dgm:cxn modelId="{83605BB4-9AD7-42DA-A54C-9913991FBCF6}" type="presParOf" srcId="{0AF79A53-F0DD-4DC4-AB1A-EE38785863B3}" destId="{D4E20238-92BD-492A-BA09-5207395808CF}" srcOrd="11" destOrd="0" presId="urn:microsoft.com/office/officeart/2005/8/layout/radial1"/>
    <dgm:cxn modelId="{556B6498-03B3-4AD2-87AE-34334EAF880B}" type="presParOf" srcId="{D4E20238-92BD-492A-BA09-5207395808CF}" destId="{3A6BF9E1-006E-4508-94C1-A3A20911D6F4}" srcOrd="0" destOrd="0" presId="urn:microsoft.com/office/officeart/2005/8/layout/radial1"/>
    <dgm:cxn modelId="{579C6A75-65F1-4700-8EB5-8B3BF2B7F131}" type="presParOf" srcId="{0AF79A53-F0DD-4DC4-AB1A-EE38785863B3}" destId="{EC131BC6-E8ED-4D78-8651-69582191033C}" srcOrd="12" destOrd="0" presId="urn:microsoft.com/office/officeart/2005/8/layout/radial1"/>
    <dgm:cxn modelId="{7929D5FD-1E9E-4375-B85E-FF19240FF5EB}" type="presParOf" srcId="{0AF79A53-F0DD-4DC4-AB1A-EE38785863B3}" destId="{810DFA3A-9B54-408B-899E-58F561B0B433}" srcOrd="13" destOrd="0" presId="urn:microsoft.com/office/officeart/2005/8/layout/radial1"/>
    <dgm:cxn modelId="{58259293-9BED-4C1E-AA13-CDE17A46F524}" type="presParOf" srcId="{810DFA3A-9B54-408B-899E-58F561B0B433}" destId="{F2D201FD-A993-43A1-A6AC-07C393FAAC65}" srcOrd="0" destOrd="0" presId="urn:microsoft.com/office/officeart/2005/8/layout/radial1"/>
    <dgm:cxn modelId="{5679C309-098C-4627-9613-F89321E4B90F}" type="presParOf" srcId="{0AF79A53-F0DD-4DC4-AB1A-EE38785863B3}" destId="{733F5B17-3F63-4EDD-87A3-5A19ED2A243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2C338-0082-4023-A0F9-2108D9BDEBD9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75594F-6502-4B66-857B-5858E98F671E}">
      <dgm:prSet phldrT="[Texto]" phldr="1" custT="1"/>
      <dgm:spPr/>
      <dgm:t>
        <a:bodyPr/>
        <a:lstStyle/>
        <a:p>
          <a:endParaRPr lang="es-ES" sz="1200"/>
        </a:p>
      </dgm:t>
    </dgm:pt>
    <dgm:pt modelId="{FC25070A-544A-4041-AE29-29DB1F09AD46}" type="parTrans" cxnId="{13AB3D17-B39C-4C22-B7D6-D751FCB86297}">
      <dgm:prSet/>
      <dgm:spPr/>
      <dgm:t>
        <a:bodyPr/>
        <a:lstStyle/>
        <a:p>
          <a:endParaRPr lang="es-ES" sz="1200"/>
        </a:p>
      </dgm:t>
    </dgm:pt>
    <dgm:pt modelId="{1EF819E5-58D2-4B84-913C-5D3469914005}" type="sibTrans" cxnId="{13AB3D17-B39C-4C22-B7D6-D751FCB86297}">
      <dgm:prSet/>
      <dgm:spPr/>
      <dgm:t>
        <a:bodyPr/>
        <a:lstStyle/>
        <a:p>
          <a:endParaRPr lang="es-ES" sz="1200"/>
        </a:p>
      </dgm:t>
    </dgm:pt>
    <dgm:pt modelId="{7D5AE5B3-B19E-4021-9780-B6536464C04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Participar en procesos de capacitación</a:t>
          </a:r>
          <a:endParaRPr lang="es-ES" sz="1600" dirty="0">
            <a:solidFill>
              <a:schemeClr val="tx1"/>
            </a:solidFill>
          </a:endParaRPr>
        </a:p>
      </dgm:t>
    </dgm:pt>
    <dgm:pt modelId="{30E2169F-E7C4-44AB-B345-9FE098BB6442}" type="parTrans" cxnId="{34DBE8BD-B1FD-44FB-8EC7-7582C186B875}">
      <dgm:prSet/>
      <dgm:spPr/>
      <dgm:t>
        <a:bodyPr/>
        <a:lstStyle/>
        <a:p>
          <a:endParaRPr lang="es-ES" sz="1200"/>
        </a:p>
      </dgm:t>
    </dgm:pt>
    <dgm:pt modelId="{DC7D24E6-9CB6-4C42-82F2-8EC7CDC2658D}" type="sibTrans" cxnId="{34DBE8BD-B1FD-44FB-8EC7-7582C186B875}">
      <dgm:prSet/>
      <dgm:spPr/>
      <dgm:t>
        <a:bodyPr/>
        <a:lstStyle/>
        <a:p>
          <a:endParaRPr lang="es-ES" sz="1200"/>
        </a:p>
      </dgm:t>
    </dgm:pt>
    <dgm:pt modelId="{B69BFD76-F002-4AD7-9904-1E9E3EB2FA2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Orientar a las nuevas generaciones</a:t>
          </a:r>
          <a:endParaRPr lang="es-ES" sz="1600" dirty="0">
            <a:solidFill>
              <a:schemeClr val="tx1"/>
            </a:solidFill>
          </a:endParaRPr>
        </a:p>
      </dgm:t>
    </dgm:pt>
    <dgm:pt modelId="{C2CCD8DC-2573-47AC-916D-E40910CD9154}" type="parTrans" cxnId="{07FF2E9B-A17D-42AB-943D-B79D8E93644E}">
      <dgm:prSet/>
      <dgm:spPr/>
      <dgm:t>
        <a:bodyPr/>
        <a:lstStyle/>
        <a:p>
          <a:endParaRPr lang="es-ES" sz="1200"/>
        </a:p>
      </dgm:t>
    </dgm:pt>
    <dgm:pt modelId="{A97F51B7-D7BE-4800-876B-D876D863B0CD}" type="sibTrans" cxnId="{07FF2E9B-A17D-42AB-943D-B79D8E93644E}">
      <dgm:prSet/>
      <dgm:spPr/>
      <dgm:t>
        <a:bodyPr/>
        <a:lstStyle/>
        <a:p>
          <a:endParaRPr lang="es-ES" sz="1200"/>
        </a:p>
      </dgm:t>
    </dgm:pt>
    <dgm:pt modelId="{ED4FA03E-8903-49EB-B1CF-2FC98A8AE98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Ser  tomado en cuenta en las decisiones familiares</a:t>
          </a:r>
          <a:endParaRPr lang="es-ES" sz="1600" dirty="0">
            <a:solidFill>
              <a:schemeClr val="tx1"/>
            </a:solidFill>
          </a:endParaRPr>
        </a:p>
      </dgm:t>
    </dgm:pt>
    <dgm:pt modelId="{23FD07BD-2819-462E-82C6-BC51646AC752}" type="parTrans" cxnId="{7A60092B-2A35-4F47-8DE3-81CCCE5C41D6}">
      <dgm:prSet/>
      <dgm:spPr/>
      <dgm:t>
        <a:bodyPr/>
        <a:lstStyle/>
        <a:p>
          <a:endParaRPr lang="es-ES" sz="1200"/>
        </a:p>
      </dgm:t>
    </dgm:pt>
    <dgm:pt modelId="{8AC2FE66-F9B6-4567-AC58-D0A447BF8531}" type="sibTrans" cxnId="{7A60092B-2A35-4F47-8DE3-81CCCE5C41D6}">
      <dgm:prSet/>
      <dgm:spPr/>
      <dgm:t>
        <a:bodyPr/>
        <a:lstStyle/>
        <a:p>
          <a:endParaRPr lang="es-ES" sz="1200"/>
        </a:p>
      </dgm:t>
    </dgm:pt>
    <dgm:pt modelId="{784A1189-4F6B-46D5-B968-F1D69C903347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Socializar sus saberes,  experiencias</a:t>
          </a:r>
          <a:endParaRPr lang="es-ES" sz="1800" dirty="0">
            <a:solidFill>
              <a:schemeClr val="tx1"/>
            </a:solidFill>
          </a:endParaRPr>
        </a:p>
      </dgm:t>
    </dgm:pt>
    <dgm:pt modelId="{02033AD8-D5B4-4C38-8FA5-9ED3BBB63183}" type="parTrans" cxnId="{6A4B3715-2DA5-44F8-B3AE-600F4BFEBFD1}">
      <dgm:prSet/>
      <dgm:spPr/>
      <dgm:t>
        <a:bodyPr/>
        <a:lstStyle/>
        <a:p>
          <a:endParaRPr lang="es-ES" sz="1200"/>
        </a:p>
      </dgm:t>
    </dgm:pt>
    <dgm:pt modelId="{C5508ADC-49B9-4685-A5E0-B9E90A9FEA9D}" type="sibTrans" cxnId="{6A4B3715-2DA5-44F8-B3AE-600F4BFEBFD1}">
      <dgm:prSet/>
      <dgm:spPr/>
      <dgm:t>
        <a:bodyPr/>
        <a:lstStyle/>
        <a:p>
          <a:endParaRPr lang="es-ES" sz="1200"/>
        </a:p>
      </dgm:t>
    </dgm:pt>
    <dgm:pt modelId="{C70435ED-027F-4F64-8A83-0A64D13278A7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Participar en dinámica familiar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506E4-85BA-4C22-BC83-8D8016330D1F}" type="parTrans" cxnId="{ABF72D03-3B4C-4F66-9177-7B8F3451502F}">
      <dgm:prSet/>
      <dgm:spPr/>
      <dgm:t>
        <a:bodyPr/>
        <a:lstStyle/>
        <a:p>
          <a:endParaRPr lang="es-ES" sz="1200"/>
        </a:p>
      </dgm:t>
    </dgm:pt>
    <dgm:pt modelId="{91321376-28D8-44BF-A6F5-E60315975CBC}" type="sibTrans" cxnId="{ABF72D03-3B4C-4F66-9177-7B8F3451502F}">
      <dgm:prSet/>
      <dgm:spPr/>
      <dgm:t>
        <a:bodyPr/>
        <a:lstStyle/>
        <a:p>
          <a:endParaRPr lang="es-ES" sz="1200"/>
        </a:p>
      </dgm:t>
    </dgm:pt>
    <dgm:pt modelId="{8D37A8DD-65F7-414B-B781-3053757D4583}" type="pres">
      <dgm:prSet presAssocID="{E122C338-0082-4023-A0F9-2108D9BDE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543D4BA-3BDE-48CB-88F1-DFB3479EED6E}" type="pres">
      <dgm:prSet presAssocID="{5075594F-6502-4B66-857B-5858E98F671E}" presName="singleCycle" presStyleCnt="0"/>
      <dgm:spPr/>
    </dgm:pt>
    <dgm:pt modelId="{CDAFD89A-9341-4060-82CB-6FE17DEDD764}" type="pres">
      <dgm:prSet presAssocID="{5075594F-6502-4B66-857B-5858E98F671E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A2F211A6-1316-42BC-8AEE-83AA6433EC48}" type="pres">
      <dgm:prSet presAssocID="{1D9506E4-85BA-4C22-BC83-8D8016330D1F}" presName="Name56" presStyleLbl="parChTrans1D2" presStyleIdx="0" presStyleCnt="5"/>
      <dgm:spPr/>
      <dgm:t>
        <a:bodyPr/>
        <a:lstStyle/>
        <a:p>
          <a:endParaRPr lang="es-MX"/>
        </a:p>
      </dgm:t>
    </dgm:pt>
    <dgm:pt modelId="{11C23CF8-41D4-4AD9-8364-BBBD67498A36}" type="pres">
      <dgm:prSet presAssocID="{C70435ED-027F-4F64-8A83-0A64D13278A7}" presName="text0" presStyleLbl="node1" presStyleIdx="1" presStyleCnt="6" custScaleX="165837" custRadScaleRad="95603" custRadScaleInc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EA55DE-5E84-44A1-950A-8648E386AE71}" type="pres">
      <dgm:prSet presAssocID="{02033AD8-D5B4-4C38-8FA5-9ED3BBB63183}" presName="Name56" presStyleLbl="parChTrans1D2" presStyleIdx="1" presStyleCnt="5"/>
      <dgm:spPr/>
      <dgm:t>
        <a:bodyPr/>
        <a:lstStyle/>
        <a:p>
          <a:endParaRPr lang="es-MX"/>
        </a:p>
      </dgm:t>
    </dgm:pt>
    <dgm:pt modelId="{8D0FA845-9F5B-4359-AA59-C44E1B617A36}" type="pres">
      <dgm:prSet presAssocID="{784A1189-4F6B-46D5-B968-F1D69C903347}" presName="text0" presStyleLbl="node1" presStyleIdx="2" presStyleCnt="6" custScaleX="1434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20CAD9-7F4F-4CDA-B9FA-3F53D7BD0C92}" type="pres">
      <dgm:prSet presAssocID="{30E2169F-E7C4-44AB-B345-9FE098BB6442}" presName="Name56" presStyleLbl="parChTrans1D2" presStyleIdx="2" presStyleCnt="5"/>
      <dgm:spPr/>
      <dgm:t>
        <a:bodyPr/>
        <a:lstStyle/>
        <a:p>
          <a:endParaRPr lang="es-MX"/>
        </a:p>
      </dgm:t>
    </dgm:pt>
    <dgm:pt modelId="{4FA2E879-9B46-4ADC-BC46-400726F65638}" type="pres">
      <dgm:prSet presAssocID="{7D5AE5B3-B19E-4021-9780-B6536464C043}" presName="text0" presStyleLbl="node1" presStyleIdx="3" presStyleCnt="6" custScaleX="1980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2FE330-D258-4D32-B1E8-B70AC2958501}" type="pres">
      <dgm:prSet presAssocID="{C2CCD8DC-2573-47AC-916D-E40910CD9154}" presName="Name56" presStyleLbl="parChTrans1D2" presStyleIdx="3" presStyleCnt="5"/>
      <dgm:spPr/>
      <dgm:t>
        <a:bodyPr/>
        <a:lstStyle/>
        <a:p>
          <a:endParaRPr lang="es-MX"/>
        </a:p>
      </dgm:t>
    </dgm:pt>
    <dgm:pt modelId="{01272874-776D-4C31-999E-4DE967D10AD8}" type="pres">
      <dgm:prSet presAssocID="{B69BFD76-F002-4AD7-9904-1E9E3EB2FA23}" presName="text0" presStyleLbl="node1" presStyleIdx="4" presStyleCnt="6" custScaleX="1814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45DB8B-284D-49A5-BAD5-A619F32A149F}" type="pres">
      <dgm:prSet presAssocID="{23FD07BD-2819-462E-82C6-BC51646AC752}" presName="Name56" presStyleLbl="parChTrans1D2" presStyleIdx="4" presStyleCnt="5"/>
      <dgm:spPr/>
      <dgm:t>
        <a:bodyPr/>
        <a:lstStyle/>
        <a:p>
          <a:endParaRPr lang="es-MX"/>
        </a:p>
      </dgm:t>
    </dgm:pt>
    <dgm:pt modelId="{A3D779E2-A0DB-42E9-94D4-1CC48054C10C}" type="pres">
      <dgm:prSet presAssocID="{ED4FA03E-8903-49EB-B1CF-2FC98A8AE989}" presName="text0" presStyleLbl="node1" presStyleIdx="5" presStyleCnt="6" custScaleX="1544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EDB8F7-48AB-48F6-A80B-F7B1BFF1BE0E}" type="presOf" srcId="{C2CCD8DC-2573-47AC-916D-E40910CD9154}" destId="{912FE330-D258-4D32-B1E8-B70AC2958501}" srcOrd="0" destOrd="0" presId="urn:microsoft.com/office/officeart/2008/layout/RadialCluster"/>
    <dgm:cxn modelId="{2CED6524-3106-4159-940E-4283C4350DC9}" type="presOf" srcId="{02033AD8-D5B4-4C38-8FA5-9ED3BBB63183}" destId="{CCEA55DE-5E84-44A1-950A-8648E386AE71}" srcOrd="0" destOrd="0" presId="urn:microsoft.com/office/officeart/2008/layout/RadialCluster"/>
    <dgm:cxn modelId="{08EBF0A6-D638-492B-9A37-70513BDFF2F6}" type="presOf" srcId="{784A1189-4F6B-46D5-B968-F1D69C903347}" destId="{8D0FA845-9F5B-4359-AA59-C44E1B617A36}" srcOrd="0" destOrd="0" presId="urn:microsoft.com/office/officeart/2008/layout/RadialCluster"/>
    <dgm:cxn modelId="{13AB3D17-B39C-4C22-B7D6-D751FCB86297}" srcId="{E122C338-0082-4023-A0F9-2108D9BDEBD9}" destId="{5075594F-6502-4B66-857B-5858E98F671E}" srcOrd="0" destOrd="0" parTransId="{FC25070A-544A-4041-AE29-29DB1F09AD46}" sibTransId="{1EF819E5-58D2-4B84-913C-5D3469914005}"/>
    <dgm:cxn modelId="{ABF72D03-3B4C-4F66-9177-7B8F3451502F}" srcId="{5075594F-6502-4B66-857B-5858E98F671E}" destId="{C70435ED-027F-4F64-8A83-0A64D13278A7}" srcOrd="0" destOrd="0" parTransId="{1D9506E4-85BA-4C22-BC83-8D8016330D1F}" sibTransId="{91321376-28D8-44BF-A6F5-E60315975CBC}"/>
    <dgm:cxn modelId="{6A4B3715-2DA5-44F8-B3AE-600F4BFEBFD1}" srcId="{5075594F-6502-4B66-857B-5858E98F671E}" destId="{784A1189-4F6B-46D5-B968-F1D69C903347}" srcOrd="1" destOrd="0" parTransId="{02033AD8-D5B4-4C38-8FA5-9ED3BBB63183}" sibTransId="{C5508ADC-49B9-4685-A5E0-B9E90A9FEA9D}"/>
    <dgm:cxn modelId="{8FD75E33-CB0D-4EBA-BD0D-7438C6EF676E}" type="presOf" srcId="{C70435ED-027F-4F64-8A83-0A64D13278A7}" destId="{11C23CF8-41D4-4AD9-8364-BBBD67498A36}" srcOrd="0" destOrd="0" presId="urn:microsoft.com/office/officeart/2008/layout/RadialCluster"/>
    <dgm:cxn modelId="{12E6CA45-48C7-43C2-8B4A-B982D1DD48BD}" type="presOf" srcId="{ED4FA03E-8903-49EB-B1CF-2FC98A8AE989}" destId="{A3D779E2-A0DB-42E9-94D4-1CC48054C10C}" srcOrd="0" destOrd="0" presId="urn:microsoft.com/office/officeart/2008/layout/RadialCluster"/>
    <dgm:cxn modelId="{34DBE8BD-B1FD-44FB-8EC7-7582C186B875}" srcId="{5075594F-6502-4B66-857B-5858E98F671E}" destId="{7D5AE5B3-B19E-4021-9780-B6536464C043}" srcOrd="2" destOrd="0" parTransId="{30E2169F-E7C4-44AB-B345-9FE098BB6442}" sibTransId="{DC7D24E6-9CB6-4C42-82F2-8EC7CDC2658D}"/>
    <dgm:cxn modelId="{45717A38-508E-4064-A2A1-C865AD07F266}" type="presOf" srcId="{1D9506E4-85BA-4C22-BC83-8D8016330D1F}" destId="{A2F211A6-1316-42BC-8AEE-83AA6433EC48}" srcOrd="0" destOrd="0" presId="urn:microsoft.com/office/officeart/2008/layout/RadialCluster"/>
    <dgm:cxn modelId="{09D67ED9-4402-4773-B712-493D577E0EA0}" type="presOf" srcId="{30E2169F-E7C4-44AB-B345-9FE098BB6442}" destId="{BE20CAD9-7F4F-4CDA-B9FA-3F53D7BD0C92}" srcOrd="0" destOrd="0" presId="urn:microsoft.com/office/officeart/2008/layout/RadialCluster"/>
    <dgm:cxn modelId="{BF7AABF8-D095-4ABD-A805-B2A1775756FC}" type="presOf" srcId="{7D5AE5B3-B19E-4021-9780-B6536464C043}" destId="{4FA2E879-9B46-4ADC-BC46-400726F65638}" srcOrd="0" destOrd="0" presId="urn:microsoft.com/office/officeart/2008/layout/RadialCluster"/>
    <dgm:cxn modelId="{4561C9D1-D881-4DF5-B0BB-F975C6434705}" type="presOf" srcId="{B69BFD76-F002-4AD7-9904-1E9E3EB2FA23}" destId="{01272874-776D-4C31-999E-4DE967D10AD8}" srcOrd="0" destOrd="0" presId="urn:microsoft.com/office/officeart/2008/layout/RadialCluster"/>
    <dgm:cxn modelId="{8E837918-B351-4AAB-A002-920E4B3D1C55}" type="presOf" srcId="{23FD07BD-2819-462E-82C6-BC51646AC752}" destId="{1E45DB8B-284D-49A5-BAD5-A619F32A149F}" srcOrd="0" destOrd="0" presId="urn:microsoft.com/office/officeart/2008/layout/RadialCluster"/>
    <dgm:cxn modelId="{A77704D7-11CC-4302-B2C9-F2B1AA424DF8}" type="presOf" srcId="{E122C338-0082-4023-A0F9-2108D9BDEBD9}" destId="{8D37A8DD-65F7-414B-B781-3053757D4583}" srcOrd="0" destOrd="0" presId="urn:microsoft.com/office/officeart/2008/layout/RadialCluster"/>
    <dgm:cxn modelId="{7A60092B-2A35-4F47-8DE3-81CCCE5C41D6}" srcId="{5075594F-6502-4B66-857B-5858E98F671E}" destId="{ED4FA03E-8903-49EB-B1CF-2FC98A8AE989}" srcOrd="4" destOrd="0" parTransId="{23FD07BD-2819-462E-82C6-BC51646AC752}" sibTransId="{8AC2FE66-F9B6-4567-AC58-D0A447BF8531}"/>
    <dgm:cxn modelId="{07FF2E9B-A17D-42AB-943D-B79D8E93644E}" srcId="{5075594F-6502-4B66-857B-5858E98F671E}" destId="{B69BFD76-F002-4AD7-9904-1E9E3EB2FA23}" srcOrd="3" destOrd="0" parTransId="{C2CCD8DC-2573-47AC-916D-E40910CD9154}" sibTransId="{A97F51B7-D7BE-4800-876B-D876D863B0CD}"/>
    <dgm:cxn modelId="{0AD96BF2-CBED-47F5-9C4E-74D8CC5D14D5}" type="presOf" srcId="{5075594F-6502-4B66-857B-5858E98F671E}" destId="{CDAFD89A-9341-4060-82CB-6FE17DEDD764}" srcOrd="0" destOrd="0" presId="urn:microsoft.com/office/officeart/2008/layout/RadialCluster"/>
    <dgm:cxn modelId="{3B620637-68F5-4E0B-B2D3-18C67CEEDC5B}" type="presParOf" srcId="{8D37A8DD-65F7-414B-B781-3053757D4583}" destId="{9543D4BA-3BDE-48CB-88F1-DFB3479EED6E}" srcOrd="0" destOrd="0" presId="urn:microsoft.com/office/officeart/2008/layout/RadialCluster"/>
    <dgm:cxn modelId="{A6437DB4-DBAC-48F7-9914-5BDC96566097}" type="presParOf" srcId="{9543D4BA-3BDE-48CB-88F1-DFB3479EED6E}" destId="{CDAFD89A-9341-4060-82CB-6FE17DEDD764}" srcOrd="0" destOrd="0" presId="urn:microsoft.com/office/officeart/2008/layout/RadialCluster"/>
    <dgm:cxn modelId="{A1716F83-5962-4A5B-87CA-8E0B4C37DBC4}" type="presParOf" srcId="{9543D4BA-3BDE-48CB-88F1-DFB3479EED6E}" destId="{A2F211A6-1316-42BC-8AEE-83AA6433EC48}" srcOrd="1" destOrd="0" presId="urn:microsoft.com/office/officeart/2008/layout/RadialCluster"/>
    <dgm:cxn modelId="{5E7D39AB-DFA3-4C13-BBB6-C785F69DB947}" type="presParOf" srcId="{9543D4BA-3BDE-48CB-88F1-DFB3479EED6E}" destId="{11C23CF8-41D4-4AD9-8364-BBBD67498A36}" srcOrd="2" destOrd="0" presId="urn:microsoft.com/office/officeart/2008/layout/RadialCluster"/>
    <dgm:cxn modelId="{2058851D-5452-4744-B0FB-39359CE1DA9C}" type="presParOf" srcId="{9543D4BA-3BDE-48CB-88F1-DFB3479EED6E}" destId="{CCEA55DE-5E84-44A1-950A-8648E386AE71}" srcOrd="3" destOrd="0" presId="urn:microsoft.com/office/officeart/2008/layout/RadialCluster"/>
    <dgm:cxn modelId="{00669370-F736-4E77-8E34-A1D841E40E5E}" type="presParOf" srcId="{9543D4BA-3BDE-48CB-88F1-DFB3479EED6E}" destId="{8D0FA845-9F5B-4359-AA59-C44E1B617A36}" srcOrd="4" destOrd="0" presId="urn:microsoft.com/office/officeart/2008/layout/RadialCluster"/>
    <dgm:cxn modelId="{DD4F6461-FB5E-49AC-8268-17731699DC6E}" type="presParOf" srcId="{9543D4BA-3BDE-48CB-88F1-DFB3479EED6E}" destId="{BE20CAD9-7F4F-4CDA-B9FA-3F53D7BD0C92}" srcOrd="5" destOrd="0" presId="urn:microsoft.com/office/officeart/2008/layout/RadialCluster"/>
    <dgm:cxn modelId="{4DB0C89D-A2ED-4AAA-932C-1653AF9FA0B3}" type="presParOf" srcId="{9543D4BA-3BDE-48CB-88F1-DFB3479EED6E}" destId="{4FA2E879-9B46-4ADC-BC46-400726F65638}" srcOrd="6" destOrd="0" presId="urn:microsoft.com/office/officeart/2008/layout/RadialCluster"/>
    <dgm:cxn modelId="{50EC68C4-6EA6-40EC-ACAC-4E40AB76F33A}" type="presParOf" srcId="{9543D4BA-3BDE-48CB-88F1-DFB3479EED6E}" destId="{912FE330-D258-4D32-B1E8-B70AC2958501}" srcOrd="7" destOrd="0" presId="urn:microsoft.com/office/officeart/2008/layout/RadialCluster"/>
    <dgm:cxn modelId="{A8266719-7EBC-4A58-8989-422042803268}" type="presParOf" srcId="{9543D4BA-3BDE-48CB-88F1-DFB3479EED6E}" destId="{01272874-776D-4C31-999E-4DE967D10AD8}" srcOrd="8" destOrd="0" presId="urn:microsoft.com/office/officeart/2008/layout/RadialCluster"/>
    <dgm:cxn modelId="{D04A44C8-5837-4115-9A4F-2A3094A06E18}" type="presParOf" srcId="{9543D4BA-3BDE-48CB-88F1-DFB3479EED6E}" destId="{1E45DB8B-284D-49A5-BAD5-A619F32A149F}" srcOrd="9" destOrd="0" presId="urn:microsoft.com/office/officeart/2008/layout/RadialCluster"/>
    <dgm:cxn modelId="{2D623AB5-29BF-472E-95F0-0D28D80C1BBC}" type="presParOf" srcId="{9543D4BA-3BDE-48CB-88F1-DFB3479EED6E}" destId="{A3D779E2-A0DB-42E9-94D4-1CC48054C10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20B02-7B84-4B5C-B60E-4422BC388D89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CFBA706-9D0C-4CBB-8435-B167D3C4D8F2}">
      <dgm:prSet phldrT="[Texto]" phldr="1"/>
      <dgm:spPr/>
      <dgm:t>
        <a:bodyPr/>
        <a:lstStyle/>
        <a:p>
          <a:endParaRPr lang="es-ES"/>
        </a:p>
      </dgm:t>
    </dgm:pt>
    <dgm:pt modelId="{581016E6-54E0-44B9-9A54-F4B32D6C30A5}" type="parTrans" cxnId="{182CCE2D-F23C-4CA3-A50B-271E668DE22F}">
      <dgm:prSet/>
      <dgm:spPr/>
      <dgm:t>
        <a:bodyPr/>
        <a:lstStyle/>
        <a:p>
          <a:endParaRPr lang="es-ES"/>
        </a:p>
      </dgm:t>
    </dgm:pt>
    <dgm:pt modelId="{155B5B01-B9DA-4C26-8397-D67622A44857}" type="sibTrans" cxnId="{182CCE2D-F23C-4CA3-A50B-271E668DE22F}">
      <dgm:prSet/>
      <dgm:spPr/>
      <dgm:t>
        <a:bodyPr/>
        <a:lstStyle/>
        <a:p>
          <a:endParaRPr lang="es-ES"/>
        </a:p>
      </dgm:t>
    </dgm:pt>
    <dgm:pt modelId="{74CA419D-9EE1-4F3E-99BE-BF3E5D54E7A9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Realizar actividades para el desarrollo personal</a:t>
          </a:r>
          <a:endParaRPr lang="es-ES" sz="1800" dirty="0">
            <a:solidFill>
              <a:schemeClr val="tx1"/>
            </a:solidFill>
          </a:endParaRPr>
        </a:p>
      </dgm:t>
    </dgm:pt>
    <dgm:pt modelId="{25EB8AA7-0624-4D02-A56D-EB87EDE45C20}" type="parTrans" cxnId="{613C327D-2314-46CD-9A8A-9218200D066C}">
      <dgm:prSet/>
      <dgm:spPr/>
      <dgm:t>
        <a:bodyPr/>
        <a:lstStyle/>
        <a:p>
          <a:endParaRPr lang="es-ES"/>
        </a:p>
      </dgm:t>
    </dgm:pt>
    <dgm:pt modelId="{89F33D81-2EC5-4904-BD7A-1ECDC722FB02}" type="sibTrans" cxnId="{613C327D-2314-46CD-9A8A-9218200D066C}">
      <dgm:prSet/>
      <dgm:spPr/>
      <dgm:t>
        <a:bodyPr/>
        <a:lstStyle/>
        <a:p>
          <a:endParaRPr lang="es-ES"/>
        </a:p>
      </dgm:t>
    </dgm:pt>
    <dgm:pt modelId="{563D959B-CEE6-47F8-833A-118AD481BF2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Fortalecer  la autoestima</a:t>
          </a:r>
          <a:endParaRPr lang="es-ES" sz="1800" dirty="0">
            <a:solidFill>
              <a:schemeClr val="tx1"/>
            </a:solidFill>
          </a:endParaRPr>
        </a:p>
      </dgm:t>
    </dgm:pt>
    <dgm:pt modelId="{E1BF6211-F999-4237-BD85-9CDF50EBF295}" type="parTrans" cxnId="{04BE886C-5FD4-44FC-9BE9-1597FE6844C8}">
      <dgm:prSet/>
      <dgm:spPr/>
      <dgm:t>
        <a:bodyPr/>
        <a:lstStyle/>
        <a:p>
          <a:endParaRPr lang="es-ES"/>
        </a:p>
      </dgm:t>
    </dgm:pt>
    <dgm:pt modelId="{CD185957-455C-42A9-B6B4-A41AD735E6CD}" type="sibTrans" cxnId="{04BE886C-5FD4-44FC-9BE9-1597FE6844C8}">
      <dgm:prSet/>
      <dgm:spPr/>
      <dgm:t>
        <a:bodyPr/>
        <a:lstStyle/>
        <a:p>
          <a:endParaRPr lang="es-ES"/>
        </a:p>
      </dgm:t>
    </dgm:pt>
    <dgm:pt modelId="{BE102A66-FA4E-4F15-B510-D4AAC915C42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Socializar  sus saberes y experiencias</a:t>
          </a:r>
          <a:endParaRPr lang="es-ES" dirty="0">
            <a:solidFill>
              <a:schemeClr val="tx1"/>
            </a:solidFill>
          </a:endParaRPr>
        </a:p>
      </dgm:t>
    </dgm:pt>
    <dgm:pt modelId="{49F6D6A2-4809-4033-B2EC-67363EB40EA3}" type="parTrans" cxnId="{531F6D44-EC41-4B72-B24B-76935EC5878F}">
      <dgm:prSet/>
      <dgm:spPr/>
      <dgm:t>
        <a:bodyPr/>
        <a:lstStyle/>
        <a:p>
          <a:endParaRPr lang="es-ES"/>
        </a:p>
      </dgm:t>
    </dgm:pt>
    <dgm:pt modelId="{30C28F16-8810-497D-9DD4-AF30F288B1F4}" type="sibTrans" cxnId="{531F6D44-EC41-4B72-B24B-76935EC5878F}">
      <dgm:prSet/>
      <dgm:spPr/>
      <dgm:t>
        <a:bodyPr/>
        <a:lstStyle/>
        <a:p>
          <a:endParaRPr lang="es-ES"/>
        </a:p>
      </dgm:t>
    </dgm:pt>
    <dgm:pt modelId="{8EDBC8AB-C2E0-4721-A9B6-0AA833E48ADB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Vivir con bienestar,  hacer un negocio</a:t>
          </a:r>
          <a:endParaRPr lang="es-ES" sz="1800" dirty="0">
            <a:solidFill>
              <a:schemeClr val="tx1"/>
            </a:solidFill>
          </a:endParaRPr>
        </a:p>
      </dgm:t>
    </dgm:pt>
    <dgm:pt modelId="{1CC529C5-BC59-48AC-AD6B-2475B7DD3F2F}" type="parTrans" cxnId="{0916591A-0A69-4C8C-A7C0-AB3FD01D5FD2}">
      <dgm:prSet/>
      <dgm:spPr/>
      <dgm:t>
        <a:bodyPr/>
        <a:lstStyle/>
        <a:p>
          <a:endParaRPr lang="es-ES"/>
        </a:p>
      </dgm:t>
    </dgm:pt>
    <dgm:pt modelId="{7FA6977C-EEA9-4D39-9BE3-0BBE47C64D22}" type="sibTrans" cxnId="{0916591A-0A69-4C8C-A7C0-AB3FD01D5FD2}">
      <dgm:prSet/>
      <dgm:spPr/>
      <dgm:t>
        <a:bodyPr/>
        <a:lstStyle/>
        <a:p>
          <a:endParaRPr lang="es-ES"/>
        </a:p>
      </dgm:t>
    </dgm:pt>
    <dgm:pt modelId="{047AA326-0468-48A0-91F9-CFD36C21143D}" type="pres">
      <dgm:prSet presAssocID="{59B20B02-7B84-4B5C-B60E-4422BC388D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4FBBB8E-3168-43E8-992E-0B6B2CC8BCA7}" type="pres">
      <dgm:prSet presAssocID="{2CFBA706-9D0C-4CBB-8435-B167D3C4D8F2}" presName="singleCycle" presStyleCnt="0"/>
      <dgm:spPr/>
    </dgm:pt>
    <dgm:pt modelId="{B30D0317-BCB3-4275-A1E9-31A03D346DBD}" type="pres">
      <dgm:prSet presAssocID="{2CFBA706-9D0C-4CBB-8435-B167D3C4D8F2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50302E2D-0E8F-4ADC-AFCD-DAAD117173F5}" type="pres">
      <dgm:prSet presAssocID="{25EB8AA7-0624-4D02-A56D-EB87EDE45C20}" presName="Name56" presStyleLbl="parChTrans1D2" presStyleIdx="0" presStyleCnt="4"/>
      <dgm:spPr/>
      <dgm:t>
        <a:bodyPr/>
        <a:lstStyle/>
        <a:p>
          <a:endParaRPr lang="es-MX"/>
        </a:p>
      </dgm:t>
    </dgm:pt>
    <dgm:pt modelId="{B696792F-D858-4767-9807-7939401B13C1}" type="pres">
      <dgm:prSet presAssocID="{74CA419D-9EE1-4F3E-99BE-BF3E5D54E7A9}" presName="text0" presStyleLbl="node1" presStyleIdx="1" presStyleCnt="5" custScaleX="1794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38603-CAD1-4646-A6AB-783DF0EAEF38}" type="pres">
      <dgm:prSet presAssocID="{E1BF6211-F999-4237-BD85-9CDF50EBF295}" presName="Name56" presStyleLbl="parChTrans1D2" presStyleIdx="1" presStyleCnt="4"/>
      <dgm:spPr/>
      <dgm:t>
        <a:bodyPr/>
        <a:lstStyle/>
        <a:p>
          <a:endParaRPr lang="es-MX"/>
        </a:p>
      </dgm:t>
    </dgm:pt>
    <dgm:pt modelId="{B63240D3-2B57-446E-B0A9-AA8CD919C6FF}" type="pres">
      <dgm:prSet presAssocID="{563D959B-CEE6-47F8-833A-118AD481BF2B}" presName="text0" presStyleLbl="node1" presStyleIdx="2" presStyleCnt="5" custScaleX="153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83492-7E70-441E-A848-57263BF4D848}" type="pres">
      <dgm:prSet presAssocID="{1CC529C5-BC59-48AC-AD6B-2475B7DD3F2F}" presName="Name56" presStyleLbl="parChTrans1D2" presStyleIdx="2" presStyleCnt="4"/>
      <dgm:spPr/>
      <dgm:t>
        <a:bodyPr/>
        <a:lstStyle/>
        <a:p>
          <a:endParaRPr lang="es-MX"/>
        </a:p>
      </dgm:t>
    </dgm:pt>
    <dgm:pt modelId="{6FF84D04-8210-4DBE-8CD1-446F13F99404}" type="pres">
      <dgm:prSet presAssocID="{8EDBC8AB-C2E0-4721-A9B6-0AA833E48ADB}" presName="text0" presStyleLbl="node1" presStyleIdx="3" presStyleCnt="5" custScaleX="2255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FB5AA5-B98B-4F60-B4A8-5EDA1B3EEA61}" type="pres">
      <dgm:prSet presAssocID="{49F6D6A2-4809-4033-B2EC-67363EB40EA3}" presName="Name56" presStyleLbl="parChTrans1D2" presStyleIdx="3" presStyleCnt="4"/>
      <dgm:spPr/>
      <dgm:t>
        <a:bodyPr/>
        <a:lstStyle/>
        <a:p>
          <a:endParaRPr lang="es-MX"/>
        </a:p>
      </dgm:t>
    </dgm:pt>
    <dgm:pt modelId="{99B00978-9EB1-4EBF-BFCC-83550DFD257E}" type="pres">
      <dgm:prSet presAssocID="{BE102A66-FA4E-4F15-B510-D4AAC915C426}" presName="text0" presStyleLbl="node1" presStyleIdx="4" presStyleCnt="5" custScaleX="1663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2CCE2D-F23C-4CA3-A50B-271E668DE22F}" srcId="{59B20B02-7B84-4B5C-B60E-4422BC388D89}" destId="{2CFBA706-9D0C-4CBB-8435-B167D3C4D8F2}" srcOrd="0" destOrd="0" parTransId="{581016E6-54E0-44B9-9A54-F4B32D6C30A5}" sibTransId="{155B5B01-B9DA-4C26-8397-D67622A44857}"/>
    <dgm:cxn modelId="{FAB11919-702D-4C3F-80D8-CA4A6563DB43}" type="presOf" srcId="{BE102A66-FA4E-4F15-B510-D4AAC915C426}" destId="{99B00978-9EB1-4EBF-BFCC-83550DFD257E}" srcOrd="0" destOrd="0" presId="urn:microsoft.com/office/officeart/2008/layout/RadialCluster"/>
    <dgm:cxn modelId="{37909C6B-59E1-41AD-B7DB-898ACF1A0BFE}" type="presOf" srcId="{2CFBA706-9D0C-4CBB-8435-B167D3C4D8F2}" destId="{B30D0317-BCB3-4275-A1E9-31A03D346DBD}" srcOrd="0" destOrd="0" presId="urn:microsoft.com/office/officeart/2008/layout/RadialCluster"/>
    <dgm:cxn modelId="{9C649D5B-1FDE-427E-87BC-C7F376B9EE72}" type="presOf" srcId="{563D959B-CEE6-47F8-833A-118AD481BF2B}" destId="{B63240D3-2B57-446E-B0A9-AA8CD919C6FF}" srcOrd="0" destOrd="0" presId="urn:microsoft.com/office/officeart/2008/layout/RadialCluster"/>
    <dgm:cxn modelId="{0916591A-0A69-4C8C-A7C0-AB3FD01D5FD2}" srcId="{2CFBA706-9D0C-4CBB-8435-B167D3C4D8F2}" destId="{8EDBC8AB-C2E0-4721-A9B6-0AA833E48ADB}" srcOrd="2" destOrd="0" parTransId="{1CC529C5-BC59-48AC-AD6B-2475B7DD3F2F}" sibTransId="{7FA6977C-EEA9-4D39-9BE3-0BBE47C64D22}"/>
    <dgm:cxn modelId="{9743D850-4D93-4E9F-A60B-E67D157F6F73}" type="presOf" srcId="{8EDBC8AB-C2E0-4721-A9B6-0AA833E48ADB}" destId="{6FF84D04-8210-4DBE-8CD1-446F13F99404}" srcOrd="0" destOrd="0" presId="urn:microsoft.com/office/officeart/2008/layout/RadialCluster"/>
    <dgm:cxn modelId="{FE7DDC0F-454D-4E46-BEB5-DF20BC1F960B}" type="presOf" srcId="{25EB8AA7-0624-4D02-A56D-EB87EDE45C20}" destId="{50302E2D-0E8F-4ADC-AFCD-DAAD117173F5}" srcOrd="0" destOrd="0" presId="urn:microsoft.com/office/officeart/2008/layout/RadialCluster"/>
    <dgm:cxn modelId="{04BE886C-5FD4-44FC-9BE9-1597FE6844C8}" srcId="{2CFBA706-9D0C-4CBB-8435-B167D3C4D8F2}" destId="{563D959B-CEE6-47F8-833A-118AD481BF2B}" srcOrd="1" destOrd="0" parTransId="{E1BF6211-F999-4237-BD85-9CDF50EBF295}" sibTransId="{CD185957-455C-42A9-B6B4-A41AD735E6CD}"/>
    <dgm:cxn modelId="{613C327D-2314-46CD-9A8A-9218200D066C}" srcId="{2CFBA706-9D0C-4CBB-8435-B167D3C4D8F2}" destId="{74CA419D-9EE1-4F3E-99BE-BF3E5D54E7A9}" srcOrd="0" destOrd="0" parTransId="{25EB8AA7-0624-4D02-A56D-EB87EDE45C20}" sibTransId="{89F33D81-2EC5-4904-BD7A-1ECDC722FB02}"/>
    <dgm:cxn modelId="{BBC9E1F2-0595-466D-A255-DB8E51A966AA}" type="presOf" srcId="{E1BF6211-F999-4237-BD85-9CDF50EBF295}" destId="{ECC38603-CAD1-4646-A6AB-783DF0EAEF38}" srcOrd="0" destOrd="0" presId="urn:microsoft.com/office/officeart/2008/layout/RadialCluster"/>
    <dgm:cxn modelId="{8C88B7B0-F1C4-4DB6-BF75-12CD350C2629}" type="presOf" srcId="{1CC529C5-BC59-48AC-AD6B-2475B7DD3F2F}" destId="{E0883492-7E70-441E-A848-57263BF4D848}" srcOrd="0" destOrd="0" presId="urn:microsoft.com/office/officeart/2008/layout/RadialCluster"/>
    <dgm:cxn modelId="{531F6D44-EC41-4B72-B24B-76935EC5878F}" srcId="{2CFBA706-9D0C-4CBB-8435-B167D3C4D8F2}" destId="{BE102A66-FA4E-4F15-B510-D4AAC915C426}" srcOrd="3" destOrd="0" parTransId="{49F6D6A2-4809-4033-B2EC-67363EB40EA3}" sibTransId="{30C28F16-8810-497D-9DD4-AF30F288B1F4}"/>
    <dgm:cxn modelId="{38EC0FC4-574B-4368-9652-D679F521D9E0}" type="presOf" srcId="{74CA419D-9EE1-4F3E-99BE-BF3E5D54E7A9}" destId="{B696792F-D858-4767-9807-7939401B13C1}" srcOrd="0" destOrd="0" presId="urn:microsoft.com/office/officeart/2008/layout/RadialCluster"/>
    <dgm:cxn modelId="{05292357-881C-4C7F-966D-1CDD085F139C}" type="presOf" srcId="{49F6D6A2-4809-4033-B2EC-67363EB40EA3}" destId="{BBFB5AA5-B98B-4F60-B4A8-5EDA1B3EEA61}" srcOrd="0" destOrd="0" presId="urn:microsoft.com/office/officeart/2008/layout/RadialCluster"/>
    <dgm:cxn modelId="{8D0DA5E2-6A9E-4B4E-8571-0A54A14E91BB}" type="presOf" srcId="{59B20B02-7B84-4B5C-B60E-4422BC388D89}" destId="{047AA326-0468-48A0-91F9-CFD36C21143D}" srcOrd="0" destOrd="0" presId="urn:microsoft.com/office/officeart/2008/layout/RadialCluster"/>
    <dgm:cxn modelId="{CC777B41-0BA5-4197-8961-AEE1D6862DEA}" type="presParOf" srcId="{047AA326-0468-48A0-91F9-CFD36C21143D}" destId="{74FBBB8E-3168-43E8-992E-0B6B2CC8BCA7}" srcOrd="0" destOrd="0" presId="urn:microsoft.com/office/officeart/2008/layout/RadialCluster"/>
    <dgm:cxn modelId="{F3F78F0C-8F33-45CF-823A-837018BC34D7}" type="presParOf" srcId="{74FBBB8E-3168-43E8-992E-0B6B2CC8BCA7}" destId="{B30D0317-BCB3-4275-A1E9-31A03D346DBD}" srcOrd="0" destOrd="0" presId="urn:microsoft.com/office/officeart/2008/layout/RadialCluster"/>
    <dgm:cxn modelId="{F293DF1C-286E-4754-B610-7198564CD80C}" type="presParOf" srcId="{74FBBB8E-3168-43E8-992E-0B6B2CC8BCA7}" destId="{50302E2D-0E8F-4ADC-AFCD-DAAD117173F5}" srcOrd="1" destOrd="0" presId="urn:microsoft.com/office/officeart/2008/layout/RadialCluster"/>
    <dgm:cxn modelId="{8247B1AB-34BD-42E0-BA28-BE616DF0C407}" type="presParOf" srcId="{74FBBB8E-3168-43E8-992E-0B6B2CC8BCA7}" destId="{B696792F-D858-4767-9807-7939401B13C1}" srcOrd="2" destOrd="0" presId="urn:microsoft.com/office/officeart/2008/layout/RadialCluster"/>
    <dgm:cxn modelId="{4AB0A2CF-23C2-4ECB-ABE7-09B8C8DE6318}" type="presParOf" srcId="{74FBBB8E-3168-43E8-992E-0B6B2CC8BCA7}" destId="{ECC38603-CAD1-4646-A6AB-783DF0EAEF38}" srcOrd="3" destOrd="0" presId="urn:microsoft.com/office/officeart/2008/layout/RadialCluster"/>
    <dgm:cxn modelId="{D6D56D43-3454-4FF8-8669-350EFBF2321D}" type="presParOf" srcId="{74FBBB8E-3168-43E8-992E-0B6B2CC8BCA7}" destId="{B63240D3-2B57-446E-B0A9-AA8CD919C6FF}" srcOrd="4" destOrd="0" presId="urn:microsoft.com/office/officeart/2008/layout/RadialCluster"/>
    <dgm:cxn modelId="{16B8A71E-43A0-4D9E-8942-7AFFBD785DC9}" type="presParOf" srcId="{74FBBB8E-3168-43E8-992E-0B6B2CC8BCA7}" destId="{E0883492-7E70-441E-A848-57263BF4D848}" srcOrd="5" destOrd="0" presId="urn:microsoft.com/office/officeart/2008/layout/RadialCluster"/>
    <dgm:cxn modelId="{0EB0DBEB-7434-4377-82BD-6FCEE1AA6E0E}" type="presParOf" srcId="{74FBBB8E-3168-43E8-992E-0B6B2CC8BCA7}" destId="{6FF84D04-8210-4DBE-8CD1-446F13F99404}" srcOrd="6" destOrd="0" presId="urn:microsoft.com/office/officeart/2008/layout/RadialCluster"/>
    <dgm:cxn modelId="{B5D549A2-09DA-493A-A89E-6ED0F013477A}" type="presParOf" srcId="{74FBBB8E-3168-43E8-992E-0B6B2CC8BCA7}" destId="{BBFB5AA5-B98B-4F60-B4A8-5EDA1B3EEA61}" srcOrd="7" destOrd="0" presId="urn:microsoft.com/office/officeart/2008/layout/RadialCluster"/>
    <dgm:cxn modelId="{A3C93E26-6C54-48C1-82CD-914E609AAA65}" type="presParOf" srcId="{74FBBB8E-3168-43E8-992E-0B6B2CC8BCA7}" destId="{99B00978-9EB1-4EBF-BFCC-83550DFD257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C1387-3CE5-48DE-9F51-080E0A8C5EC2}">
      <dsp:nvSpPr>
        <dsp:cNvPr id="0" name=""/>
        <dsp:cNvSpPr/>
      </dsp:nvSpPr>
      <dsp:spPr>
        <a:xfrm>
          <a:off x="3233997" y="2024098"/>
          <a:ext cx="1334683" cy="1334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3429457" y="2219558"/>
        <a:ext cx="943763" cy="943763"/>
      </dsp:txXfrm>
    </dsp:sp>
    <dsp:sp modelId="{FBD0A105-12BB-466A-944A-0D1BE276F85B}">
      <dsp:nvSpPr>
        <dsp:cNvPr id="0" name=""/>
        <dsp:cNvSpPr/>
      </dsp:nvSpPr>
      <dsp:spPr>
        <a:xfrm rot="16230369">
          <a:off x="3565532" y="1664086"/>
          <a:ext cx="68949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89494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93042" y="1662153"/>
        <a:ext cx="34474" cy="34474"/>
      </dsp:txXfrm>
    </dsp:sp>
    <dsp:sp modelId="{E1D821D3-6C1E-40E4-81A7-AF339742093C}">
      <dsp:nvSpPr>
        <dsp:cNvPr id="0" name=""/>
        <dsp:cNvSpPr/>
      </dsp:nvSpPr>
      <dsp:spPr>
        <a:xfrm>
          <a:off x="3251879" y="0"/>
          <a:ext cx="1334683" cy="1334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Convivir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447339" y="195460"/>
        <a:ext cx="943763" cy="943763"/>
      </dsp:txXfrm>
    </dsp:sp>
    <dsp:sp modelId="{FFA7A86D-2483-4061-ABAC-44926E67FCE9}">
      <dsp:nvSpPr>
        <dsp:cNvPr id="0" name=""/>
        <dsp:cNvSpPr/>
      </dsp:nvSpPr>
      <dsp:spPr>
        <a:xfrm rot="19285714">
          <a:off x="4350245" y="2051883"/>
          <a:ext cx="66776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67764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67433" y="2050493"/>
        <a:ext cx="33388" cy="33388"/>
      </dsp:txXfrm>
    </dsp:sp>
    <dsp:sp modelId="{FA0C4978-F7FC-4E22-BA8B-92C751088FE7}">
      <dsp:nvSpPr>
        <dsp:cNvPr id="0" name=""/>
        <dsp:cNvSpPr/>
      </dsp:nvSpPr>
      <dsp:spPr>
        <a:xfrm>
          <a:off x="4799574" y="775593"/>
          <a:ext cx="1334683" cy="13346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Ayudar a la familia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95034" y="971053"/>
        <a:ext cx="943763" cy="943763"/>
      </dsp:txXfrm>
    </dsp:sp>
    <dsp:sp modelId="{751BB7DF-DC78-474D-A041-B83E0B17873D}">
      <dsp:nvSpPr>
        <dsp:cNvPr id="0" name=""/>
        <dsp:cNvSpPr/>
      </dsp:nvSpPr>
      <dsp:spPr>
        <a:xfrm rot="805649">
          <a:off x="4542368" y="2899655"/>
          <a:ext cx="59042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90429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22822" y="2900199"/>
        <a:ext cx="29521" cy="29521"/>
      </dsp:txXfrm>
    </dsp:sp>
    <dsp:sp modelId="{DCF6B06F-8A3A-454F-94B8-272716A9CBF2}">
      <dsp:nvSpPr>
        <dsp:cNvPr id="0" name=""/>
        <dsp:cNvSpPr/>
      </dsp:nvSpPr>
      <dsp:spPr>
        <a:xfrm>
          <a:off x="5102559" y="2481228"/>
          <a:ext cx="1427069" cy="1334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Estudiar Aprender 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5311548" y="2676688"/>
        <a:ext cx="1009091" cy="943763"/>
      </dsp:txXfrm>
    </dsp:sp>
    <dsp:sp modelId="{820D8021-B0E8-4D69-8B96-11DC86071812}">
      <dsp:nvSpPr>
        <dsp:cNvPr id="0" name=""/>
        <dsp:cNvSpPr/>
      </dsp:nvSpPr>
      <dsp:spPr>
        <a:xfrm rot="3857143">
          <a:off x="4001871" y="3578207"/>
          <a:ext cx="66776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67764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319059" y="3576817"/>
        <a:ext cx="33388" cy="33388"/>
      </dsp:txXfrm>
    </dsp:sp>
    <dsp:sp modelId="{A4CA8317-CA85-48DF-A421-BFF8CE4E1D24}">
      <dsp:nvSpPr>
        <dsp:cNvPr id="0" name=""/>
        <dsp:cNvSpPr/>
      </dsp:nvSpPr>
      <dsp:spPr>
        <a:xfrm>
          <a:off x="4102827" y="3828241"/>
          <a:ext cx="1334683" cy="13346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Cómo cuidar el ambiente/ Agua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298287" y="4023701"/>
        <a:ext cx="943763" cy="943763"/>
      </dsp:txXfrm>
    </dsp:sp>
    <dsp:sp modelId="{E96167EF-99CA-4C7D-8301-67F58C3DC94D}">
      <dsp:nvSpPr>
        <dsp:cNvPr id="0" name=""/>
        <dsp:cNvSpPr/>
      </dsp:nvSpPr>
      <dsp:spPr>
        <a:xfrm rot="6942857">
          <a:off x="3133042" y="3578207"/>
          <a:ext cx="66776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67764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450230" y="3576817"/>
        <a:ext cx="33388" cy="33388"/>
      </dsp:txXfrm>
    </dsp:sp>
    <dsp:sp modelId="{C0E80E80-0ED5-4F1E-A34A-F6D3CF9A5F1E}">
      <dsp:nvSpPr>
        <dsp:cNvPr id="0" name=""/>
        <dsp:cNvSpPr/>
      </dsp:nvSpPr>
      <dsp:spPr>
        <a:xfrm>
          <a:off x="2365168" y="3828241"/>
          <a:ext cx="1334683" cy="13346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Trabajar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560628" y="4023701"/>
        <a:ext cx="943763" cy="943763"/>
      </dsp:txXfrm>
    </dsp:sp>
    <dsp:sp modelId="{FAE5EA48-C56B-4FCB-B724-BF4036BB7C25}">
      <dsp:nvSpPr>
        <dsp:cNvPr id="0" name=""/>
        <dsp:cNvSpPr/>
      </dsp:nvSpPr>
      <dsp:spPr>
        <a:xfrm rot="10028571">
          <a:off x="2591335" y="2898929"/>
          <a:ext cx="66776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67764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908524" y="2897539"/>
        <a:ext cx="33388" cy="33388"/>
      </dsp:txXfrm>
    </dsp:sp>
    <dsp:sp modelId="{EC3245F3-89C1-451C-BF55-E9BB2A7BC082}">
      <dsp:nvSpPr>
        <dsp:cNvPr id="0" name=""/>
        <dsp:cNvSpPr/>
      </dsp:nvSpPr>
      <dsp:spPr>
        <a:xfrm>
          <a:off x="1281755" y="2469685"/>
          <a:ext cx="1334683" cy="1334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Cómo hacer un negocio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77215" y="2665145"/>
        <a:ext cx="943763" cy="943763"/>
      </dsp:txXfrm>
    </dsp:sp>
    <dsp:sp modelId="{3858794B-7542-4F2F-9A17-DB43EE70B927}">
      <dsp:nvSpPr>
        <dsp:cNvPr id="0" name=""/>
        <dsp:cNvSpPr/>
      </dsp:nvSpPr>
      <dsp:spPr>
        <a:xfrm rot="12969627">
          <a:off x="2884865" y="2126423"/>
          <a:ext cx="528596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28596" y="153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135948" y="2128512"/>
        <a:ext cx="26429" cy="26429"/>
      </dsp:txXfrm>
    </dsp:sp>
    <dsp:sp modelId="{412EE2DE-49E2-4EDE-90E8-1DF1E9B0E0DE}">
      <dsp:nvSpPr>
        <dsp:cNvPr id="0" name=""/>
        <dsp:cNvSpPr/>
      </dsp:nvSpPr>
      <dsp:spPr>
        <a:xfrm>
          <a:off x="1584178" y="889830"/>
          <a:ext cx="1530267" cy="13346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Resolver problemas ambientales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08280" y="1085290"/>
        <a:ext cx="1082063" cy="943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4E86D-5456-472C-A746-7C82ED6EBEB8}">
      <dsp:nvSpPr>
        <dsp:cNvPr id="0" name=""/>
        <dsp:cNvSpPr/>
      </dsp:nvSpPr>
      <dsp:spPr>
        <a:xfrm>
          <a:off x="3754635" y="2051468"/>
          <a:ext cx="1354878" cy="1354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>
        <a:off x="3953052" y="2249885"/>
        <a:ext cx="958044" cy="958044"/>
      </dsp:txXfrm>
    </dsp:sp>
    <dsp:sp modelId="{486B60E8-B70E-4F3B-B94F-04BE9270EB16}">
      <dsp:nvSpPr>
        <dsp:cNvPr id="0" name=""/>
        <dsp:cNvSpPr/>
      </dsp:nvSpPr>
      <dsp:spPr>
        <a:xfrm rot="16200000">
          <a:off x="4093512" y="1699150"/>
          <a:ext cx="67712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7712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15146" y="1695979"/>
        <a:ext cx="33856" cy="33856"/>
      </dsp:txXfrm>
    </dsp:sp>
    <dsp:sp modelId="{99F3EA16-2F19-4A37-9E57-46A788885524}">
      <dsp:nvSpPr>
        <dsp:cNvPr id="0" name=""/>
        <dsp:cNvSpPr/>
      </dsp:nvSpPr>
      <dsp:spPr>
        <a:xfrm>
          <a:off x="3754635" y="19467"/>
          <a:ext cx="1354878" cy="1354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Ayudar a jóvenes  con problemas adicción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953052" y="217884"/>
        <a:ext cx="958044" cy="958044"/>
      </dsp:txXfrm>
    </dsp:sp>
    <dsp:sp modelId="{55FB05AC-B28C-4796-A111-8B377DADF237}">
      <dsp:nvSpPr>
        <dsp:cNvPr id="0" name=""/>
        <dsp:cNvSpPr/>
      </dsp:nvSpPr>
      <dsp:spPr>
        <a:xfrm rot="19285714">
          <a:off x="4896272" y="2105742"/>
          <a:ext cx="59995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59995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81249" y="2104500"/>
        <a:ext cx="29997" cy="29997"/>
      </dsp:txXfrm>
    </dsp:sp>
    <dsp:sp modelId="{5390E662-53C1-4F03-9682-B3533EC8DCC5}">
      <dsp:nvSpPr>
        <dsp:cNvPr id="0" name=""/>
        <dsp:cNvSpPr/>
      </dsp:nvSpPr>
      <dsp:spPr>
        <a:xfrm>
          <a:off x="5200750" y="784536"/>
          <a:ext cx="1640012" cy="1354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Aprender a  usar las TIC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440924" y="982953"/>
        <a:ext cx="1159664" cy="958044"/>
      </dsp:txXfrm>
    </dsp:sp>
    <dsp:sp modelId="{138AE0FE-610B-46CC-BE3A-DE095120FE8D}">
      <dsp:nvSpPr>
        <dsp:cNvPr id="0" name=""/>
        <dsp:cNvSpPr/>
      </dsp:nvSpPr>
      <dsp:spPr>
        <a:xfrm rot="771429">
          <a:off x="5084040" y="2941232"/>
          <a:ext cx="67712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7712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05673" y="2938061"/>
        <a:ext cx="33856" cy="33856"/>
      </dsp:txXfrm>
    </dsp:sp>
    <dsp:sp modelId="{757EA4C5-3FDD-4A1D-87FA-D16D3956D94A}">
      <dsp:nvSpPr>
        <dsp:cNvPr id="0" name=""/>
        <dsp:cNvSpPr/>
      </dsp:nvSpPr>
      <dsp:spPr>
        <a:xfrm>
          <a:off x="5735690" y="2503631"/>
          <a:ext cx="1354878" cy="13548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Trabajar  el campo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934107" y="2702048"/>
        <a:ext cx="958044" cy="958044"/>
      </dsp:txXfrm>
    </dsp:sp>
    <dsp:sp modelId="{D6B6901D-EA14-4608-B015-751D0ADBE4E7}">
      <dsp:nvSpPr>
        <dsp:cNvPr id="0" name=""/>
        <dsp:cNvSpPr/>
      </dsp:nvSpPr>
      <dsp:spPr>
        <a:xfrm rot="3857143">
          <a:off x="4534339" y="3630536"/>
          <a:ext cx="67712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7712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855972" y="3627364"/>
        <a:ext cx="33856" cy="33856"/>
      </dsp:txXfrm>
    </dsp:sp>
    <dsp:sp modelId="{38271B9A-3578-4804-BDA8-F6E905E4066F}">
      <dsp:nvSpPr>
        <dsp:cNvPr id="0" name=""/>
        <dsp:cNvSpPr/>
      </dsp:nvSpPr>
      <dsp:spPr>
        <a:xfrm>
          <a:off x="4636287" y="3882238"/>
          <a:ext cx="1354878" cy="1354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Valorar la historia de nuestro país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834704" y="4080655"/>
        <a:ext cx="958044" cy="958044"/>
      </dsp:txXfrm>
    </dsp:sp>
    <dsp:sp modelId="{4BBB0BD5-0139-4622-9537-81FCCA28234B}">
      <dsp:nvSpPr>
        <dsp:cNvPr id="0" name=""/>
        <dsp:cNvSpPr/>
      </dsp:nvSpPr>
      <dsp:spPr>
        <a:xfrm rot="6942857">
          <a:off x="3660491" y="3625632"/>
          <a:ext cx="666237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66237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976954" y="3622732"/>
        <a:ext cx="33311" cy="33311"/>
      </dsp:txXfrm>
    </dsp:sp>
    <dsp:sp modelId="{BD1998A6-82BF-4782-807D-5F029A659B47}">
      <dsp:nvSpPr>
        <dsp:cNvPr id="0" name=""/>
        <dsp:cNvSpPr/>
      </dsp:nvSpPr>
      <dsp:spPr>
        <a:xfrm>
          <a:off x="2808314" y="3882238"/>
          <a:ext cx="1484214" cy="13548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Conocer diferentes lugares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025672" y="4080655"/>
        <a:ext cx="1049498" cy="958044"/>
      </dsp:txXfrm>
    </dsp:sp>
    <dsp:sp modelId="{D4E20238-92BD-492A-BA09-5207395808CF}">
      <dsp:nvSpPr>
        <dsp:cNvPr id="0" name=""/>
        <dsp:cNvSpPr/>
      </dsp:nvSpPr>
      <dsp:spPr>
        <a:xfrm rot="10028571">
          <a:off x="3102985" y="2941232"/>
          <a:ext cx="67712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7712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424619" y="2938061"/>
        <a:ext cx="33856" cy="33856"/>
      </dsp:txXfrm>
    </dsp:sp>
    <dsp:sp modelId="{EC131BC6-E8ED-4D78-8651-69582191033C}">
      <dsp:nvSpPr>
        <dsp:cNvPr id="0" name=""/>
        <dsp:cNvSpPr/>
      </dsp:nvSpPr>
      <dsp:spPr>
        <a:xfrm>
          <a:off x="1773580" y="2503631"/>
          <a:ext cx="1354878" cy="1354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Enfrentar problemas de violencia e inseguridad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971997" y="2702048"/>
        <a:ext cx="958044" cy="958044"/>
      </dsp:txXfrm>
    </dsp:sp>
    <dsp:sp modelId="{810DFA3A-9B54-408B-899E-58F561B0B433}">
      <dsp:nvSpPr>
        <dsp:cNvPr id="0" name=""/>
        <dsp:cNvSpPr/>
      </dsp:nvSpPr>
      <dsp:spPr>
        <a:xfrm rot="13114286">
          <a:off x="3299171" y="2081685"/>
          <a:ext cx="67712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677123" y="137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620805" y="2078513"/>
        <a:ext cx="33856" cy="33856"/>
      </dsp:txXfrm>
    </dsp:sp>
    <dsp:sp modelId="{733F5B17-3F63-4EDD-87A3-5A19ED2A2437}">
      <dsp:nvSpPr>
        <dsp:cNvPr id="0" name=""/>
        <dsp:cNvSpPr/>
      </dsp:nvSpPr>
      <dsp:spPr>
        <a:xfrm>
          <a:off x="2165952" y="784536"/>
          <a:ext cx="1354878" cy="1354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Aprender y enseñar a tocar un instrumento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364369" y="982953"/>
        <a:ext cx="958044" cy="958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D89A-9341-4060-82CB-6FE17DEDD764}">
      <dsp:nvSpPr>
        <dsp:cNvPr id="0" name=""/>
        <dsp:cNvSpPr/>
      </dsp:nvSpPr>
      <dsp:spPr>
        <a:xfrm>
          <a:off x="3607504" y="2022497"/>
          <a:ext cx="1555372" cy="1555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683431" y="2098424"/>
        <a:ext cx="1403518" cy="1403518"/>
      </dsp:txXfrm>
    </dsp:sp>
    <dsp:sp modelId="{A2F211A6-1316-42BC-8AEE-83AA6433EC48}">
      <dsp:nvSpPr>
        <dsp:cNvPr id="0" name=""/>
        <dsp:cNvSpPr/>
      </dsp:nvSpPr>
      <dsp:spPr>
        <a:xfrm rot="16200000">
          <a:off x="3993864" y="1631171"/>
          <a:ext cx="782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265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23CF8-41D4-4AD9-8364-BBBD67498A36}">
      <dsp:nvSpPr>
        <dsp:cNvPr id="0" name=""/>
        <dsp:cNvSpPr/>
      </dsp:nvSpPr>
      <dsp:spPr>
        <a:xfrm>
          <a:off x="3521097" y="197745"/>
          <a:ext cx="1728187" cy="1042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Participar en dinámica familiar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1968" y="248616"/>
        <a:ext cx="1626445" cy="940357"/>
      </dsp:txXfrm>
    </dsp:sp>
    <dsp:sp modelId="{CCEA55DE-5E84-44A1-950A-8648E386AE71}">
      <dsp:nvSpPr>
        <dsp:cNvPr id="0" name=""/>
        <dsp:cNvSpPr/>
      </dsp:nvSpPr>
      <dsp:spPr>
        <a:xfrm rot="20520000">
          <a:off x="5148838" y="2458856"/>
          <a:ext cx="573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70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FA845-9F5B-4359-AA59-C44E1B617A36}">
      <dsp:nvSpPr>
        <dsp:cNvPr id="0" name=""/>
        <dsp:cNvSpPr/>
      </dsp:nvSpPr>
      <dsp:spPr>
        <a:xfrm>
          <a:off x="5708499" y="1606368"/>
          <a:ext cx="1494506" cy="10420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Socializar sus saberes,  experiencias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759370" y="1657239"/>
        <a:ext cx="1392764" cy="940357"/>
      </dsp:txXfrm>
    </dsp:sp>
    <dsp:sp modelId="{BE20CAD9-7F4F-4CDA-B9FA-3F53D7BD0C92}">
      <dsp:nvSpPr>
        <dsp:cNvPr id="0" name=""/>
        <dsp:cNvSpPr/>
      </dsp:nvSpPr>
      <dsp:spPr>
        <a:xfrm rot="3240000">
          <a:off x="4832363" y="3809164"/>
          <a:ext cx="571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7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2E879-9B46-4ADC-BC46-400726F65638}">
      <dsp:nvSpPr>
        <dsp:cNvPr id="0" name=""/>
        <dsp:cNvSpPr/>
      </dsp:nvSpPr>
      <dsp:spPr>
        <a:xfrm>
          <a:off x="4632991" y="4040458"/>
          <a:ext cx="2063753" cy="1042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Participar en procesos de capacitación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683862" y="4091329"/>
        <a:ext cx="1962011" cy="940357"/>
      </dsp:txXfrm>
    </dsp:sp>
    <dsp:sp modelId="{912FE330-D258-4D32-B1E8-B70AC2958501}">
      <dsp:nvSpPr>
        <dsp:cNvPr id="0" name=""/>
        <dsp:cNvSpPr/>
      </dsp:nvSpPr>
      <dsp:spPr>
        <a:xfrm rot="7560000">
          <a:off x="3366228" y="3809164"/>
          <a:ext cx="571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79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72874-776D-4C31-999E-4DE967D10AD8}">
      <dsp:nvSpPr>
        <dsp:cNvPr id="0" name=""/>
        <dsp:cNvSpPr/>
      </dsp:nvSpPr>
      <dsp:spPr>
        <a:xfrm>
          <a:off x="2160240" y="4040458"/>
          <a:ext cx="1890546" cy="10420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Orientar a las nuevas generaciones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11111" y="4091329"/>
        <a:ext cx="1788804" cy="940357"/>
      </dsp:txXfrm>
    </dsp:sp>
    <dsp:sp modelId="{1E45DB8B-284D-49A5-BAD5-A619F32A149F}">
      <dsp:nvSpPr>
        <dsp:cNvPr id="0" name=""/>
        <dsp:cNvSpPr/>
      </dsp:nvSpPr>
      <dsp:spPr>
        <a:xfrm rot="11880000">
          <a:off x="3106735" y="2468184"/>
          <a:ext cx="5133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79E2-A0DB-42E9-94D4-1CC48054C10C}">
      <dsp:nvSpPr>
        <dsp:cNvPr id="0" name=""/>
        <dsp:cNvSpPr/>
      </dsp:nvSpPr>
      <dsp:spPr>
        <a:xfrm>
          <a:off x="1509962" y="1606368"/>
          <a:ext cx="1609335" cy="1042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Ser  tomado en cuenta en las decisiones familiares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560833" y="1657239"/>
        <a:ext cx="1507593" cy="940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0317-BCB3-4275-A1E9-31A03D346DBD}">
      <dsp:nvSpPr>
        <dsp:cNvPr id="0" name=""/>
        <dsp:cNvSpPr/>
      </dsp:nvSpPr>
      <dsp:spPr>
        <a:xfrm>
          <a:off x="3582278" y="1890210"/>
          <a:ext cx="1620180" cy="1620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3661369" y="1969301"/>
        <a:ext cx="1461998" cy="1461998"/>
      </dsp:txXfrm>
    </dsp:sp>
    <dsp:sp modelId="{50302E2D-0E8F-4ADC-AFCD-DAAD117173F5}">
      <dsp:nvSpPr>
        <dsp:cNvPr id="0" name=""/>
        <dsp:cNvSpPr/>
      </dsp:nvSpPr>
      <dsp:spPr>
        <a:xfrm rot="16200000">
          <a:off x="3990255" y="1488097"/>
          <a:ext cx="804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22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6792F-D858-4767-9807-7939401B13C1}">
      <dsp:nvSpPr>
        <dsp:cNvPr id="0" name=""/>
        <dsp:cNvSpPr/>
      </dsp:nvSpPr>
      <dsp:spPr>
        <a:xfrm>
          <a:off x="3418564" y="464"/>
          <a:ext cx="1947608" cy="1085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Realizar actividades para el desarrollo personal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471555" y="53455"/>
        <a:ext cx="1841626" cy="979538"/>
      </dsp:txXfrm>
    </dsp:sp>
    <dsp:sp modelId="{ECC38603-CAD1-4646-A6AB-783DF0EAEF38}">
      <dsp:nvSpPr>
        <dsp:cNvPr id="0" name=""/>
        <dsp:cNvSpPr/>
      </dsp:nvSpPr>
      <dsp:spPr>
        <a:xfrm>
          <a:off x="5202458" y="2700299"/>
          <a:ext cx="515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572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240D3-2B57-446E-B0A9-AA8CD919C6FF}">
      <dsp:nvSpPr>
        <dsp:cNvPr id="0" name=""/>
        <dsp:cNvSpPr/>
      </dsp:nvSpPr>
      <dsp:spPr>
        <a:xfrm>
          <a:off x="5718185" y="2157539"/>
          <a:ext cx="1662518" cy="1085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Fortalecer  la autoestima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771176" y="2210530"/>
        <a:ext cx="1556536" cy="979538"/>
      </dsp:txXfrm>
    </dsp:sp>
    <dsp:sp modelId="{E0883492-7E70-441E-A848-57263BF4D848}">
      <dsp:nvSpPr>
        <dsp:cNvPr id="0" name=""/>
        <dsp:cNvSpPr/>
      </dsp:nvSpPr>
      <dsp:spPr>
        <a:xfrm rot="5400000">
          <a:off x="3990255" y="3912502"/>
          <a:ext cx="804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22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84D04-8210-4DBE-8CD1-446F13F99404}">
      <dsp:nvSpPr>
        <dsp:cNvPr id="0" name=""/>
        <dsp:cNvSpPr/>
      </dsp:nvSpPr>
      <dsp:spPr>
        <a:xfrm>
          <a:off x="3168113" y="4314615"/>
          <a:ext cx="2448511" cy="1085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Vivir con bienestar,  hacer un negocio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221104" y="4367606"/>
        <a:ext cx="2342529" cy="979538"/>
      </dsp:txXfrm>
    </dsp:sp>
    <dsp:sp modelId="{BBFB5AA5-B98B-4F60-B4A8-5EDA1B3EEA61}">
      <dsp:nvSpPr>
        <dsp:cNvPr id="0" name=""/>
        <dsp:cNvSpPr/>
      </dsp:nvSpPr>
      <dsp:spPr>
        <a:xfrm rot="10800000">
          <a:off x="3138321" y="2700300"/>
          <a:ext cx="443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95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00978-9EB1-4EBF-BFCC-83550DFD257E}">
      <dsp:nvSpPr>
        <dsp:cNvPr id="0" name=""/>
        <dsp:cNvSpPr/>
      </dsp:nvSpPr>
      <dsp:spPr>
        <a:xfrm>
          <a:off x="1332264" y="2157539"/>
          <a:ext cx="1806056" cy="1085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Socializar  sus saberes y experiencias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1385255" y="2210530"/>
        <a:ext cx="1700074" cy="97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F4A4-688F-4A89-941B-6BF6F4CF0726}" type="datetimeFigureOut">
              <a:rPr lang="es-MX" smtClean="0"/>
              <a:t>07/09/2018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95D0-F614-489C-8BC8-F1274C335C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40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95D0-F614-489C-8BC8-F1274C335CE6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516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95D0-F614-489C-8BC8-F1274C335CE6}" type="slidenum">
              <a:rPr lang="es-MX" smtClean="0">
                <a:solidFill>
                  <a:prstClr val="black"/>
                </a:solidFill>
              </a:rPr>
              <a:pPr/>
              <a:t>16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9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95D0-F614-489C-8BC8-F1274C335CE6}" type="slidenum">
              <a:rPr lang="es-MX" smtClean="0">
                <a:solidFill>
                  <a:prstClr val="black"/>
                </a:solidFill>
              </a:rPr>
              <a:pPr/>
              <a:t>17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9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95D0-F614-489C-8BC8-F1274C335CE6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866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098EBF-6947-44FB-8577-038C3978E33C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C40FA4-BF99-4F89-9E78-CC335D76C2F6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84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06CDB9-5D78-43C6-AF6D-D4D1C0F0B9C8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3A2E5BB-27B6-49B1-9E2A-FBFA4CFDB728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07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F0FC30-7035-4ACA-9C7C-4A7C39FACE60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EC8E84-9250-40C9-9DDF-F9C09C22B6F3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15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5B098EBF-6947-44FB-8577-038C3978E33C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FC40FA4-BF99-4F89-9E78-CC335D76C2F6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27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A0CC0D73-7159-4B78-92C3-33C894DFB23D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DEE000AB-4FD0-4587-9DA4-586A3093453F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17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59A402C-0471-48EF-84DF-01D825BB35BE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C7D5D88-0EBB-4746-A8E7-15D42C092D3F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39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CD1BADAB-FFF3-4CDD-B694-BC83D965F8B5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069E10AF-0433-4C75-9B72-706025291509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3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1382430-F004-4E5B-A188-AA224B16BFD0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A8786173-7965-4A04-8818-0399FDD1032A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01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9EC9E327-0543-4385-B362-383C63472332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FF56630-4BE2-43A3-8CC9-5F84F826586F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713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9DE6E9C5-CCD1-420C-85C5-813B00BBF875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D3CD4C3-6235-4B3C-932F-75F4E65FF441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54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CC0D73-7159-4B78-92C3-33C894DFB23D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E000AB-4FD0-4587-9DA4-586A3093453F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95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171ECD9C-8858-4EAF-A0A5-EAE178D111F2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7B68015-8176-444D-A020-3BB1B4A97505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22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1F040AD0-93D6-48A3-8410-0EC49638C25A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DEA7D14-D84C-41C9-8F0E-ABC25DBDE309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17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F06CDB9-5D78-43C6-AF6D-D4D1C0F0B9C8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13A2E5BB-27B6-49B1-9E2A-FBFA4CFDB728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794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3DF0FC30-7035-4ACA-9C7C-4A7C39FACE60}" type="datetimeFigureOut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3429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AEC8E84-9250-40C9-9DDF-F9C09C22B6F3}" type="slidenum">
              <a:rPr lang="es-E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1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9A402C-0471-48EF-84DF-01D825BB35BE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7D5D88-0EBB-4746-A8E7-15D42C092D3F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1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BADAB-FFF3-4CDD-B694-BC83D965F8B5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9E10AF-0433-4C75-9B72-706025291509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21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382430-F004-4E5B-A188-AA224B16BFD0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8786173-7965-4A04-8818-0399FDD1032A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7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EC9E327-0543-4385-B362-383C63472332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F56630-4BE2-43A3-8CC9-5F84F826586F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37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E6E9C5-CCD1-420C-85C5-813B00BBF875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3CD4C3-6235-4B3C-932F-75F4E65FF441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53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1ECD9C-8858-4EAF-A0A5-EAE178D111F2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B68015-8176-444D-A020-3BB1B4A97505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6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040AD0-93D6-48A3-8410-0EC49638C25A}" type="datetimeFigureOut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07/09/2018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EA7D14-D84C-41C9-8F0E-ABC25DBDE309}" type="slidenum">
              <a:rPr lang="es-E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3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4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2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2ª </a:t>
            </a:r>
            <a:r>
              <a:rPr lang="es-MX" dirty="0"/>
              <a:t>Sesión Ordinaria del Comité Técnico Académico </a:t>
            </a:r>
          </a:p>
          <a:p>
            <a:pPr marL="0" indent="0" algn="ctr">
              <a:buNone/>
            </a:pPr>
            <a:r>
              <a:rPr lang="es-MX" dirty="0" err="1"/>
              <a:t>MEVyT</a:t>
            </a:r>
            <a:r>
              <a:rPr lang="es-MX" dirty="0"/>
              <a:t> Vertiente para la atención de personas adultas mayores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35488" y="64886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Ciudad de México, 7 de septiembre de 2018</a:t>
            </a:r>
            <a:endParaRPr lang="es-MX" dirty="0"/>
          </a:p>
        </p:txBody>
      </p:sp>
      <p:pic>
        <p:nvPicPr>
          <p:cNvPr id="12" name="Imagen 11" descr="C:\Users\amayen\Desktop\Respaldo amayen\Documents\Departamento de Ciencias\2018\MEVyT_personas_mayores\Comité\Reuniones_Comité\22jun18\IMG-20180514-WA00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4" y="3890261"/>
            <a:ext cx="24860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amayen\Desktop\Respaldo amayen\Documents\Departamento de Ciencias\2018\MEVyT_personas_mayores\Comité\Reuniones_Comité\22jun18\IMG_20180515_203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9" y="3543254"/>
            <a:ext cx="2714625" cy="294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D:\VISITA ATLIXCO 22  DE MAYO\FOTOS\IMG_07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7031" r="2709"/>
          <a:stretch/>
        </p:blipFill>
        <p:spPr bwMode="auto">
          <a:xfrm>
            <a:off x="5704974" y="4042999"/>
            <a:ext cx="3439026" cy="22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97482"/>
              </p:ext>
            </p:extLst>
          </p:nvPr>
        </p:nvGraphicFramePr>
        <p:xfrm>
          <a:off x="323528" y="1484784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84794"/>
              </p:ext>
            </p:extLst>
          </p:nvPr>
        </p:nvGraphicFramePr>
        <p:xfrm>
          <a:off x="251520" y="119675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  <a:p>
            <a:pPr marL="0" indent="0" algn="ctr">
              <a:buNone/>
            </a:pP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esperan las personas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dultas mayores 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1" y="3212976"/>
            <a:ext cx="2544933" cy="17051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05" y="3789040"/>
            <a:ext cx="2537741" cy="16862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97" y="4268171"/>
            <a:ext cx="3166905" cy="1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196" y="548649"/>
            <a:ext cx="6683765" cy="682460"/>
          </a:xfrm>
        </p:spPr>
        <p:txBody>
          <a:bodyPr/>
          <a:lstStyle/>
          <a:p>
            <a:pPr algn="l"/>
            <a:r>
              <a:rPr lang="es-MX" sz="3600" dirty="0" smtClean="0"/>
              <a:t>           Comunicarse para  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062665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La personas esperan aprender: </a:t>
            </a:r>
          </a:p>
          <a:p>
            <a:r>
              <a:rPr lang="es-MX" sz="2200" b="1" dirty="0" smtClean="0"/>
              <a:t>Mejorar </a:t>
            </a:r>
            <a:r>
              <a:rPr lang="es-MX" sz="2200" b="1" dirty="0"/>
              <a:t>la interacción y convivencia </a:t>
            </a:r>
            <a:r>
              <a:rPr lang="es-MX" sz="2200" dirty="0"/>
              <a:t>con la </a:t>
            </a:r>
            <a:r>
              <a:rPr lang="es-MX" sz="2200" dirty="0" smtClean="0"/>
              <a:t>familia, en el trabajo </a:t>
            </a:r>
            <a:r>
              <a:rPr lang="es-MX" sz="2200" dirty="0"/>
              <a:t>y </a:t>
            </a:r>
            <a:r>
              <a:rPr lang="es-MX" sz="2200" dirty="0" smtClean="0"/>
              <a:t>en la </a:t>
            </a:r>
            <a:r>
              <a:rPr lang="es-MX" sz="2200" dirty="0"/>
              <a:t>comunidad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Estrategias de comunicación </a:t>
            </a:r>
            <a:r>
              <a:rPr lang="es-MX" sz="2050" dirty="0"/>
              <a:t>efectiva con hijos y nietos y otras personas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/>
              <a:t>Estrategias </a:t>
            </a:r>
            <a:r>
              <a:rPr lang="es-MX" sz="2050" dirty="0" smtClean="0"/>
              <a:t>para </a:t>
            </a:r>
            <a:r>
              <a:rPr lang="es-MX" sz="2050" dirty="0"/>
              <a:t>manifestar sentimientos, deseos y </a:t>
            </a:r>
            <a:r>
              <a:rPr lang="es-MX" sz="2050" dirty="0" smtClean="0"/>
              <a:t>motivos y fortalecer su autoestima: esperan ser escuchados y valorados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Manejo de TIC, celulares: mensajes de voz y orales, correos </a:t>
            </a:r>
          </a:p>
          <a:p>
            <a:pPr marL="457200" lvl="1" indent="0">
              <a:buNone/>
            </a:pPr>
            <a:r>
              <a:rPr lang="es-MX" sz="2050" dirty="0"/>
              <a:t> </a:t>
            </a:r>
            <a:r>
              <a:rPr lang="es-MX" sz="2050" dirty="0" smtClean="0"/>
              <a:t>    electrónicos</a:t>
            </a:r>
            <a:endParaRPr lang="es-MX" dirty="0"/>
          </a:p>
          <a:p>
            <a:r>
              <a:rPr lang="es-MX" sz="2200" b="1" dirty="0"/>
              <a:t>Resolver problemas</a:t>
            </a:r>
            <a:r>
              <a:rPr lang="es-MX" sz="22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/>
              <a:t>Realizar </a:t>
            </a:r>
            <a:r>
              <a:rPr lang="es-MX" sz="2050" dirty="0" smtClean="0"/>
              <a:t>trámites: INAPAM, </a:t>
            </a:r>
            <a:r>
              <a:rPr lang="es-MX" sz="2050" dirty="0"/>
              <a:t>testamento, voluntad anticipada</a:t>
            </a:r>
            <a:r>
              <a:rPr lang="es-MX" sz="2050" dirty="0" smtClean="0"/>
              <a:t>, denuncias </a:t>
            </a:r>
            <a:r>
              <a:rPr lang="es-MX" sz="2050" dirty="0"/>
              <a:t>jubilación…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/>
              <a:t>Ejercer y defender sus </a:t>
            </a:r>
            <a:r>
              <a:rPr lang="es-MX" sz="2050" dirty="0" smtClean="0"/>
              <a:t>derechos: ser respetados y valorados</a:t>
            </a:r>
          </a:p>
          <a:p>
            <a:pPr marL="457200" lvl="1" indent="0">
              <a:buNone/>
            </a:pPr>
            <a:r>
              <a:rPr lang="es-MX" sz="2050" dirty="0"/>
              <a:t> </a:t>
            </a:r>
            <a:r>
              <a:rPr lang="es-MX" sz="2050" dirty="0" smtClean="0"/>
              <a:t>    por su familia</a:t>
            </a:r>
            <a:r>
              <a:rPr lang="es-MX" sz="2200" dirty="0" smtClean="0"/>
              <a:t>, </a:t>
            </a:r>
            <a:r>
              <a:rPr lang="es-MX" sz="2200" dirty="0"/>
              <a:t>trabajo, salud, vivienda…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Solicitar </a:t>
            </a:r>
            <a:r>
              <a:rPr lang="es-MX" sz="2050" dirty="0"/>
              <a:t>servicios: programas sociales, </a:t>
            </a:r>
            <a:r>
              <a:rPr lang="es-MX" sz="2050" dirty="0" smtClean="0"/>
              <a:t>apoyos asistenciales</a:t>
            </a:r>
            <a:endParaRPr lang="es-MX" sz="20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Realizar </a:t>
            </a:r>
            <a:r>
              <a:rPr lang="es-MX" sz="2050" dirty="0"/>
              <a:t>actividades productivas: elaboración de </a:t>
            </a:r>
            <a:r>
              <a:rPr lang="es-MX" sz="2050" dirty="0" smtClean="0"/>
              <a:t>productos, aprender  otros oficios, esperan ser emprendedores</a:t>
            </a:r>
            <a:endParaRPr lang="es-MX" sz="2050" dirty="0"/>
          </a:p>
          <a:p>
            <a:endParaRPr lang="es-MX" sz="21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16" y="4646752"/>
            <a:ext cx="1508078" cy="10020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08" y="3153332"/>
            <a:ext cx="1351386" cy="8992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04" y="1227376"/>
            <a:ext cx="847558" cy="11257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6413266"/>
            <a:ext cx="802515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Esperan tener espacios para recrear y recrearse de la lengua oral y escrita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43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196" y="548649"/>
            <a:ext cx="6683765" cy="682460"/>
          </a:xfrm>
        </p:spPr>
        <p:txBody>
          <a:bodyPr/>
          <a:lstStyle/>
          <a:p>
            <a:pPr algn="l"/>
            <a:r>
              <a:rPr lang="es-MX" sz="3600" dirty="0" smtClean="0"/>
              <a:t>           Comunicarse para  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062665" cy="5400600"/>
          </a:xfrm>
        </p:spPr>
        <p:txBody>
          <a:bodyPr>
            <a:normAutofit/>
          </a:bodyPr>
          <a:lstStyle/>
          <a:p>
            <a:r>
              <a:rPr lang="es-MX" sz="2350" b="1" dirty="0" smtClean="0"/>
              <a:t>Participar </a:t>
            </a:r>
            <a:r>
              <a:rPr lang="es-MX" sz="2350" b="1" dirty="0"/>
              <a:t>en la transformación de su realidad </a:t>
            </a:r>
            <a:r>
              <a:rPr lang="es-MX" sz="2350" dirty="0" smtClean="0"/>
              <a:t> </a:t>
            </a:r>
            <a:endParaRPr lang="es-MX" sz="23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Organización para la mejora de su comunidad: limpiar calles, reciclar la basura, aprovechar los espacios comunitarios</a:t>
            </a:r>
            <a:endParaRPr lang="es-MX" sz="20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Transmisión </a:t>
            </a:r>
            <a:r>
              <a:rPr lang="es-MX" sz="2050" dirty="0"/>
              <a:t>de costumbres, tradiciones y </a:t>
            </a:r>
            <a:r>
              <a:rPr lang="es-MX" sz="2050" dirty="0" smtClean="0"/>
              <a:t>saberes de la experiencia</a:t>
            </a:r>
            <a:endParaRPr lang="es-MX" sz="20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/>
              <a:t> </a:t>
            </a:r>
            <a:r>
              <a:rPr lang="es-MX" sz="2050" dirty="0" smtClean="0"/>
              <a:t>Recordar y legar: contar su historia, la del lugar donde viven, </a:t>
            </a:r>
          </a:p>
          <a:p>
            <a:pPr marL="457200" lvl="1" indent="0">
              <a:buNone/>
            </a:pPr>
            <a:r>
              <a:rPr lang="es-MX" sz="2050" dirty="0"/>
              <a:t> </a:t>
            </a:r>
            <a:r>
              <a:rPr lang="es-MX" sz="2050" dirty="0" smtClean="0"/>
              <a:t>     de las personas que se destacan, historia de personajes y de</a:t>
            </a:r>
          </a:p>
          <a:p>
            <a:pPr marL="457200" lvl="1" indent="0">
              <a:buNone/>
            </a:pPr>
            <a:r>
              <a:rPr lang="es-MX" sz="2050" dirty="0"/>
              <a:t> </a:t>
            </a:r>
            <a:r>
              <a:rPr lang="es-MX" sz="2050" dirty="0" smtClean="0"/>
              <a:t>     lugares</a:t>
            </a:r>
          </a:p>
          <a:p>
            <a:r>
              <a:rPr lang="es-MX" sz="2200" b="1" dirty="0" smtClean="0"/>
              <a:t>Tomar </a:t>
            </a:r>
            <a:r>
              <a:rPr lang="es-MX" sz="2200" b="1" dirty="0"/>
              <a:t>decisiones fundamentadas y seguir </a:t>
            </a:r>
            <a:r>
              <a:rPr lang="es-MX" sz="2200" b="1" dirty="0" smtClean="0"/>
              <a:t>aprendiendo</a:t>
            </a:r>
            <a:r>
              <a:rPr lang="es-MX" sz="2200" dirty="0" smtClean="0"/>
              <a:t> </a:t>
            </a:r>
            <a:endParaRPr lang="es-MX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Superarse en el conocimiento: recabar información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/>
              <a:t>C</a:t>
            </a:r>
            <a:r>
              <a:rPr lang="es-MX" sz="2050" dirty="0" smtClean="0"/>
              <a:t>onsultar </a:t>
            </a:r>
            <a:r>
              <a:rPr lang="es-MX" sz="2050" dirty="0"/>
              <a:t>distintas </a:t>
            </a:r>
            <a:r>
              <a:rPr lang="es-MX" sz="2050" dirty="0" smtClean="0"/>
              <a:t>fuentes: uso de las TIC</a:t>
            </a:r>
            <a:endParaRPr lang="es-MX" sz="20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2050" dirty="0" smtClean="0"/>
              <a:t>Conocer </a:t>
            </a:r>
            <a:r>
              <a:rPr lang="es-MX" sz="2050" dirty="0"/>
              <a:t>lugares, costumbres y formas de vida</a:t>
            </a:r>
            <a:endParaRPr lang="es-MX" dirty="0"/>
          </a:p>
          <a:p>
            <a:endParaRPr lang="es-MX" sz="21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79" y="4496251"/>
            <a:ext cx="1508078" cy="1002044"/>
          </a:xfrm>
          <a:prstGeom prst="rect">
            <a:avLst/>
          </a:prstGeom>
        </p:spPr>
      </p:pic>
      <p:pic>
        <p:nvPicPr>
          <p:cNvPr id="10" name="Marcador de conteni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45" y="3309826"/>
            <a:ext cx="1191512" cy="7943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05264" y="5790714"/>
            <a:ext cx="384869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Esperan convivir, aprender, viajar y enseñar a los demás lo que saben</a:t>
            </a:r>
          </a:p>
          <a:p>
            <a:r>
              <a:rPr lang="es-MX" dirty="0" smtClean="0"/>
              <a:t>Desean trascender…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661087" y="5902374"/>
            <a:ext cx="4248472" cy="7000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Mejorar su memoria y atención para concentrarse y aprender más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96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55576" y="1369290"/>
            <a:ext cx="8098144" cy="1470025"/>
          </a:xfrm>
        </p:spPr>
        <p:txBody>
          <a:bodyPr/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 Pensamiento crítico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resolución de     problemas</a:t>
            </a:r>
            <a:b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que esperan las personas adultas mayores </a:t>
            </a:r>
          </a:p>
        </p:txBody>
      </p:sp>
      <p:pic>
        <p:nvPicPr>
          <p:cNvPr id="7" name="Picture 2" descr="D:\VISITA ATLIXCO 22  DE MAYO\FOTOS\IMG_08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5156" r="26354"/>
          <a:stretch/>
        </p:blipFill>
        <p:spPr bwMode="auto">
          <a:xfrm rot="20571865">
            <a:off x="823245" y="3101329"/>
            <a:ext cx="2975038" cy="33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VISITA ATLIXCO 22  DE MAYO\FOTOS\IMG_07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7031" r="2709"/>
          <a:stretch/>
        </p:blipFill>
        <p:spPr bwMode="auto">
          <a:xfrm>
            <a:off x="4355976" y="3772368"/>
            <a:ext cx="4467197" cy="29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41840" y="5877272"/>
            <a:ext cx="63962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</a:rPr>
              <a:t>• Que las matemáticas </a:t>
            </a:r>
            <a:r>
              <a:rPr lang="es-MX" sz="1600" dirty="0" smtClean="0">
                <a:solidFill>
                  <a:prstClr val="black"/>
                </a:solidFill>
              </a:rPr>
              <a:t>vengan </a:t>
            </a:r>
            <a:r>
              <a:rPr lang="es-MX" sz="1600" dirty="0">
                <a:solidFill>
                  <a:prstClr val="black"/>
                </a:solidFill>
              </a:rPr>
              <a:t>más </a:t>
            </a:r>
            <a:r>
              <a:rPr lang="es-MX" sz="1600" dirty="0" smtClean="0">
                <a:solidFill>
                  <a:prstClr val="black"/>
                </a:solidFill>
              </a:rPr>
              <a:t>especificadas </a:t>
            </a:r>
            <a:r>
              <a:rPr lang="es-MX" sz="1600" dirty="0">
                <a:solidFill>
                  <a:prstClr val="black"/>
                </a:solidFill>
              </a:rPr>
              <a:t>y </a:t>
            </a:r>
            <a:r>
              <a:rPr lang="es-MX" sz="1600" dirty="0" smtClean="0">
                <a:solidFill>
                  <a:prstClr val="black"/>
                </a:solidFill>
              </a:rPr>
              <a:t>de acuerdo </a:t>
            </a:r>
            <a:r>
              <a:rPr lang="es-MX" sz="1600" dirty="0">
                <a:solidFill>
                  <a:prstClr val="black"/>
                </a:solidFill>
              </a:rPr>
              <a:t>a nuestra edad ya que como están ahora, pues no </a:t>
            </a:r>
            <a:r>
              <a:rPr lang="es-MX" sz="1600" dirty="0" smtClean="0">
                <a:solidFill>
                  <a:prstClr val="black"/>
                </a:solidFill>
              </a:rPr>
              <a:t>se entienden.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2000" y="2132856"/>
            <a:ext cx="3803936" cy="307776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</a:rPr>
              <a:t>• Aprender la numeración y números grandes hasta </a:t>
            </a:r>
            <a:r>
              <a:rPr lang="es-MX" sz="1600" dirty="0" smtClean="0">
                <a:solidFill>
                  <a:prstClr val="black"/>
                </a:solidFill>
              </a:rPr>
              <a:t>millones.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Sumas, restas, multiplicaciones y divisiones (con dos números afuera) y también con números </a:t>
            </a:r>
            <a:r>
              <a:rPr lang="es-MX" sz="1600" dirty="0" smtClean="0">
                <a:solidFill>
                  <a:prstClr val="black"/>
                </a:solidFill>
              </a:rPr>
              <a:t>grandes.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Sacar porcentaje y cuentas con </a:t>
            </a:r>
            <a:r>
              <a:rPr lang="es-MX" sz="1600" dirty="0" smtClean="0">
                <a:solidFill>
                  <a:prstClr val="black"/>
                </a:solidFill>
              </a:rPr>
              <a:t>decimales.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Hacer cuentas </a:t>
            </a:r>
            <a:r>
              <a:rPr lang="es-MX" sz="1600" dirty="0" smtClean="0">
                <a:solidFill>
                  <a:prstClr val="black"/>
                </a:solidFill>
              </a:rPr>
              <a:t>mentales. 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Cifras, como decenas y </a:t>
            </a:r>
            <a:r>
              <a:rPr lang="es-MX" sz="1600" dirty="0" smtClean="0">
                <a:solidFill>
                  <a:prstClr val="black"/>
                </a:solidFill>
              </a:rPr>
              <a:t>centenas.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Las tablas de </a:t>
            </a:r>
            <a:r>
              <a:rPr lang="es-MX" sz="1600" dirty="0" smtClean="0">
                <a:solidFill>
                  <a:prstClr val="black"/>
                </a:solidFill>
              </a:rPr>
              <a:t>multiplicar.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Fracciones, </a:t>
            </a:r>
            <a:r>
              <a:rPr lang="es-MX" sz="1600" dirty="0" smtClean="0">
                <a:solidFill>
                  <a:prstClr val="black"/>
                </a:solidFill>
              </a:rPr>
              <a:t>quebrados.</a:t>
            </a:r>
          </a:p>
          <a:p>
            <a:r>
              <a:rPr lang="es-MX" sz="1600" dirty="0">
                <a:solidFill>
                  <a:prstClr val="black"/>
                </a:solidFill>
              </a:rPr>
              <a:t>• Porcentaje y descuentos en </a:t>
            </a:r>
            <a:r>
              <a:rPr lang="es-MX" sz="1600" dirty="0" smtClean="0">
                <a:solidFill>
                  <a:prstClr val="black"/>
                </a:solidFill>
              </a:rPr>
              <a:t>productos.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Interpretar gráficas, planos y </a:t>
            </a:r>
            <a:r>
              <a:rPr lang="es-MX" sz="1600" dirty="0" smtClean="0">
                <a:solidFill>
                  <a:prstClr val="black"/>
                </a:solidFill>
              </a:rPr>
              <a:t>mapas.</a:t>
            </a:r>
            <a:endParaRPr lang="es-MX" sz="16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3"/>
          <a:stretch/>
        </p:blipFill>
        <p:spPr bwMode="auto">
          <a:xfrm>
            <a:off x="72040" y="1259659"/>
            <a:ext cx="4860000" cy="7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16016" y="4293096"/>
            <a:ext cx="4356484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</a:rPr>
              <a:t>• Usar un cajero </a:t>
            </a:r>
            <a:r>
              <a:rPr lang="es-MX" sz="1600" dirty="0" smtClean="0">
                <a:solidFill>
                  <a:prstClr val="black"/>
                </a:solidFill>
              </a:rPr>
              <a:t>automático.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Manejar una </a:t>
            </a:r>
            <a:r>
              <a:rPr lang="es-MX" sz="1600" dirty="0" smtClean="0">
                <a:solidFill>
                  <a:prstClr val="black"/>
                </a:solidFill>
              </a:rPr>
              <a:t>Tablet, la calculadora, la computadora.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</a:t>
            </a:r>
            <a:r>
              <a:rPr lang="es-MX" sz="1600" dirty="0" smtClean="0">
                <a:solidFill>
                  <a:prstClr val="black"/>
                </a:solidFill>
              </a:rPr>
              <a:t>Hacer </a:t>
            </a:r>
            <a:r>
              <a:rPr lang="es-MX" sz="1600" dirty="0">
                <a:solidFill>
                  <a:prstClr val="black"/>
                </a:solidFill>
              </a:rPr>
              <a:t>trazos, medir con facilidad, para estudiar </a:t>
            </a:r>
            <a:r>
              <a:rPr lang="es-MX" sz="1600" dirty="0" smtClean="0">
                <a:solidFill>
                  <a:prstClr val="black"/>
                </a:solidFill>
              </a:rPr>
              <a:t>costura.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99992" y="1768748"/>
            <a:ext cx="4356484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prstClr val="black"/>
                </a:solidFill>
              </a:rPr>
              <a:t>• </a:t>
            </a:r>
            <a:r>
              <a:rPr lang="es-MX" sz="1600" dirty="0">
                <a:solidFill>
                  <a:prstClr val="black"/>
                </a:solidFill>
              </a:rPr>
              <a:t>Pesar en gramos para las recetas de cocina y saber las proporciones cuando es mucha </a:t>
            </a:r>
            <a:r>
              <a:rPr lang="es-MX" sz="1600" dirty="0" smtClean="0">
                <a:solidFill>
                  <a:prstClr val="black"/>
                </a:solidFill>
              </a:rPr>
              <a:t>gente.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La </a:t>
            </a:r>
            <a:r>
              <a:rPr lang="es-MX" sz="1600" dirty="0" smtClean="0">
                <a:solidFill>
                  <a:prstClr val="black"/>
                </a:solidFill>
              </a:rPr>
              <a:t>docena, </a:t>
            </a:r>
            <a:r>
              <a:rPr lang="es-MX" sz="1600" dirty="0">
                <a:solidFill>
                  <a:prstClr val="black"/>
                </a:solidFill>
              </a:rPr>
              <a:t>para saber cuánto </a:t>
            </a:r>
            <a:r>
              <a:rPr lang="es-MX" sz="1600" dirty="0" smtClean="0">
                <a:solidFill>
                  <a:prstClr val="black"/>
                </a:solidFill>
              </a:rPr>
              <a:t>cobrar.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Usar y medir con el metro para hacer una cortina o un </a:t>
            </a:r>
            <a:r>
              <a:rPr lang="es-MX" sz="1600" dirty="0" smtClean="0">
                <a:solidFill>
                  <a:prstClr val="black"/>
                </a:solidFill>
              </a:rPr>
              <a:t>mantel.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Áreas y </a:t>
            </a:r>
            <a:r>
              <a:rPr lang="es-MX" sz="1600" dirty="0" smtClean="0">
                <a:solidFill>
                  <a:prstClr val="black"/>
                </a:solidFill>
              </a:rPr>
              <a:t>perímetros.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Raíz </a:t>
            </a:r>
            <a:r>
              <a:rPr lang="es-MX" sz="1600" dirty="0" smtClean="0">
                <a:solidFill>
                  <a:prstClr val="black"/>
                </a:solidFill>
              </a:rPr>
              <a:t>cuadrada.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Aprender muy bien las ecuaciones porque se me </a:t>
            </a:r>
            <a:r>
              <a:rPr lang="es-MX" sz="1600" dirty="0" smtClean="0">
                <a:solidFill>
                  <a:prstClr val="black"/>
                </a:solidFill>
              </a:rPr>
              <a:t>olvidan.</a:t>
            </a:r>
            <a:endParaRPr lang="es-MX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2420888"/>
            <a:ext cx="8496944" cy="329320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/>
                </a:solidFill>
              </a:rPr>
              <a:t>• Conocer cómo usar una computadora, una calculadora y </a:t>
            </a:r>
            <a:r>
              <a:rPr lang="es-MX" sz="1600" dirty="0" smtClean="0">
                <a:solidFill>
                  <a:prstClr val="black"/>
                </a:solidFill>
              </a:rPr>
              <a:t>un </a:t>
            </a:r>
            <a:r>
              <a:rPr lang="es-MX" sz="1600" dirty="0">
                <a:solidFill>
                  <a:prstClr val="black"/>
                </a:solidFill>
              </a:rPr>
              <a:t>celular para aprender </a:t>
            </a:r>
            <a:r>
              <a:rPr lang="es-MX" sz="1600" dirty="0" smtClean="0">
                <a:solidFill>
                  <a:prstClr val="black"/>
                </a:solidFill>
              </a:rPr>
              <a:t>más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Leer una </a:t>
            </a:r>
            <a:r>
              <a:rPr lang="es-MX" sz="1600" dirty="0" smtClean="0">
                <a:solidFill>
                  <a:prstClr val="black"/>
                </a:solidFill>
              </a:rPr>
              <a:t>brújula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Reforzar todas las operaciones sobre todo la multiplicación y división para ir </a:t>
            </a:r>
            <a:r>
              <a:rPr lang="es-MX" sz="1600" dirty="0" smtClean="0">
                <a:solidFill>
                  <a:prstClr val="black"/>
                </a:solidFill>
              </a:rPr>
              <a:t>a comprar los productos de  mi puesto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Aprender muchos </a:t>
            </a:r>
            <a:r>
              <a:rPr lang="es-MX" sz="1600" dirty="0" smtClean="0">
                <a:solidFill>
                  <a:prstClr val="black"/>
                </a:solidFill>
              </a:rPr>
              <a:t>juegos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S</a:t>
            </a:r>
            <a:r>
              <a:rPr lang="es-MX" sz="1600" dirty="0" smtClean="0">
                <a:solidFill>
                  <a:prstClr val="black"/>
                </a:solidFill>
              </a:rPr>
              <a:t>aber la cantidad que viene en los diferentes envases de productos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limpieza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Presupuesto de mano de obra y material para poner un </a:t>
            </a:r>
            <a:r>
              <a:rPr lang="es-MX" sz="1600" dirty="0" smtClean="0">
                <a:solidFill>
                  <a:prstClr val="black"/>
                </a:solidFill>
              </a:rPr>
              <a:t>negocio 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Leer un plano para poder llegar a un lugar de la </a:t>
            </a:r>
            <a:r>
              <a:rPr lang="es-MX" sz="1600" dirty="0" smtClean="0">
                <a:solidFill>
                  <a:prstClr val="black"/>
                </a:solidFill>
              </a:rPr>
              <a:t>ciudad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Saber hacer las cuentas mentalmente para cobrar </a:t>
            </a:r>
            <a:r>
              <a:rPr lang="es-MX" sz="1600" dirty="0" smtClean="0">
                <a:solidFill>
                  <a:prstClr val="black"/>
                </a:solidFill>
              </a:rPr>
              <a:t>rápidamente</a:t>
            </a:r>
            <a:endParaRPr lang="es-MX" sz="1600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Aprender a pesar los productos de mi </a:t>
            </a:r>
            <a:r>
              <a:rPr lang="es-MX" sz="1600" dirty="0" smtClean="0">
                <a:solidFill>
                  <a:prstClr val="black"/>
                </a:solidFill>
              </a:rPr>
              <a:t>trabajo</a:t>
            </a:r>
            <a:endParaRPr lang="es-MX" dirty="0">
              <a:solidFill>
                <a:prstClr val="black"/>
              </a:solidFill>
            </a:endParaRPr>
          </a:p>
          <a:p>
            <a:r>
              <a:rPr lang="es-MX" sz="1600" dirty="0">
                <a:solidFill>
                  <a:prstClr val="black"/>
                </a:solidFill>
              </a:rPr>
              <a:t>• Verificar cuánto m</a:t>
            </a:r>
            <a:r>
              <a:rPr lang="es-MX" sz="1600" dirty="0" smtClean="0">
                <a:solidFill>
                  <a:prstClr val="black"/>
                </a:solidFill>
              </a:rPr>
              <a:t>e pagan, los descuentos que me hacen, para saber si está bien</a:t>
            </a:r>
          </a:p>
          <a:p>
            <a:r>
              <a:rPr lang="es-MX" sz="1600" dirty="0">
                <a:solidFill>
                  <a:prstClr val="black"/>
                </a:solidFill>
              </a:rPr>
              <a:t>• </a:t>
            </a:r>
            <a:r>
              <a:rPr lang="es-MX" sz="1600" dirty="0" smtClean="0">
                <a:solidFill>
                  <a:prstClr val="black"/>
                </a:solidFill>
              </a:rPr>
              <a:t>Realizar mejor la administración de mi dinero, para que me alcance y no tenga que pedir prestado</a:t>
            </a:r>
          </a:p>
          <a:p>
            <a:r>
              <a:rPr lang="es-MX" sz="1600" dirty="0" smtClean="0">
                <a:solidFill>
                  <a:prstClr val="black"/>
                </a:solidFill>
              </a:rPr>
              <a:t>• Saber en qué tienda debo hacer mi despensa, para que no me engañen con sus descuentos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6063098"/>
            <a:ext cx="756084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• </a:t>
            </a:r>
            <a:r>
              <a:rPr lang="es-MX" dirty="0">
                <a:solidFill>
                  <a:prstClr val="black"/>
                </a:solidFill>
              </a:rPr>
              <a:t>Aprender más de matemáticas para tener mejor trabajo y mayores </a:t>
            </a:r>
            <a:r>
              <a:rPr lang="es-MX" dirty="0" smtClean="0">
                <a:solidFill>
                  <a:prstClr val="black"/>
                </a:solidFill>
              </a:rPr>
              <a:t>ingresos</a:t>
            </a:r>
            <a:r>
              <a:rPr lang="es-MX" sz="1600" dirty="0" smtClean="0">
                <a:solidFill>
                  <a:prstClr val="black"/>
                </a:solidFill>
              </a:rPr>
              <a:t>.</a:t>
            </a:r>
            <a:endParaRPr lang="es-MX" sz="16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44" y="1268760"/>
            <a:ext cx="417646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:\Users\amayen\Desktop\Respaldo amayen\Documents\Departamento de Ciencias\2018\MEVyT_personas_mayores\fotos\IMG-20180514-WA004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1006"/>
          <a:stretch/>
        </p:blipFill>
        <p:spPr bwMode="auto">
          <a:xfrm>
            <a:off x="467544" y="3429000"/>
            <a:ext cx="3888432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4 Título"/>
          <p:cNvSpPr txBox="1">
            <a:spLocks/>
          </p:cNvSpPr>
          <p:nvPr/>
        </p:nvSpPr>
        <p:spPr>
          <a:xfrm>
            <a:off x="678648" y="141277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 Salud integral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esperan las personas adultas mayores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C:\Users\amayen\Desktop\Respaldo amayen\Documents\Departamento de Ciencias\2018\MEVyT_personas_mayores\fotos\IMG_20180515_1109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5">
            <a:off x="5333207" y="3115343"/>
            <a:ext cx="316835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44893"/>
              </p:ext>
            </p:extLst>
          </p:nvPr>
        </p:nvGraphicFramePr>
        <p:xfrm>
          <a:off x="251520" y="1268760"/>
          <a:ext cx="871296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C00000"/>
                </a:solidFill>
              </a:rPr>
              <a:t>Orden del día:</a:t>
            </a:r>
          </a:p>
          <a:p>
            <a:pPr lvl="0"/>
            <a:r>
              <a:rPr lang="es-MX" dirty="0"/>
              <a:t>Lista de asistencia y declaración de quórum.</a:t>
            </a:r>
          </a:p>
          <a:p>
            <a:pPr lvl="0"/>
            <a:r>
              <a:rPr lang="es-MX" dirty="0" smtClean="0"/>
              <a:t>Comentarios </a:t>
            </a:r>
            <a:r>
              <a:rPr lang="es-MX" dirty="0"/>
              <a:t>a la Minuta de la 1ª Reunión ordinaria del 22 de junio de 2018</a:t>
            </a:r>
            <a:r>
              <a:rPr lang="es-MX" dirty="0" smtClean="0"/>
              <a:t>.</a:t>
            </a:r>
            <a:r>
              <a:rPr lang="es-MX" dirty="0"/>
              <a:t> </a:t>
            </a:r>
          </a:p>
          <a:p>
            <a:pPr lvl="0"/>
            <a:r>
              <a:rPr lang="es-MX" dirty="0"/>
              <a:t>Presentación general de avance de la vertiente.</a:t>
            </a:r>
          </a:p>
          <a:p>
            <a:pPr lvl="0"/>
            <a:r>
              <a:rPr lang="es-MX" dirty="0" smtClean="0"/>
              <a:t>Comentarios </a:t>
            </a:r>
            <a:r>
              <a:rPr lang="es-MX" dirty="0"/>
              <a:t>del Comité Técnico Académico.</a:t>
            </a:r>
          </a:p>
          <a:p>
            <a:pPr lvl="0"/>
            <a:r>
              <a:rPr lang="es-MX" dirty="0" smtClean="0"/>
              <a:t>Acuerdos </a:t>
            </a:r>
            <a:r>
              <a:rPr lang="es-MX" dirty="0"/>
              <a:t>y compromisos.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63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60237"/>
              </p:ext>
            </p:extLst>
          </p:nvPr>
        </p:nvGraphicFramePr>
        <p:xfrm>
          <a:off x="251520" y="119675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2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669597"/>
              </p:ext>
            </p:extLst>
          </p:nvPr>
        </p:nvGraphicFramePr>
        <p:xfrm>
          <a:off x="755121" y="5013176"/>
          <a:ext cx="7633757" cy="173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019">
                  <a:extLst>
                    <a:ext uri="{9D8B030D-6E8A-4147-A177-3AD203B41FA5}">
                      <a16:colId xmlns:a16="http://schemas.microsoft.com/office/drawing/2014/main" val="3287805649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4226674978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1024390448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1797740446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802278764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3357469425"/>
                    </a:ext>
                  </a:extLst>
                </a:gridCol>
                <a:gridCol w="750123">
                  <a:extLst>
                    <a:ext uri="{9D8B030D-6E8A-4147-A177-3AD203B41FA5}">
                      <a16:colId xmlns:a16="http://schemas.microsoft.com/office/drawing/2014/main" val="743679889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 </a:t>
                      </a:r>
                      <a:r>
                        <a:rPr lang="es-ES" sz="1200" u="none" strike="noStrike" dirty="0">
                          <a:effectLst/>
                        </a:rPr>
                        <a:t>¿Qué acciones puede realizar para cuidar el medio ambiente?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3549510"/>
                  </a:ext>
                </a:extLst>
              </a:tr>
              <a:tr h="1905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a)    Separar la basura en desechos de alimentos, así como papel, cartón, botellas, plástico, vidrio…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2293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b)    Promover la compra de productos sin empaques desechables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516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c)    Reutilizar el agua de lluvia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40029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d)    Evitar arrojar basura y detergente a los ríos o lagos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95411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e)    Evitar el desperdicio y contaminación del agua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7467668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f)     Reutilizar frascos, cajas, papel y otros empaques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35410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g)    Cuidar los bosques y las selvas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08028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h)   Otros: no a la quema agrícola y los ejidos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0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028419"/>
                  </a:ext>
                </a:extLst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52988"/>
              </p:ext>
            </p:extLst>
          </p:nvPr>
        </p:nvGraphicFramePr>
        <p:xfrm>
          <a:off x="320534" y="1196752"/>
          <a:ext cx="813989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8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 de Participación en la vida social y recreación</a:t>
            </a:r>
            <a:endParaRPr lang="es-MX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esperan las personas 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dultas mayores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7646">
            <a:off x="5364088" y="3605604"/>
            <a:ext cx="3106688" cy="18877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5" y="3414723"/>
            <a:ext cx="44644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1553998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Marcador de contenido 3" descr="C:\Users\amayen\Desktop\Respaldo amayen\Documents\Departamento de Ciencias\2018\MEVyT_personas_mayores\fotos\IMG_20180518_125211.jpg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169218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9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52686"/>
              </p:ext>
            </p:extLst>
          </p:nvPr>
        </p:nvGraphicFramePr>
        <p:xfrm>
          <a:off x="179512" y="1268760"/>
          <a:ext cx="886414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3301205"/>
            <a:ext cx="1698667" cy="16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780928"/>
            <a:ext cx="3354471" cy="22322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17" y="3717032"/>
            <a:ext cx="4194939" cy="22619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5536" y="148478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Economía y seguridad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que esperan las personas adultas mayores </a:t>
            </a:r>
          </a:p>
        </p:txBody>
      </p:sp>
    </p:spTree>
    <p:extLst>
      <p:ext uri="{BB962C8B-B14F-4D97-AF65-F5344CB8AC3E}">
        <p14:creationId xmlns:p14="http://schemas.microsoft.com/office/powerpoint/2010/main" val="30956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652973"/>
              </p:ext>
            </p:extLst>
          </p:nvPr>
        </p:nvGraphicFramePr>
        <p:xfrm>
          <a:off x="251520" y="126876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08" y="328498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49737"/>
              </p:ext>
            </p:extLst>
          </p:nvPr>
        </p:nvGraphicFramePr>
        <p:xfrm>
          <a:off x="251520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197" y="3067261"/>
            <a:ext cx="1803598" cy="18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898"/>
            <a:ext cx="3106688" cy="580926"/>
          </a:xfrm>
          <a:solidFill>
            <a:srgbClr val="00B050"/>
          </a:solidFill>
        </p:spPr>
        <p:txBody>
          <a:bodyPr/>
          <a:lstStyle/>
          <a:p>
            <a:pPr algn="l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/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onocimiento y ejercicio pleno de sus Derechos humanos: alimentación, salud, vivienda trabajo...</a:t>
            </a:r>
          </a:p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Reconocimiento, autonomía, manejo de su tiempo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Ser escuchados.</a:t>
            </a:r>
          </a:p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 recursos financieros: independencia, manutención y desarrollo de proyectos.</a:t>
            </a:r>
          </a:p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Recibir un trato digno, evitar distintas formas de violencia.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35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2736304" cy="54182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s-MX" sz="1800" b="1" dirty="0" smtClean="0"/>
              <a:t> </a:t>
            </a:r>
            <a:r>
              <a:rPr lang="es-MX" sz="2800" b="1" dirty="0" smtClean="0"/>
              <a:t>NECESIDADES:</a:t>
            </a:r>
            <a:endParaRPr lang="es-MX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1772816"/>
            <a:ext cx="8208912" cy="4968552"/>
          </a:xfrm>
        </p:spPr>
        <p:txBody>
          <a:bodyPr>
            <a:no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</a:rPr>
              <a:t>Participar </a:t>
            </a:r>
            <a:r>
              <a:rPr lang="es-MX" sz="2800" dirty="0">
                <a:solidFill>
                  <a:schemeClr val="tx1"/>
                </a:solidFill>
              </a:rPr>
              <a:t>en proyectos y toma de decisiones familiares, como una forma de contribuir a la </a:t>
            </a:r>
            <a:r>
              <a:rPr lang="es-MX" sz="2800" dirty="0" smtClean="0">
                <a:solidFill>
                  <a:schemeClr val="tx1"/>
                </a:solidFill>
              </a:rPr>
              <a:t>economía.</a:t>
            </a:r>
            <a:endParaRPr lang="es-MX" sz="2800" dirty="0">
              <a:solidFill>
                <a:schemeClr val="tx1"/>
              </a:solidFill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Inclusión como sujetos activos de procesos de formación/capacitación para desarrollar otras </a:t>
            </a:r>
            <a:r>
              <a:rPr lang="es-MX" sz="2800" dirty="0" smtClean="0">
                <a:solidFill>
                  <a:schemeClr val="tx1"/>
                </a:solidFill>
              </a:rPr>
              <a:t>competencias.</a:t>
            </a:r>
            <a:endParaRPr lang="es-MX" sz="2800" dirty="0">
              <a:solidFill>
                <a:schemeClr val="tx1"/>
              </a:solidFill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La salud y el apoyo emocional, están en sus requerimientos </a:t>
            </a:r>
            <a:r>
              <a:rPr lang="es-MX" sz="2800" dirty="0" smtClean="0">
                <a:solidFill>
                  <a:schemeClr val="tx1"/>
                </a:solidFill>
              </a:rPr>
              <a:t>principales.</a:t>
            </a:r>
            <a:endParaRPr lang="es-MX" sz="2800" dirty="0">
              <a:solidFill>
                <a:schemeClr val="tx1"/>
              </a:solidFill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</a:rPr>
              <a:t>Incorporación como orientadores(as), consejero(as); conceden un valor significativo a su intervención </a:t>
            </a:r>
            <a:r>
              <a:rPr lang="es-MX" sz="2800" dirty="0" smtClean="0">
                <a:solidFill>
                  <a:schemeClr val="tx1"/>
                </a:solidFill>
              </a:rPr>
              <a:t>social.</a:t>
            </a:r>
            <a:endParaRPr lang="es-MX" sz="2800" dirty="0">
              <a:solidFill>
                <a:schemeClr val="tx1"/>
              </a:solidFill>
            </a:endParaRP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671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 smtClean="0"/>
              <a:t>Propósitos</a:t>
            </a:r>
            <a:r>
              <a:rPr lang="es-MX" dirty="0" smtClean="0"/>
              <a:t>:</a:t>
            </a:r>
          </a:p>
          <a:p>
            <a:r>
              <a:rPr lang="es-MX" dirty="0" smtClean="0"/>
              <a:t>Presentar y comentar avances en el diseño del currículum de la Vertiente de atención para personas adultas mayores del MEVyT.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Establecer acuerdos para favorecer el diseño de la versión final de la vertiente.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0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6037"/>
            <a:ext cx="5590508" cy="533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68144" y="1744355"/>
            <a:ext cx="2952328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 requiere: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Un currículum flexible y abierto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Favorezca el ejercicio de los DH, la  </a:t>
            </a:r>
            <a:r>
              <a:rPr lang="es-MX" sz="2000" dirty="0"/>
              <a:t>vida </a:t>
            </a:r>
            <a:r>
              <a:rPr lang="es-MX" sz="2000" dirty="0" smtClean="0"/>
              <a:t>digna </a:t>
            </a:r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Aprendizajes situados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Transformación de prácticas de consumo, producción hacia el  </a:t>
            </a:r>
            <a:r>
              <a:rPr lang="es-MX" sz="2000" dirty="0"/>
              <a:t>bien </a:t>
            </a:r>
            <a:r>
              <a:rPr lang="es-MX" sz="2000" dirty="0" smtClean="0"/>
              <a:t>común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Articular políticas, beneficios, </a:t>
            </a:r>
            <a:r>
              <a:rPr lang="es-MX" sz="2000" dirty="0" smtClean="0"/>
              <a:t>ofertas </a:t>
            </a:r>
            <a:r>
              <a:rPr lang="es-MX" sz="2000" dirty="0"/>
              <a:t>y programas de </a:t>
            </a:r>
            <a:r>
              <a:rPr lang="es-MX" sz="2000" dirty="0" smtClean="0"/>
              <a:t>diferentes instituciones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6845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Comentarios, sugerencias, reflexiones…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11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848872" cy="60466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Reuniones de Comité Técnico Académico 2018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756084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55643"/>
              </p:ext>
            </p:extLst>
          </p:nvPr>
        </p:nvGraphicFramePr>
        <p:xfrm>
          <a:off x="899592" y="1925023"/>
          <a:ext cx="7560840" cy="4554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32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SESIONES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FECHA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48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Instalación</a:t>
                      </a:r>
                      <a:r>
                        <a:rPr lang="es-MX" sz="2400" baseline="0" dirty="0" smtClean="0"/>
                        <a:t> del Comité Técnico Académico.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17 de Abril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1ª. Sesión ordinaria. Revisión</a:t>
                      </a:r>
                      <a:r>
                        <a:rPr lang="es-MX" sz="2400" baseline="0" dirty="0" smtClean="0"/>
                        <a:t> del avance del diseño del currículum de la vertiente.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22 de Junio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3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2ª. Sesión ordinaria. Realimentación</a:t>
                      </a:r>
                      <a:r>
                        <a:rPr lang="es-MX" sz="2400" baseline="0" dirty="0" smtClean="0"/>
                        <a:t> del avance del diseño del currículum de la vertiente.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07 de Septiembre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43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3ª. Sesión ordinaria. Presentación de informe de actividades.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aseline="0" dirty="0" smtClean="0"/>
                        <a:t>X de Noviembre</a:t>
                      </a:r>
                      <a:endParaRPr lang="es-MX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4400" dirty="0" smtClean="0"/>
              <a:t>GRACIAS</a:t>
            </a:r>
          </a:p>
          <a:p>
            <a:pPr marL="0" indent="0" algn="ctr">
              <a:buNone/>
            </a:pPr>
            <a:r>
              <a:rPr lang="es-MX" sz="4000" dirty="0" err="1" smtClean="0"/>
              <a:t>Profra</a:t>
            </a:r>
            <a:r>
              <a:rPr lang="es-MX" sz="4000" dirty="0" smtClean="0"/>
              <a:t>. Celia del Socorro Solís</a:t>
            </a:r>
          </a:p>
          <a:p>
            <a:pPr marL="0" indent="0" algn="ctr">
              <a:buNone/>
            </a:pPr>
            <a:r>
              <a:rPr lang="es-MX" sz="4000" dirty="0" smtClean="0"/>
              <a:t>Directora Académica</a:t>
            </a:r>
          </a:p>
          <a:p>
            <a:pPr marL="0" indent="0" algn="ctr">
              <a:buNone/>
            </a:pPr>
            <a:r>
              <a:rPr lang="es-MX" sz="4000" dirty="0" smtClean="0"/>
              <a:t>ssolis@inea.gob.mx</a:t>
            </a:r>
          </a:p>
          <a:p>
            <a:pPr marL="0" indent="0" algn="ctr">
              <a:buNone/>
            </a:pP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1888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79069" y="68258"/>
            <a:ext cx="258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MX" sz="2400" dirty="0" smtClean="0">
                <a:solidFill>
                  <a:prstClr val="black"/>
                </a:solidFill>
                <a:latin typeface="Calibri"/>
              </a:rPr>
              <a:t>Consulta en 18 entidades</a:t>
            </a:r>
            <a:endParaRPr lang="es-MX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64271" y="1813731"/>
            <a:ext cx="8208912" cy="5040560"/>
            <a:chOff x="1774507" y="1381441"/>
            <a:chExt cx="9144000" cy="5630862"/>
          </a:xfrm>
        </p:grpSpPr>
        <p:sp>
          <p:nvSpPr>
            <p:cNvPr id="78" name="77 Rectángulo"/>
            <p:cNvSpPr/>
            <p:nvPr/>
          </p:nvSpPr>
          <p:spPr>
            <a:xfrm>
              <a:off x="1774507" y="1381441"/>
              <a:ext cx="9144000" cy="5630862"/>
            </a:xfrm>
            <a:prstGeom prst="rect">
              <a:avLst/>
            </a:prstGeom>
            <a:gradFill flip="none" rotWithShape="1">
              <a:gsLst>
                <a:gs pos="28000">
                  <a:schemeClr val="bg1"/>
                </a:gs>
                <a:gs pos="82000">
                  <a:srgbClr val="B8D4F6"/>
                </a:gs>
                <a:gs pos="39000">
                  <a:schemeClr val="bg1"/>
                </a:gs>
                <a:gs pos="64000">
                  <a:srgbClr val="E6F0FC"/>
                </a:gs>
                <a:gs pos="0">
                  <a:schemeClr val="bg1"/>
                </a:gs>
                <a:gs pos="100000">
                  <a:srgbClr val="5B9CE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8515350" y="4365753"/>
              <a:ext cx="539410" cy="131265"/>
            </a:xfrm>
            <a:custGeom>
              <a:avLst/>
              <a:gdLst>
                <a:gd name="connsiteX0" fmla="*/ 0 w 539410"/>
                <a:gd name="connsiteY0" fmla="*/ 116843 h 116843"/>
                <a:gd name="connsiteX1" fmla="*/ 14423 w 539410"/>
                <a:gd name="connsiteY1" fmla="*/ 111074 h 116843"/>
                <a:gd name="connsiteX2" fmla="*/ 23077 w 539410"/>
                <a:gd name="connsiteY2" fmla="*/ 108190 h 116843"/>
                <a:gd name="connsiteX3" fmla="*/ 37499 w 539410"/>
                <a:gd name="connsiteY3" fmla="*/ 99536 h 116843"/>
                <a:gd name="connsiteX4" fmla="*/ 54807 w 539410"/>
                <a:gd name="connsiteY4" fmla="*/ 87998 h 116843"/>
                <a:gd name="connsiteX5" fmla="*/ 63460 w 539410"/>
                <a:gd name="connsiteY5" fmla="*/ 85113 h 116843"/>
                <a:gd name="connsiteX6" fmla="*/ 80768 w 539410"/>
                <a:gd name="connsiteY6" fmla="*/ 76460 h 116843"/>
                <a:gd name="connsiteX7" fmla="*/ 92306 w 539410"/>
                <a:gd name="connsiteY7" fmla="*/ 62037 h 116843"/>
                <a:gd name="connsiteX8" fmla="*/ 95190 w 539410"/>
                <a:gd name="connsiteY8" fmla="*/ 53383 h 116843"/>
                <a:gd name="connsiteX9" fmla="*/ 112497 w 539410"/>
                <a:gd name="connsiteY9" fmla="*/ 47614 h 116843"/>
                <a:gd name="connsiteX10" fmla="*/ 141343 w 539410"/>
                <a:gd name="connsiteY10" fmla="*/ 41845 h 116843"/>
                <a:gd name="connsiteX11" fmla="*/ 152881 w 539410"/>
                <a:gd name="connsiteY11" fmla="*/ 38961 h 116843"/>
                <a:gd name="connsiteX12" fmla="*/ 193265 w 539410"/>
                <a:gd name="connsiteY12" fmla="*/ 36076 h 116843"/>
                <a:gd name="connsiteX13" fmla="*/ 213456 w 539410"/>
                <a:gd name="connsiteY13" fmla="*/ 30307 h 116843"/>
                <a:gd name="connsiteX14" fmla="*/ 222110 w 539410"/>
                <a:gd name="connsiteY14" fmla="*/ 27422 h 116843"/>
                <a:gd name="connsiteX15" fmla="*/ 233648 w 539410"/>
                <a:gd name="connsiteY15" fmla="*/ 24538 h 116843"/>
                <a:gd name="connsiteX16" fmla="*/ 250956 w 539410"/>
                <a:gd name="connsiteY16" fmla="*/ 18769 h 116843"/>
                <a:gd name="connsiteX17" fmla="*/ 299993 w 539410"/>
                <a:gd name="connsiteY17" fmla="*/ 15884 h 116843"/>
                <a:gd name="connsiteX18" fmla="*/ 320185 w 539410"/>
                <a:gd name="connsiteY18" fmla="*/ 10115 h 116843"/>
                <a:gd name="connsiteX19" fmla="*/ 349030 w 539410"/>
                <a:gd name="connsiteY19" fmla="*/ 7231 h 116843"/>
                <a:gd name="connsiteX20" fmla="*/ 493257 w 539410"/>
                <a:gd name="connsiteY20" fmla="*/ 7231 h 116843"/>
                <a:gd name="connsiteX21" fmla="*/ 510564 w 539410"/>
                <a:gd name="connsiteY21" fmla="*/ 10115 h 116843"/>
                <a:gd name="connsiteX22" fmla="*/ 539410 w 539410"/>
                <a:gd name="connsiteY22" fmla="*/ 10115 h 116843"/>
                <a:gd name="connsiteX0" fmla="*/ 0 w 539410"/>
                <a:gd name="connsiteY0" fmla="*/ 131265 h 131265"/>
                <a:gd name="connsiteX1" fmla="*/ 14423 w 539410"/>
                <a:gd name="connsiteY1" fmla="*/ 111074 h 131265"/>
                <a:gd name="connsiteX2" fmla="*/ 23077 w 539410"/>
                <a:gd name="connsiteY2" fmla="*/ 108190 h 131265"/>
                <a:gd name="connsiteX3" fmla="*/ 37499 w 539410"/>
                <a:gd name="connsiteY3" fmla="*/ 99536 h 131265"/>
                <a:gd name="connsiteX4" fmla="*/ 54807 w 539410"/>
                <a:gd name="connsiteY4" fmla="*/ 87998 h 131265"/>
                <a:gd name="connsiteX5" fmla="*/ 63460 w 539410"/>
                <a:gd name="connsiteY5" fmla="*/ 85113 h 131265"/>
                <a:gd name="connsiteX6" fmla="*/ 80768 w 539410"/>
                <a:gd name="connsiteY6" fmla="*/ 76460 h 131265"/>
                <a:gd name="connsiteX7" fmla="*/ 92306 w 539410"/>
                <a:gd name="connsiteY7" fmla="*/ 62037 h 131265"/>
                <a:gd name="connsiteX8" fmla="*/ 95190 w 539410"/>
                <a:gd name="connsiteY8" fmla="*/ 53383 h 131265"/>
                <a:gd name="connsiteX9" fmla="*/ 112497 w 539410"/>
                <a:gd name="connsiteY9" fmla="*/ 47614 h 131265"/>
                <a:gd name="connsiteX10" fmla="*/ 141343 w 539410"/>
                <a:gd name="connsiteY10" fmla="*/ 41845 h 131265"/>
                <a:gd name="connsiteX11" fmla="*/ 152881 w 539410"/>
                <a:gd name="connsiteY11" fmla="*/ 38961 h 131265"/>
                <a:gd name="connsiteX12" fmla="*/ 193265 w 539410"/>
                <a:gd name="connsiteY12" fmla="*/ 36076 h 131265"/>
                <a:gd name="connsiteX13" fmla="*/ 213456 w 539410"/>
                <a:gd name="connsiteY13" fmla="*/ 30307 h 131265"/>
                <a:gd name="connsiteX14" fmla="*/ 222110 w 539410"/>
                <a:gd name="connsiteY14" fmla="*/ 27422 h 131265"/>
                <a:gd name="connsiteX15" fmla="*/ 233648 w 539410"/>
                <a:gd name="connsiteY15" fmla="*/ 24538 h 131265"/>
                <a:gd name="connsiteX16" fmla="*/ 250956 w 539410"/>
                <a:gd name="connsiteY16" fmla="*/ 18769 h 131265"/>
                <a:gd name="connsiteX17" fmla="*/ 299993 w 539410"/>
                <a:gd name="connsiteY17" fmla="*/ 15884 h 131265"/>
                <a:gd name="connsiteX18" fmla="*/ 320185 w 539410"/>
                <a:gd name="connsiteY18" fmla="*/ 10115 h 131265"/>
                <a:gd name="connsiteX19" fmla="*/ 349030 w 539410"/>
                <a:gd name="connsiteY19" fmla="*/ 7231 h 131265"/>
                <a:gd name="connsiteX20" fmla="*/ 493257 w 539410"/>
                <a:gd name="connsiteY20" fmla="*/ 7231 h 131265"/>
                <a:gd name="connsiteX21" fmla="*/ 510564 w 539410"/>
                <a:gd name="connsiteY21" fmla="*/ 10115 h 131265"/>
                <a:gd name="connsiteX22" fmla="*/ 539410 w 539410"/>
                <a:gd name="connsiteY22" fmla="*/ 10115 h 13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410" h="131265">
                  <a:moveTo>
                    <a:pt x="0" y="131265"/>
                  </a:moveTo>
                  <a:cubicBezTo>
                    <a:pt x="4808" y="129342"/>
                    <a:pt x="10577" y="114920"/>
                    <a:pt x="14423" y="111074"/>
                  </a:cubicBezTo>
                  <a:cubicBezTo>
                    <a:pt x="18269" y="107228"/>
                    <a:pt x="20470" y="109754"/>
                    <a:pt x="23077" y="108190"/>
                  </a:cubicBezTo>
                  <a:cubicBezTo>
                    <a:pt x="42876" y="96310"/>
                    <a:pt x="12985" y="107706"/>
                    <a:pt x="37499" y="99536"/>
                  </a:cubicBezTo>
                  <a:cubicBezTo>
                    <a:pt x="43268" y="95690"/>
                    <a:pt x="48229" y="90191"/>
                    <a:pt x="54807" y="87998"/>
                  </a:cubicBezTo>
                  <a:cubicBezTo>
                    <a:pt x="57691" y="87036"/>
                    <a:pt x="60741" y="86473"/>
                    <a:pt x="63460" y="85113"/>
                  </a:cubicBezTo>
                  <a:cubicBezTo>
                    <a:pt x="85816" y="73934"/>
                    <a:pt x="59026" y="83706"/>
                    <a:pt x="80768" y="76460"/>
                  </a:cubicBezTo>
                  <a:cubicBezTo>
                    <a:pt x="86132" y="71095"/>
                    <a:pt x="88669" y="69312"/>
                    <a:pt x="92306" y="62037"/>
                  </a:cubicBezTo>
                  <a:cubicBezTo>
                    <a:pt x="93666" y="59317"/>
                    <a:pt x="92716" y="55150"/>
                    <a:pt x="95190" y="53383"/>
                  </a:cubicBezTo>
                  <a:cubicBezTo>
                    <a:pt x="100138" y="49848"/>
                    <a:pt x="106728" y="49537"/>
                    <a:pt x="112497" y="47614"/>
                  </a:cubicBezTo>
                  <a:cubicBezTo>
                    <a:pt x="130263" y="41692"/>
                    <a:pt x="112189" y="47146"/>
                    <a:pt x="141343" y="41845"/>
                  </a:cubicBezTo>
                  <a:cubicBezTo>
                    <a:pt x="145243" y="41136"/>
                    <a:pt x="148941" y="39399"/>
                    <a:pt x="152881" y="38961"/>
                  </a:cubicBezTo>
                  <a:cubicBezTo>
                    <a:pt x="166294" y="37471"/>
                    <a:pt x="179804" y="37038"/>
                    <a:pt x="193265" y="36076"/>
                  </a:cubicBezTo>
                  <a:cubicBezTo>
                    <a:pt x="214006" y="29161"/>
                    <a:pt x="188111" y="37548"/>
                    <a:pt x="213456" y="30307"/>
                  </a:cubicBezTo>
                  <a:cubicBezTo>
                    <a:pt x="216380" y="29472"/>
                    <a:pt x="219186" y="28257"/>
                    <a:pt x="222110" y="27422"/>
                  </a:cubicBezTo>
                  <a:cubicBezTo>
                    <a:pt x="225922" y="26333"/>
                    <a:pt x="229851" y="25677"/>
                    <a:pt x="233648" y="24538"/>
                  </a:cubicBezTo>
                  <a:cubicBezTo>
                    <a:pt x="239473" y="22791"/>
                    <a:pt x="244885" y="19126"/>
                    <a:pt x="250956" y="18769"/>
                  </a:cubicBezTo>
                  <a:lnTo>
                    <a:pt x="299993" y="15884"/>
                  </a:lnTo>
                  <a:cubicBezTo>
                    <a:pt x="306155" y="13830"/>
                    <a:pt x="313850" y="11020"/>
                    <a:pt x="320185" y="10115"/>
                  </a:cubicBezTo>
                  <a:cubicBezTo>
                    <a:pt x="329751" y="8748"/>
                    <a:pt x="339415" y="8192"/>
                    <a:pt x="349030" y="7231"/>
                  </a:cubicBezTo>
                  <a:cubicBezTo>
                    <a:pt x="402777" y="-6208"/>
                    <a:pt x="364523" y="2280"/>
                    <a:pt x="493257" y="7231"/>
                  </a:cubicBezTo>
                  <a:cubicBezTo>
                    <a:pt x="499101" y="7456"/>
                    <a:pt x="504727" y="9750"/>
                    <a:pt x="510564" y="10115"/>
                  </a:cubicBezTo>
                  <a:cubicBezTo>
                    <a:pt x="520161" y="10715"/>
                    <a:pt x="529795" y="10115"/>
                    <a:pt x="539410" y="10115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" name="Grupo 16"/>
            <p:cNvGrpSpPr/>
            <p:nvPr/>
          </p:nvGrpSpPr>
          <p:grpSpPr>
            <a:xfrm>
              <a:off x="3317876" y="1670339"/>
              <a:ext cx="5452166" cy="4358986"/>
              <a:chOff x="0" y="0"/>
              <a:chExt cx="7430662" cy="4793026"/>
            </a:xfrm>
            <a:noFill/>
            <a:effectLst/>
          </p:grpSpPr>
          <p:sp>
            <p:nvSpPr>
              <p:cNvPr id="15" name="Forma libre 21"/>
              <p:cNvSpPr/>
              <p:nvPr/>
            </p:nvSpPr>
            <p:spPr>
              <a:xfrm>
                <a:off x="3760257" y="2751818"/>
                <a:ext cx="238581" cy="157369"/>
              </a:xfrm>
              <a:custGeom>
                <a:avLst/>
                <a:gdLst>
                  <a:gd name="connsiteX0" fmla="*/ 223727 w 238581"/>
                  <a:gd name="connsiteY0" fmla="*/ 41413 h 157369"/>
                  <a:gd name="connsiteX1" fmla="*/ 232009 w 238581"/>
                  <a:gd name="connsiteY1" fmla="*/ 107673 h 157369"/>
                  <a:gd name="connsiteX2" fmla="*/ 182313 w 238581"/>
                  <a:gd name="connsiteY2" fmla="*/ 124239 h 157369"/>
                  <a:gd name="connsiteX3" fmla="*/ 165748 w 238581"/>
                  <a:gd name="connsiteY3" fmla="*/ 149086 h 157369"/>
                  <a:gd name="connsiteX4" fmla="*/ 140900 w 238581"/>
                  <a:gd name="connsiteY4" fmla="*/ 157369 h 157369"/>
                  <a:gd name="connsiteX5" fmla="*/ 8379 w 238581"/>
                  <a:gd name="connsiteY5" fmla="*/ 149086 h 157369"/>
                  <a:gd name="connsiteX6" fmla="*/ 96 w 238581"/>
                  <a:gd name="connsiteY6" fmla="*/ 124239 h 157369"/>
                  <a:gd name="connsiteX7" fmla="*/ 33227 w 238581"/>
                  <a:gd name="connsiteY7" fmla="*/ 57978 h 157369"/>
                  <a:gd name="connsiteX8" fmla="*/ 49792 w 238581"/>
                  <a:gd name="connsiteY8" fmla="*/ 33130 h 157369"/>
                  <a:gd name="connsiteX9" fmla="*/ 74640 w 238581"/>
                  <a:gd name="connsiteY9" fmla="*/ 16565 h 157369"/>
                  <a:gd name="connsiteX10" fmla="*/ 124335 w 238581"/>
                  <a:gd name="connsiteY10" fmla="*/ 0 h 157369"/>
                  <a:gd name="connsiteX11" fmla="*/ 223727 w 238581"/>
                  <a:gd name="connsiteY11" fmla="*/ 41413 h 1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1" h="157369">
                    <a:moveTo>
                      <a:pt x="223727" y="41413"/>
                    </a:moveTo>
                    <a:cubicBezTo>
                      <a:pt x="241673" y="59358"/>
                      <a:pt x="241964" y="87764"/>
                      <a:pt x="232009" y="107673"/>
                    </a:cubicBezTo>
                    <a:cubicBezTo>
                      <a:pt x="224200" y="123291"/>
                      <a:pt x="182313" y="124239"/>
                      <a:pt x="182313" y="124239"/>
                    </a:cubicBezTo>
                    <a:cubicBezTo>
                      <a:pt x="176791" y="132521"/>
                      <a:pt x="173521" y="142868"/>
                      <a:pt x="165748" y="149086"/>
                    </a:cubicBezTo>
                    <a:cubicBezTo>
                      <a:pt x="158930" y="154540"/>
                      <a:pt x="149631" y="157369"/>
                      <a:pt x="140900" y="157369"/>
                    </a:cubicBezTo>
                    <a:cubicBezTo>
                      <a:pt x="96640" y="157369"/>
                      <a:pt x="52553" y="151847"/>
                      <a:pt x="8379" y="149086"/>
                    </a:cubicBezTo>
                    <a:cubicBezTo>
                      <a:pt x="5618" y="140804"/>
                      <a:pt x="-868" y="132916"/>
                      <a:pt x="96" y="124239"/>
                    </a:cubicBezTo>
                    <a:cubicBezTo>
                      <a:pt x="6480" y="66783"/>
                      <a:pt x="9971" y="87047"/>
                      <a:pt x="33227" y="57978"/>
                    </a:cubicBezTo>
                    <a:cubicBezTo>
                      <a:pt x="39446" y="50205"/>
                      <a:pt x="42753" y="40169"/>
                      <a:pt x="49792" y="33130"/>
                    </a:cubicBezTo>
                    <a:cubicBezTo>
                      <a:pt x="56831" y="26091"/>
                      <a:pt x="65543" y="20608"/>
                      <a:pt x="74640" y="16565"/>
                    </a:cubicBezTo>
                    <a:cubicBezTo>
                      <a:pt x="90596" y="9473"/>
                      <a:pt x="124335" y="0"/>
                      <a:pt x="124335" y="0"/>
                    </a:cubicBezTo>
                    <a:cubicBezTo>
                      <a:pt x="188425" y="9155"/>
                      <a:pt x="205781" y="23468"/>
                      <a:pt x="223727" y="4141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s-MX" sz="825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8" name="Grupo 22"/>
              <p:cNvGrpSpPr/>
              <p:nvPr/>
            </p:nvGrpSpPr>
            <p:grpSpPr>
              <a:xfrm>
                <a:off x="0" y="0"/>
                <a:ext cx="7430662" cy="4793026"/>
                <a:chOff x="0" y="0"/>
                <a:chExt cx="7430662" cy="4793026"/>
              </a:xfrm>
              <a:grpFill/>
            </p:grpSpPr>
            <p:grpSp>
              <p:nvGrpSpPr>
                <p:cNvPr id="21" name="Grupo 24"/>
                <p:cNvGrpSpPr/>
                <p:nvPr/>
              </p:nvGrpSpPr>
              <p:grpSpPr>
                <a:xfrm>
                  <a:off x="0" y="0"/>
                  <a:ext cx="7430662" cy="4793026"/>
                  <a:chOff x="0" y="0"/>
                  <a:chExt cx="7430656" cy="4793024"/>
                </a:xfrm>
                <a:grpFill/>
              </p:grpSpPr>
              <p:sp>
                <p:nvSpPr>
                  <p:cNvPr id="28" name="Forma libre 31"/>
                  <p:cNvSpPr/>
                  <p:nvPr/>
                </p:nvSpPr>
                <p:spPr>
                  <a:xfrm>
                    <a:off x="3453894" y="772273"/>
                    <a:ext cx="1093303" cy="1401177"/>
                  </a:xfrm>
                  <a:custGeom>
                    <a:avLst/>
                    <a:gdLst>
                      <a:gd name="connsiteX0" fmla="*/ 157369 w 1093304"/>
                      <a:gd name="connsiteY0" fmla="*/ 190500 h 1401178"/>
                      <a:gd name="connsiteX1" fmla="*/ 265043 w 1093304"/>
                      <a:gd name="connsiteY1" fmla="*/ 173935 h 1401178"/>
                      <a:gd name="connsiteX2" fmla="*/ 306456 w 1093304"/>
                      <a:gd name="connsiteY2" fmla="*/ 140804 h 1401178"/>
                      <a:gd name="connsiteX3" fmla="*/ 339587 w 1093304"/>
                      <a:gd name="connsiteY3" fmla="*/ 74544 h 1401178"/>
                      <a:gd name="connsiteX4" fmla="*/ 347869 w 1093304"/>
                      <a:gd name="connsiteY4" fmla="*/ 49696 h 1401178"/>
                      <a:gd name="connsiteX5" fmla="*/ 405847 w 1093304"/>
                      <a:gd name="connsiteY5" fmla="*/ 0 h 1401178"/>
                      <a:gd name="connsiteX6" fmla="*/ 670891 w 1093304"/>
                      <a:gd name="connsiteY6" fmla="*/ 8283 h 1401178"/>
                      <a:gd name="connsiteX7" fmla="*/ 720587 w 1093304"/>
                      <a:gd name="connsiteY7" fmla="*/ 41413 h 1401178"/>
                      <a:gd name="connsiteX8" fmla="*/ 745434 w 1093304"/>
                      <a:gd name="connsiteY8" fmla="*/ 57978 h 1401178"/>
                      <a:gd name="connsiteX9" fmla="*/ 786847 w 1093304"/>
                      <a:gd name="connsiteY9" fmla="*/ 99391 h 1401178"/>
                      <a:gd name="connsiteX10" fmla="*/ 803413 w 1093304"/>
                      <a:gd name="connsiteY10" fmla="*/ 115957 h 1401178"/>
                      <a:gd name="connsiteX11" fmla="*/ 844826 w 1093304"/>
                      <a:gd name="connsiteY11" fmla="*/ 149087 h 1401178"/>
                      <a:gd name="connsiteX12" fmla="*/ 877956 w 1093304"/>
                      <a:gd name="connsiteY12" fmla="*/ 223630 h 1401178"/>
                      <a:gd name="connsiteX13" fmla="*/ 894521 w 1093304"/>
                      <a:gd name="connsiteY13" fmla="*/ 240196 h 1401178"/>
                      <a:gd name="connsiteX14" fmla="*/ 919369 w 1093304"/>
                      <a:gd name="connsiteY14" fmla="*/ 298174 h 1401178"/>
                      <a:gd name="connsiteX15" fmla="*/ 935934 w 1093304"/>
                      <a:gd name="connsiteY15" fmla="*/ 323022 h 1401178"/>
                      <a:gd name="connsiteX16" fmla="*/ 944217 w 1093304"/>
                      <a:gd name="connsiteY16" fmla="*/ 347870 h 1401178"/>
                      <a:gd name="connsiteX17" fmla="*/ 969065 w 1093304"/>
                      <a:gd name="connsiteY17" fmla="*/ 364435 h 1401178"/>
                      <a:gd name="connsiteX18" fmla="*/ 993913 w 1093304"/>
                      <a:gd name="connsiteY18" fmla="*/ 405848 h 1401178"/>
                      <a:gd name="connsiteX19" fmla="*/ 1035326 w 1093304"/>
                      <a:gd name="connsiteY19" fmla="*/ 447261 h 1401178"/>
                      <a:gd name="connsiteX20" fmla="*/ 1068456 w 1093304"/>
                      <a:gd name="connsiteY20" fmla="*/ 496957 h 1401178"/>
                      <a:gd name="connsiteX21" fmla="*/ 1093304 w 1093304"/>
                      <a:gd name="connsiteY21" fmla="*/ 538370 h 1401178"/>
                      <a:gd name="connsiteX22" fmla="*/ 977347 w 1093304"/>
                      <a:gd name="connsiteY22" fmla="*/ 563217 h 1401178"/>
                      <a:gd name="connsiteX23" fmla="*/ 944217 w 1093304"/>
                      <a:gd name="connsiteY23" fmla="*/ 571500 h 1401178"/>
                      <a:gd name="connsiteX24" fmla="*/ 911087 w 1093304"/>
                      <a:gd name="connsiteY24" fmla="*/ 621196 h 1401178"/>
                      <a:gd name="connsiteX25" fmla="*/ 894521 w 1093304"/>
                      <a:gd name="connsiteY25" fmla="*/ 637761 h 1401178"/>
                      <a:gd name="connsiteX26" fmla="*/ 853108 w 1093304"/>
                      <a:gd name="connsiteY26" fmla="*/ 646044 h 1401178"/>
                      <a:gd name="connsiteX27" fmla="*/ 844826 w 1093304"/>
                      <a:gd name="connsiteY27" fmla="*/ 670891 h 1401178"/>
                      <a:gd name="connsiteX28" fmla="*/ 828260 w 1093304"/>
                      <a:gd name="connsiteY28" fmla="*/ 687457 h 1401178"/>
                      <a:gd name="connsiteX29" fmla="*/ 836543 w 1093304"/>
                      <a:gd name="connsiteY29" fmla="*/ 737152 h 1401178"/>
                      <a:gd name="connsiteX30" fmla="*/ 894521 w 1093304"/>
                      <a:gd name="connsiteY30" fmla="*/ 745435 h 1401178"/>
                      <a:gd name="connsiteX31" fmla="*/ 886239 w 1093304"/>
                      <a:gd name="connsiteY31" fmla="*/ 795130 h 1401178"/>
                      <a:gd name="connsiteX32" fmla="*/ 836543 w 1093304"/>
                      <a:gd name="connsiteY32" fmla="*/ 811696 h 1401178"/>
                      <a:gd name="connsiteX33" fmla="*/ 811695 w 1093304"/>
                      <a:gd name="connsiteY33" fmla="*/ 819978 h 1401178"/>
                      <a:gd name="connsiteX34" fmla="*/ 795130 w 1093304"/>
                      <a:gd name="connsiteY34" fmla="*/ 836544 h 1401178"/>
                      <a:gd name="connsiteX35" fmla="*/ 745434 w 1093304"/>
                      <a:gd name="connsiteY35" fmla="*/ 869674 h 1401178"/>
                      <a:gd name="connsiteX36" fmla="*/ 728869 w 1093304"/>
                      <a:gd name="connsiteY36" fmla="*/ 894522 h 1401178"/>
                      <a:gd name="connsiteX37" fmla="*/ 737152 w 1093304"/>
                      <a:gd name="connsiteY37" fmla="*/ 919370 h 1401178"/>
                      <a:gd name="connsiteX38" fmla="*/ 795130 w 1093304"/>
                      <a:gd name="connsiteY38" fmla="*/ 985630 h 1401178"/>
                      <a:gd name="connsiteX39" fmla="*/ 819978 w 1093304"/>
                      <a:gd name="connsiteY39" fmla="*/ 1035326 h 1401178"/>
                      <a:gd name="connsiteX40" fmla="*/ 836543 w 1093304"/>
                      <a:gd name="connsiteY40" fmla="*/ 1060174 h 1401178"/>
                      <a:gd name="connsiteX41" fmla="*/ 853108 w 1093304"/>
                      <a:gd name="connsiteY41" fmla="*/ 1109870 h 1401178"/>
                      <a:gd name="connsiteX42" fmla="*/ 877956 w 1093304"/>
                      <a:gd name="connsiteY42" fmla="*/ 1126435 h 1401178"/>
                      <a:gd name="connsiteX43" fmla="*/ 902804 w 1093304"/>
                      <a:gd name="connsiteY43" fmla="*/ 1151283 h 1401178"/>
                      <a:gd name="connsiteX44" fmla="*/ 927652 w 1093304"/>
                      <a:gd name="connsiteY44" fmla="*/ 1159565 h 1401178"/>
                      <a:gd name="connsiteX45" fmla="*/ 952500 w 1093304"/>
                      <a:gd name="connsiteY45" fmla="*/ 1176130 h 1401178"/>
                      <a:gd name="connsiteX46" fmla="*/ 977347 w 1093304"/>
                      <a:gd name="connsiteY46" fmla="*/ 1184413 h 1401178"/>
                      <a:gd name="connsiteX47" fmla="*/ 960782 w 1093304"/>
                      <a:gd name="connsiteY47" fmla="*/ 1209261 h 1401178"/>
                      <a:gd name="connsiteX48" fmla="*/ 861391 w 1093304"/>
                      <a:gd name="connsiteY48" fmla="*/ 1217544 h 1401178"/>
                      <a:gd name="connsiteX49" fmla="*/ 853108 w 1093304"/>
                      <a:gd name="connsiteY49" fmla="*/ 1242391 h 1401178"/>
                      <a:gd name="connsiteX50" fmla="*/ 844826 w 1093304"/>
                      <a:gd name="connsiteY50" fmla="*/ 1325217 h 1401178"/>
                      <a:gd name="connsiteX51" fmla="*/ 828260 w 1093304"/>
                      <a:gd name="connsiteY51" fmla="*/ 1341783 h 1401178"/>
                      <a:gd name="connsiteX52" fmla="*/ 819978 w 1093304"/>
                      <a:gd name="connsiteY52" fmla="*/ 1366630 h 1401178"/>
                      <a:gd name="connsiteX53" fmla="*/ 811695 w 1093304"/>
                      <a:gd name="connsiteY53" fmla="*/ 1399761 h 1401178"/>
                      <a:gd name="connsiteX54" fmla="*/ 786847 w 1093304"/>
                      <a:gd name="connsiteY54" fmla="*/ 1391478 h 1401178"/>
                      <a:gd name="connsiteX55" fmla="*/ 770282 w 1093304"/>
                      <a:gd name="connsiteY55" fmla="*/ 1366630 h 1401178"/>
                      <a:gd name="connsiteX56" fmla="*/ 621195 w 1093304"/>
                      <a:gd name="connsiteY56" fmla="*/ 1325217 h 1401178"/>
                      <a:gd name="connsiteX57" fmla="*/ 596347 w 1093304"/>
                      <a:gd name="connsiteY57" fmla="*/ 1308652 h 1401178"/>
                      <a:gd name="connsiteX58" fmla="*/ 579782 w 1093304"/>
                      <a:gd name="connsiteY58" fmla="*/ 1283804 h 1401178"/>
                      <a:gd name="connsiteX59" fmla="*/ 530087 w 1093304"/>
                      <a:gd name="connsiteY59" fmla="*/ 1267239 h 1401178"/>
                      <a:gd name="connsiteX60" fmla="*/ 513521 w 1093304"/>
                      <a:gd name="connsiteY60" fmla="*/ 1250674 h 1401178"/>
                      <a:gd name="connsiteX61" fmla="*/ 389282 w 1093304"/>
                      <a:gd name="connsiteY61" fmla="*/ 1225826 h 1401178"/>
                      <a:gd name="connsiteX62" fmla="*/ 323021 w 1093304"/>
                      <a:gd name="connsiteY62" fmla="*/ 1234109 h 1401178"/>
                      <a:gd name="connsiteX63" fmla="*/ 314739 w 1093304"/>
                      <a:gd name="connsiteY63" fmla="*/ 1258957 h 1401178"/>
                      <a:gd name="connsiteX64" fmla="*/ 298173 w 1093304"/>
                      <a:gd name="connsiteY64" fmla="*/ 1275522 h 1401178"/>
                      <a:gd name="connsiteX65" fmla="*/ 248478 w 1093304"/>
                      <a:gd name="connsiteY65" fmla="*/ 1292087 h 1401178"/>
                      <a:gd name="connsiteX66" fmla="*/ 215347 w 1093304"/>
                      <a:gd name="connsiteY66" fmla="*/ 1283804 h 1401178"/>
                      <a:gd name="connsiteX67" fmla="*/ 198782 w 1093304"/>
                      <a:gd name="connsiteY67" fmla="*/ 1258957 h 1401178"/>
                      <a:gd name="connsiteX68" fmla="*/ 182217 w 1093304"/>
                      <a:gd name="connsiteY68" fmla="*/ 1242391 h 1401178"/>
                      <a:gd name="connsiteX69" fmla="*/ 165652 w 1093304"/>
                      <a:gd name="connsiteY69" fmla="*/ 1217544 h 1401178"/>
                      <a:gd name="connsiteX70" fmla="*/ 115956 w 1093304"/>
                      <a:gd name="connsiteY70" fmla="*/ 1159565 h 1401178"/>
                      <a:gd name="connsiteX71" fmla="*/ 124239 w 1093304"/>
                      <a:gd name="connsiteY71" fmla="*/ 1126435 h 1401178"/>
                      <a:gd name="connsiteX72" fmla="*/ 157369 w 1093304"/>
                      <a:gd name="connsiteY72" fmla="*/ 1076739 h 1401178"/>
                      <a:gd name="connsiteX73" fmla="*/ 149087 w 1093304"/>
                      <a:gd name="connsiteY73" fmla="*/ 927652 h 1401178"/>
                      <a:gd name="connsiteX74" fmla="*/ 132521 w 1093304"/>
                      <a:gd name="connsiteY74" fmla="*/ 902804 h 1401178"/>
                      <a:gd name="connsiteX75" fmla="*/ 124239 w 1093304"/>
                      <a:gd name="connsiteY75" fmla="*/ 877957 h 1401178"/>
                      <a:gd name="connsiteX76" fmla="*/ 82826 w 1093304"/>
                      <a:gd name="connsiteY76" fmla="*/ 828261 h 1401178"/>
                      <a:gd name="connsiteX77" fmla="*/ 49695 w 1093304"/>
                      <a:gd name="connsiteY77" fmla="*/ 786848 h 1401178"/>
                      <a:gd name="connsiteX78" fmla="*/ 33130 w 1093304"/>
                      <a:gd name="connsiteY78" fmla="*/ 720587 h 1401178"/>
                      <a:gd name="connsiteX79" fmla="*/ 16565 w 1093304"/>
                      <a:gd name="connsiteY79" fmla="*/ 695739 h 1401178"/>
                      <a:gd name="connsiteX80" fmla="*/ 0 w 1093304"/>
                      <a:gd name="connsiteY80" fmla="*/ 646044 h 1401178"/>
                      <a:gd name="connsiteX81" fmla="*/ 8282 w 1093304"/>
                      <a:gd name="connsiteY81" fmla="*/ 472109 h 1401178"/>
                      <a:gd name="connsiteX82" fmla="*/ 16565 w 1093304"/>
                      <a:gd name="connsiteY82" fmla="*/ 447261 h 1401178"/>
                      <a:gd name="connsiteX83" fmla="*/ 41413 w 1093304"/>
                      <a:gd name="connsiteY83" fmla="*/ 430696 h 1401178"/>
                      <a:gd name="connsiteX84" fmla="*/ 57978 w 1093304"/>
                      <a:gd name="connsiteY84" fmla="*/ 414130 h 1401178"/>
                      <a:gd name="connsiteX85" fmla="*/ 66260 w 1093304"/>
                      <a:gd name="connsiteY85" fmla="*/ 389283 h 1401178"/>
                      <a:gd name="connsiteX86" fmla="*/ 82826 w 1093304"/>
                      <a:gd name="connsiteY86" fmla="*/ 372717 h 1401178"/>
                      <a:gd name="connsiteX87" fmla="*/ 99391 w 1093304"/>
                      <a:gd name="connsiteY87" fmla="*/ 347870 h 1401178"/>
                      <a:gd name="connsiteX88" fmla="*/ 132521 w 1093304"/>
                      <a:gd name="connsiteY88" fmla="*/ 273326 h 1401178"/>
                      <a:gd name="connsiteX89" fmla="*/ 157369 w 1093304"/>
                      <a:gd name="connsiteY89" fmla="*/ 265044 h 1401178"/>
                      <a:gd name="connsiteX90" fmla="*/ 157369 w 1093304"/>
                      <a:gd name="connsiteY90" fmla="*/ 190500 h 1401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093304" h="1401178">
                        <a:moveTo>
                          <a:pt x="157369" y="190500"/>
                        </a:moveTo>
                        <a:cubicBezTo>
                          <a:pt x="175315" y="175315"/>
                          <a:pt x="239939" y="184693"/>
                          <a:pt x="265043" y="173935"/>
                        </a:cubicBezTo>
                        <a:cubicBezTo>
                          <a:pt x="283330" y="166098"/>
                          <a:pt x="293097" y="154164"/>
                          <a:pt x="306456" y="140804"/>
                        </a:cubicBezTo>
                        <a:cubicBezTo>
                          <a:pt x="325490" y="83701"/>
                          <a:pt x="310674" y="103455"/>
                          <a:pt x="339587" y="74544"/>
                        </a:cubicBezTo>
                        <a:cubicBezTo>
                          <a:pt x="342348" y="66261"/>
                          <a:pt x="342794" y="56800"/>
                          <a:pt x="347869" y="49696"/>
                        </a:cubicBezTo>
                        <a:cubicBezTo>
                          <a:pt x="366127" y="24134"/>
                          <a:pt x="381970" y="15918"/>
                          <a:pt x="405847" y="0"/>
                        </a:cubicBezTo>
                        <a:cubicBezTo>
                          <a:pt x="494195" y="2761"/>
                          <a:pt x="582644" y="3240"/>
                          <a:pt x="670891" y="8283"/>
                        </a:cubicBezTo>
                        <a:cubicBezTo>
                          <a:pt x="699022" y="9890"/>
                          <a:pt x="700071" y="24316"/>
                          <a:pt x="720587" y="41413"/>
                        </a:cubicBezTo>
                        <a:cubicBezTo>
                          <a:pt x="728234" y="47786"/>
                          <a:pt x="737943" y="51423"/>
                          <a:pt x="745434" y="57978"/>
                        </a:cubicBezTo>
                        <a:cubicBezTo>
                          <a:pt x="760126" y="70834"/>
                          <a:pt x="773043" y="85587"/>
                          <a:pt x="786847" y="99391"/>
                        </a:cubicBezTo>
                        <a:cubicBezTo>
                          <a:pt x="792369" y="104913"/>
                          <a:pt x="796915" y="111625"/>
                          <a:pt x="803413" y="115957"/>
                        </a:cubicBezTo>
                        <a:cubicBezTo>
                          <a:pt x="834757" y="136854"/>
                          <a:pt x="821221" y="125484"/>
                          <a:pt x="844826" y="149087"/>
                        </a:cubicBezTo>
                        <a:cubicBezTo>
                          <a:pt x="857962" y="188495"/>
                          <a:pt x="855454" y="195503"/>
                          <a:pt x="877956" y="223630"/>
                        </a:cubicBezTo>
                        <a:cubicBezTo>
                          <a:pt x="882834" y="229728"/>
                          <a:pt x="888999" y="234674"/>
                          <a:pt x="894521" y="240196"/>
                        </a:cubicBezTo>
                        <a:cubicBezTo>
                          <a:pt x="903814" y="268072"/>
                          <a:pt x="902994" y="269517"/>
                          <a:pt x="919369" y="298174"/>
                        </a:cubicBezTo>
                        <a:cubicBezTo>
                          <a:pt x="924308" y="306817"/>
                          <a:pt x="931482" y="314118"/>
                          <a:pt x="935934" y="323022"/>
                        </a:cubicBezTo>
                        <a:cubicBezTo>
                          <a:pt x="939839" y="330831"/>
                          <a:pt x="938763" y="341052"/>
                          <a:pt x="944217" y="347870"/>
                        </a:cubicBezTo>
                        <a:cubicBezTo>
                          <a:pt x="950436" y="355643"/>
                          <a:pt x="960782" y="358913"/>
                          <a:pt x="969065" y="364435"/>
                        </a:cubicBezTo>
                        <a:cubicBezTo>
                          <a:pt x="983448" y="407588"/>
                          <a:pt x="967925" y="373363"/>
                          <a:pt x="993913" y="405848"/>
                        </a:cubicBezTo>
                        <a:cubicBezTo>
                          <a:pt x="1025468" y="445290"/>
                          <a:pt x="992727" y="418863"/>
                          <a:pt x="1035326" y="447261"/>
                        </a:cubicBezTo>
                        <a:cubicBezTo>
                          <a:pt x="1046369" y="463826"/>
                          <a:pt x="1062160" y="478070"/>
                          <a:pt x="1068456" y="496957"/>
                        </a:cubicBezTo>
                        <a:cubicBezTo>
                          <a:pt x="1079209" y="529212"/>
                          <a:pt x="1070566" y="515630"/>
                          <a:pt x="1093304" y="538370"/>
                        </a:cubicBezTo>
                        <a:cubicBezTo>
                          <a:pt x="1022491" y="561974"/>
                          <a:pt x="1060935" y="552769"/>
                          <a:pt x="977347" y="563217"/>
                        </a:cubicBezTo>
                        <a:cubicBezTo>
                          <a:pt x="966304" y="565978"/>
                          <a:pt x="952784" y="564004"/>
                          <a:pt x="944217" y="571500"/>
                        </a:cubicBezTo>
                        <a:cubicBezTo>
                          <a:pt x="929234" y="584610"/>
                          <a:pt x="925165" y="607119"/>
                          <a:pt x="911087" y="621196"/>
                        </a:cubicBezTo>
                        <a:cubicBezTo>
                          <a:pt x="905565" y="626718"/>
                          <a:pt x="901699" y="634685"/>
                          <a:pt x="894521" y="637761"/>
                        </a:cubicBezTo>
                        <a:cubicBezTo>
                          <a:pt x="881582" y="643306"/>
                          <a:pt x="866912" y="643283"/>
                          <a:pt x="853108" y="646044"/>
                        </a:cubicBezTo>
                        <a:cubicBezTo>
                          <a:pt x="850347" y="654326"/>
                          <a:pt x="849318" y="663405"/>
                          <a:pt x="844826" y="670891"/>
                        </a:cubicBezTo>
                        <a:cubicBezTo>
                          <a:pt x="840808" y="677587"/>
                          <a:pt x="829229" y="679708"/>
                          <a:pt x="828260" y="687457"/>
                        </a:cubicBezTo>
                        <a:cubicBezTo>
                          <a:pt x="826177" y="704121"/>
                          <a:pt x="833782" y="720587"/>
                          <a:pt x="836543" y="737152"/>
                        </a:cubicBezTo>
                        <a:cubicBezTo>
                          <a:pt x="894522" y="717826"/>
                          <a:pt x="880718" y="704022"/>
                          <a:pt x="894521" y="745435"/>
                        </a:cubicBezTo>
                        <a:cubicBezTo>
                          <a:pt x="891760" y="762000"/>
                          <a:pt x="897298" y="782492"/>
                          <a:pt x="886239" y="795130"/>
                        </a:cubicBezTo>
                        <a:cubicBezTo>
                          <a:pt x="874741" y="808271"/>
                          <a:pt x="853108" y="806174"/>
                          <a:pt x="836543" y="811696"/>
                        </a:cubicBezTo>
                        <a:lnTo>
                          <a:pt x="811695" y="819978"/>
                        </a:lnTo>
                        <a:cubicBezTo>
                          <a:pt x="806173" y="825500"/>
                          <a:pt x="801377" y="831859"/>
                          <a:pt x="795130" y="836544"/>
                        </a:cubicBezTo>
                        <a:cubicBezTo>
                          <a:pt x="779203" y="848489"/>
                          <a:pt x="745434" y="869674"/>
                          <a:pt x="745434" y="869674"/>
                        </a:cubicBezTo>
                        <a:cubicBezTo>
                          <a:pt x="739912" y="877957"/>
                          <a:pt x="730505" y="884703"/>
                          <a:pt x="728869" y="894522"/>
                        </a:cubicBezTo>
                        <a:cubicBezTo>
                          <a:pt x="727434" y="903134"/>
                          <a:pt x="733247" y="911561"/>
                          <a:pt x="737152" y="919370"/>
                        </a:cubicBezTo>
                        <a:cubicBezTo>
                          <a:pt x="761859" y="968782"/>
                          <a:pt x="751949" y="920857"/>
                          <a:pt x="795130" y="985630"/>
                        </a:cubicBezTo>
                        <a:cubicBezTo>
                          <a:pt x="842603" y="1056840"/>
                          <a:pt x="785686" y="966743"/>
                          <a:pt x="819978" y="1035326"/>
                        </a:cubicBezTo>
                        <a:cubicBezTo>
                          <a:pt x="824430" y="1044230"/>
                          <a:pt x="832500" y="1051077"/>
                          <a:pt x="836543" y="1060174"/>
                        </a:cubicBezTo>
                        <a:cubicBezTo>
                          <a:pt x="843635" y="1076130"/>
                          <a:pt x="838579" y="1100184"/>
                          <a:pt x="853108" y="1109870"/>
                        </a:cubicBezTo>
                        <a:cubicBezTo>
                          <a:pt x="861391" y="1115392"/>
                          <a:pt x="870309" y="1120062"/>
                          <a:pt x="877956" y="1126435"/>
                        </a:cubicBezTo>
                        <a:cubicBezTo>
                          <a:pt x="886955" y="1133934"/>
                          <a:pt x="893058" y="1144786"/>
                          <a:pt x="902804" y="1151283"/>
                        </a:cubicBezTo>
                        <a:cubicBezTo>
                          <a:pt x="910068" y="1156126"/>
                          <a:pt x="919369" y="1156804"/>
                          <a:pt x="927652" y="1159565"/>
                        </a:cubicBezTo>
                        <a:cubicBezTo>
                          <a:pt x="935935" y="1165087"/>
                          <a:pt x="943596" y="1171678"/>
                          <a:pt x="952500" y="1176130"/>
                        </a:cubicBezTo>
                        <a:cubicBezTo>
                          <a:pt x="960309" y="1180034"/>
                          <a:pt x="975230" y="1175943"/>
                          <a:pt x="977347" y="1184413"/>
                        </a:cubicBezTo>
                        <a:cubicBezTo>
                          <a:pt x="979761" y="1194070"/>
                          <a:pt x="970353" y="1206526"/>
                          <a:pt x="960782" y="1209261"/>
                        </a:cubicBezTo>
                        <a:cubicBezTo>
                          <a:pt x="928816" y="1218394"/>
                          <a:pt x="894521" y="1214783"/>
                          <a:pt x="861391" y="1217544"/>
                        </a:cubicBezTo>
                        <a:cubicBezTo>
                          <a:pt x="858630" y="1225826"/>
                          <a:pt x="854436" y="1233762"/>
                          <a:pt x="853108" y="1242391"/>
                        </a:cubicBezTo>
                        <a:cubicBezTo>
                          <a:pt x="848889" y="1269815"/>
                          <a:pt x="851555" y="1298299"/>
                          <a:pt x="844826" y="1325217"/>
                        </a:cubicBezTo>
                        <a:cubicBezTo>
                          <a:pt x="842932" y="1332793"/>
                          <a:pt x="833782" y="1336261"/>
                          <a:pt x="828260" y="1341783"/>
                        </a:cubicBezTo>
                        <a:cubicBezTo>
                          <a:pt x="825499" y="1350065"/>
                          <a:pt x="822376" y="1358236"/>
                          <a:pt x="819978" y="1366630"/>
                        </a:cubicBezTo>
                        <a:cubicBezTo>
                          <a:pt x="816851" y="1377576"/>
                          <a:pt x="820802" y="1392931"/>
                          <a:pt x="811695" y="1399761"/>
                        </a:cubicBezTo>
                        <a:cubicBezTo>
                          <a:pt x="804710" y="1404999"/>
                          <a:pt x="795130" y="1394239"/>
                          <a:pt x="786847" y="1391478"/>
                        </a:cubicBezTo>
                        <a:cubicBezTo>
                          <a:pt x="781325" y="1383195"/>
                          <a:pt x="777773" y="1373185"/>
                          <a:pt x="770282" y="1366630"/>
                        </a:cubicBezTo>
                        <a:cubicBezTo>
                          <a:pt x="713283" y="1316755"/>
                          <a:pt x="706431" y="1332320"/>
                          <a:pt x="621195" y="1325217"/>
                        </a:cubicBezTo>
                        <a:cubicBezTo>
                          <a:pt x="612912" y="1319695"/>
                          <a:pt x="603386" y="1315691"/>
                          <a:pt x="596347" y="1308652"/>
                        </a:cubicBezTo>
                        <a:cubicBezTo>
                          <a:pt x="589308" y="1301613"/>
                          <a:pt x="588223" y="1289080"/>
                          <a:pt x="579782" y="1283804"/>
                        </a:cubicBezTo>
                        <a:cubicBezTo>
                          <a:pt x="564975" y="1274550"/>
                          <a:pt x="530087" y="1267239"/>
                          <a:pt x="530087" y="1267239"/>
                        </a:cubicBezTo>
                        <a:cubicBezTo>
                          <a:pt x="524565" y="1261717"/>
                          <a:pt x="520506" y="1254166"/>
                          <a:pt x="513521" y="1250674"/>
                        </a:cubicBezTo>
                        <a:cubicBezTo>
                          <a:pt x="471570" y="1229699"/>
                          <a:pt x="436132" y="1231032"/>
                          <a:pt x="389282" y="1225826"/>
                        </a:cubicBezTo>
                        <a:cubicBezTo>
                          <a:pt x="367195" y="1228587"/>
                          <a:pt x="343361" y="1225069"/>
                          <a:pt x="323021" y="1234109"/>
                        </a:cubicBezTo>
                        <a:cubicBezTo>
                          <a:pt x="315043" y="1237655"/>
                          <a:pt x="319231" y="1251471"/>
                          <a:pt x="314739" y="1258957"/>
                        </a:cubicBezTo>
                        <a:cubicBezTo>
                          <a:pt x="310721" y="1265653"/>
                          <a:pt x="305158" y="1272030"/>
                          <a:pt x="298173" y="1275522"/>
                        </a:cubicBezTo>
                        <a:cubicBezTo>
                          <a:pt x="282555" y="1283331"/>
                          <a:pt x="248478" y="1292087"/>
                          <a:pt x="248478" y="1292087"/>
                        </a:cubicBezTo>
                        <a:cubicBezTo>
                          <a:pt x="237434" y="1289326"/>
                          <a:pt x="224819" y="1290118"/>
                          <a:pt x="215347" y="1283804"/>
                        </a:cubicBezTo>
                        <a:cubicBezTo>
                          <a:pt x="207065" y="1278282"/>
                          <a:pt x="205000" y="1266730"/>
                          <a:pt x="198782" y="1258957"/>
                        </a:cubicBezTo>
                        <a:cubicBezTo>
                          <a:pt x="193904" y="1252859"/>
                          <a:pt x="187095" y="1248489"/>
                          <a:pt x="182217" y="1242391"/>
                        </a:cubicBezTo>
                        <a:cubicBezTo>
                          <a:pt x="175999" y="1234618"/>
                          <a:pt x="172130" y="1225102"/>
                          <a:pt x="165652" y="1217544"/>
                        </a:cubicBezTo>
                        <a:cubicBezTo>
                          <a:pt x="105401" y="1147252"/>
                          <a:pt x="153983" y="1216607"/>
                          <a:pt x="115956" y="1159565"/>
                        </a:cubicBezTo>
                        <a:cubicBezTo>
                          <a:pt x="118717" y="1148522"/>
                          <a:pt x="119148" y="1136616"/>
                          <a:pt x="124239" y="1126435"/>
                        </a:cubicBezTo>
                        <a:cubicBezTo>
                          <a:pt x="133143" y="1108628"/>
                          <a:pt x="157369" y="1076739"/>
                          <a:pt x="157369" y="1076739"/>
                        </a:cubicBezTo>
                        <a:cubicBezTo>
                          <a:pt x="154608" y="1027043"/>
                          <a:pt x="156126" y="976924"/>
                          <a:pt x="149087" y="927652"/>
                        </a:cubicBezTo>
                        <a:cubicBezTo>
                          <a:pt x="147679" y="917797"/>
                          <a:pt x="136973" y="911708"/>
                          <a:pt x="132521" y="902804"/>
                        </a:cubicBezTo>
                        <a:cubicBezTo>
                          <a:pt x="128617" y="894995"/>
                          <a:pt x="128143" y="885766"/>
                          <a:pt x="124239" y="877957"/>
                        </a:cubicBezTo>
                        <a:cubicBezTo>
                          <a:pt x="112709" y="854897"/>
                          <a:pt x="101141" y="846577"/>
                          <a:pt x="82826" y="828261"/>
                        </a:cubicBezTo>
                        <a:cubicBezTo>
                          <a:pt x="62006" y="765802"/>
                          <a:pt x="92513" y="840371"/>
                          <a:pt x="49695" y="786848"/>
                        </a:cubicBezTo>
                        <a:cubicBezTo>
                          <a:pt x="42484" y="777835"/>
                          <a:pt x="34220" y="723493"/>
                          <a:pt x="33130" y="720587"/>
                        </a:cubicBezTo>
                        <a:cubicBezTo>
                          <a:pt x="29635" y="711266"/>
                          <a:pt x="20608" y="704836"/>
                          <a:pt x="16565" y="695739"/>
                        </a:cubicBezTo>
                        <a:cubicBezTo>
                          <a:pt x="9473" y="679783"/>
                          <a:pt x="0" y="646044"/>
                          <a:pt x="0" y="646044"/>
                        </a:cubicBezTo>
                        <a:cubicBezTo>
                          <a:pt x="2761" y="588066"/>
                          <a:pt x="3462" y="529953"/>
                          <a:pt x="8282" y="472109"/>
                        </a:cubicBezTo>
                        <a:cubicBezTo>
                          <a:pt x="9007" y="463408"/>
                          <a:pt x="11111" y="454079"/>
                          <a:pt x="16565" y="447261"/>
                        </a:cubicBezTo>
                        <a:cubicBezTo>
                          <a:pt x="22784" y="439488"/>
                          <a:pt x="33640" y="436915"/>
                          <a:pt x="41413" y="430696"/>
                        </a:cubicBezTo>
                        <a:cubicBezTo>
                          <a:pt x="47511" y="425818"/>
                          <a:pt x="52456" y="419652"/>
                          <a:pt x="57978" y="414130"/>
                        </a:cubicBezTo>
                        <a:cubicBezTo>
                          <a:pt x="60739" y="405848"/>
                          <a:pt x="61768" y="396769"/>
                          <a:pt x="66260" y="389283"/>
                        </a:cubicBezTo>
                        <a:cubicBezTo>
                          <a:pt x="70278" y="382587"/>
                          <a:pt x="77948" y="378815"/>
                          <a:pt x="82826" y="372717"/>
                        </a:cubicBezTo>
                        <a:cubicBezTo>
                          <a:pt x="89044" y="364944"/>
                          <a:pt x="93869" y="356152"/>
                          <a:pt x="99391" y="347870"/>
                        </a:cubicBezTo>
                        <a:cubicBezTo>
                          <a:pt x="104452" y="332686"/>
                          <a:pt x="114623" y="287644"/>
                          <a:pt x="132521" y="273326"/>
                        </a:cubicBezTo>
                        <a:cubicBezTo>
                          <a:pt x="139339" y="267872"/>
                          <a:pt x="149086" y="267805"/>
                          <a:pt x="157369" y="265044"/>
                        </a:cubicBezTo>
                        <a:cubicBezTo>
                          <a:pt x="194865" y="227548"/>
                          <a:pt x="139423" y="205685"/>
                          <a:pt x="157369" y="190500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" name="Forma libre 32"/>
                  <p:cNvSpPr/>
                  <p:nvPr/>
                </p:nvSpPr>
                <p:spPr>
                  <a:xfrm>
                    <a:off x="4480937" y="1310560"/>
                    <a:ext cx="778564" cy="1484266"/>
                  </a:xfrm>
                  <a:custGeom>
                    <a:avLst/>
                    <a:gdLst>
                      <a:gd name="connsiteX0" fmla="*/ 99391 w 778565"/>
                      <a:gd name="connsiteY0" fmla="*/ 83 h 1484267"/>
                      <a:gd name="connsiteX1" fmla="*/ 140804 w 778565"/>
                      <a:gd name="connsiteY1" fmla="*/ 33213 h 1484267"/>
                      <a:gd name="connsiteX2" fmla="*/ 157370 w 778565"/>
                      <a:gd name="connsiteY2" fmla="*/ 49778 h 1484267"/>
                      <a:gd name="connsiteX3" fmla="*/ 173935 w 778565"/>
                      <a:gd name="connsiteY3" fmla="*/ 99474 h 1484267"/>
                      <a:gd name="connsiteX4" fmla="*/ 207065 w 778565"/>
                      <a:gd name="connsiteY4" fmla="*/ 149170 h 1484267"/>
                      <a:gd name="connsiteX5" fmla="*/ 231913 w 778565"/>
                      <a:gd name="connsiteY5" fmla="*/ 240278 h 1484267"/>
                      <a:gd name="connsiteX6" fmla="*/ 240196 w 778565"/>
                      <a:gd name="connsiteY6" fmla="*/ 265126 h 1484267"/>
                      <a:gd name="connsiteX7" fmla="*/ 248478 w 778565"/>
                      <a:gd name="connsiteY7" fmla="*/ 289974 h 1484267"/>
                      <a:gd name="connsiteX8" fmla="*/ 265044 w 778565"/>
                      <a:gd name="connsiteY8" fmla="*/ 314822 h 1484267"/>
                      <a:gd name="connsiteX9" fmla="*/ 273326 w 778565"/>
                      <a:gd name="connsiteY9" fmla="*/ 339670 h 1484267"/>
                      <a:gd name="connsiteX10" fmla="*/ 298174 w 778565"/>
                      <a:gd name="connsiteY10" fmla="*/ 347952 h 1484267"/>
                      <a:gd name="connsiteX11" fmla="*/ 323022 w 778565"/>
                      <a:gd name="connsiteY11" fmla="*/ 364517 h 1484267"/>
                      <a:gd name="connsiteX12" fmla="*/ 339587 w 778565"/>
                      <a:gd name="connsiteY12" fmla="*/ 381083 h 1484267"/>
                      <a:gd name="connsiteX13" fmla="*/ 372717 w 778565"/>
                      <a:gd name="connsiteY13" fmla="*/ 389365 h 1484267"/>
                      <a:gd name="connsiteX14" fmla="*/ 438978 w 778565"/>
                      <a:gd name="connsiteY14" fmla="*/ 422496 h 1484267"/>
                      <a:gd name="connsiteX15" fmla="*/ 463826 w 778565"/>
                      <a:gd name="connsiteY15" fmla="*/ 430778 h 1484267"/>
                      <a:gd name="connsiteX16" fmla="*/ 488674 w 778565"/>
                      <a:gd name="connsiteY16" fmla="*/ 439061 h 1484267"/>
                      <a:gd name="connsiteX17" fmla="*/ 596348 w 778565"/>
                      <a:gd name="connsiteY17" fmla="*/ 455626 h 1484267"/>
                      <a:gd name="connsiteX18" fmla="*/ 695739 w 778565"/>
                      <a:gd name="connsiteY18" fmla="*/ 472191 h 1484267"/>
                      <a:gd name="connsiteX19" fmla="*/ 720587 w 778565"/>
                      <a:gd name="connsiteY19" fmla="*/ 480474 h 1484267"/>
                      <a:gd name="connsiteX20" fmla="*/ 778565 w 778565"/>
                      <a:gd name="connsiteY20" fmla="*/ 488757 h 1484267"/>
                      <a:gd name="connsiteX21" fmla="*/ 753717 w 778565"/>
                      <a:gd name="connsiteY21" fmla="*/ 612996 h 1484267"/>
                      <a:gd name="connsiteX22" fmla="*/ 737152 w 778565"/>
                      <a:gd name="connsiteY22" fmla="*/ 637843 h 1484267"/>
                      <a:gd name="connsiteX23" fmla="*/ 704022 w 778565"/>
                      <a:gd name="connsiteY23" fmla="*/ 646126 h 1484267"/>
                      <a:gd name="connsiteX24" fmla="*/ 679174 w 778565"/>
                      <a:gd name="connsiteY24" fmla="*/ 670974 h 1484267"/>
                      <a:gd name="connsiteX25" fmla="*/ 646044 w 778565"/>
                      <a:gd name="connsiteY25" fmla="*/ 745517 h 1484267"/>
                      <a:gd name="connsiteX26" fmla="*/ 629478 w 778565"/>
                      <a:gd name="connsiteY26" fmla="*/ 811778 h 1484267"/>
                      <a:gd name="connsiteX27" fmla="*/ 621196 w 778565"/>
                      <a:gd name="connsiteY27" fmla="*/ 878039 h 1484267"/>
                      <a:gd name="connsiteX28" fmla="*/ 612913 w 778565"/>
                      <a:gd name="connsiteY28" fmla="*/ 927735 h 1484267"/>
                      <a:gd name="connsiteX29" fmla="*/ 596348 w 778565"/>
                      <a:gd name="connsiteY29" fmla="*/ 1408126 h 1484267"/>
                      <a:gd name="connsiteX30" fmla="*/ 588065 w 778565"/>
                      <a:gd name="connsiteY30" fmla="*/ 1482670 h 1484267"/>
                      <a:gd name="connsiteX31" fmla="*/ 571500 w 778565"/>
                      <a:gd name="connsiteY31" fmla="*/ 1466104 h 1484267"/>
                      <a:gd name="connsiteX32" fmla="*/ 496957 w 778565"/>
                      <a:gd name="connsiteY32" fmla="*/ 1424691 h 1484267"/>
                      <a:gd name="connsiteX33" fmla="*/ 281609 w 778565"/>
                      <a:gd name="connsiteY33" fmla="*/ 1416409 h 1484267"/>
                      <a:gd name="connsiteX34" fmla="*/ 223630 w 778565"/>
                      <a:gd name="connsiteY34" fmla="*/ 1366713 h 1484267"/>
                      <a:gd name="connsiteX35" fmla="*/ 173935 w 778565"/>
                      <a:gd name="connsiteY35" fmla="*/ 1350148 h 1484267"/>
                      <a:gd name="connsiteX36" fmla="*/ 124239 w 778565"/>
                      <a:gd name="connsiteY36" fmla="*/ 1333583 h 1484267"/>
                      <a:gd name="connsiteX37" fmla="*/ 74544 w 778565"/>
                      <a:gd name="connsiteY37" fmla="*/ 1325300 h 1484267"/>
                      <a:gd name="connsiteX38" fmla="*/ 49696 w 778565"/>
                      <a:gd name="connsiteY38" fmla="*/ 1283887 h 1484267"/>
                      <a:gd name="connsiteX39" fmla="*/ 33130 w 778565"/>
                      <a:gd name="connsiteY39" fmla="*/ 1267322 h 1484267"/>
                      <a:gd name="connsiteX40" fmla="*/ 24848 w 778565"/>
                      <a:gd name="connsiteY40" fmla="*/ 1242474 h 1484267"/>
                      <a:gd name="connsiteX41" fmla="*/ 0 w 778565"/>
                      <a:gd name="connsiteY41" fmla="*/ 1192778 h 1484267"/>
                      <a:gd name="connsiteX42" fmla="*/ 8283 w 778565"/>
                      <a:gd name="connsiteY42" fmla="*/ 1159648 h 1484267"/>
                      <a:gd name="connsiteX43" fmla="*/ 33130 w 778565"/>
                      <a:gd name="connsiteY43" fmla="*/ 1151365 h 1484267"/>
                      <a:gd name="connsiteX44" fmla="*/ 49696 w 778565"/>
                      <a:gd name="connsiteY44" fmla="*/ 1134800 h 1484267"/>
                      <a:gd name="connsiteX45" fmla="*/ 74544 w 778565"/>
                      <a:gd name="connsiteY45" fmla="*/ 1085104 h 1484267"/>
                      <a:gd name="connsiteX46" fmla="*/ 124239 w 778565"/>
                      <a:gd name="connsiteY46" fmla="*/ 1068539 h 1484267"/>
                      <a:gd name="connsiteX47" fmla="*/ 149087 w 778565"/>
                      <a:gd name="connsiteY47" fmla="*/ 1060257 h 1484267"/>
                      <a:gd name="connsiteX48" fmla="*/ 173935 w 778565"/>
                      <a:gd name="connsiteY48" fmla="*/ 1051974 h 1484267"/>
                      <a:gd name="connsiteX49" fmla="*/ 190500 w 778565"/>
                      <a:gd name="connsiteY49" fmla="*/ 1027126 h 1484267"/>
                      <a:gd name="connsiteX50" fmla="*/ 165652 w 778565"/>
                      <a:gd name="connsiteY50" fmla="*/ 977430 h 1484267"/>
                      <a:gd name="connsiteX51" fmla="*/ 157370 w 778565"/>
                      <a:gd name="connsiteY51" fmla="*/ 936017 h 1484267"/>
                      <a:gd name="connsiteX52" fmla="*/ 149087 w 778565"/>
                      <a:gd name="connsiteY52" fmla="*/ 911170 h 1484267"/>
                      <a:gd name="connsiteX53" fmla="*/ 140804 w 778565"/>
                      <a:gd name="connsiteY53" fmla="*/ 869757 h 1484267"/>
                      <a:gd name="connsiteX54" fmla="*/ 149087 w 778565"/>
                      <a:gd name="connsiteY54" fmla="*/ 786930 h 1484267"/>
                      <a:gd name="connsiteX55" fmla="*/ 198783 w 778565"/>
                      <a:gd name="connsiteY55" fmla="*/ 770365 h 1484267"/>
                      <a:gd name="connsiteX56" fmla="*/ 223630 w 778565"/>
                      <a:gd name="connsiteY56" fmla="*/ 762083 h 1484267"/>
                      <a:gd name="connsiteX57" fmla="*/ 248478 w 778565"/>
                      <a:gd name="connsiteY57" fmla="*/ 745517 h 1484267"/>
                      <a:gd name="connsiteX58" fmla="*/ 265044 w 778565"/>
                      <a:gd name="connsiteY58" fmla="*/ 728952 h 1484267"/>
                      <a:gd name="connsiteX59" fmla="*/ 289891 w 778565"/>
                      <a:gd name="connsiteY59" fmla="*/ 720670 h 1484267"/>
                      <a:gd name="connsiteX60" fmla="*/ 331304 w 778565"/>
                      <a:gd name="connsiteY60" fmla="*/ 687539 h 1484267"/>
                      <a:gd name="connsiteX61" fmla="*/ 356152 w 778565"/>
                      <a:gd name="connsiteY61" fmla="*/ 679257 h 1484267"/>
                      <a:gd name="connsiteX62" fmla="*/ 397565 w 778565"/>
                      <a:gd name="connsiteY62" fmla="*/ 654409 h 1484267"/>
                      <a:gd name="connsiteX63" fmla="*/ 414130 w 778565"/>
                      <a:gd name="connsiteY63" fmla="*/ 637843 h 1484267"/>
                      <a:gd name="connsiteX64" fmla="*/ 422413 w 778565"/>
                      <a:gd name="connsiteY64" fmla="*/ 612996 h 1484267"/>
                      <a:gd name="connsiteX65" fmla="*/ 438978 w 778565"/>
                      <a:gd name="connsiteY65" fmla="*/ 596430 h 1484267"/>
                      <a:gd name="connsiteX66" fmla="*/ 422413 w 778565"/>
                      <a:gd name="connsiteY66" fmla="*/ 488757 h 1484267"/>
                      <a:gd name="connsiteX67" fmla="*/ 405848 w 778565"/>
                      <a:gd name="connsiteY67" fmla="*/ 472191 h 1484267"/>
                      <a:gd name="connsiteX68" fmla="*/ 381000 w 778565"/>
                      <a:gd name="connsiteY68" fmla="*/ 455626 h 1484267"/>
                      <a:gd name="connsiteX69" fmla="*/ 314739 w 778565"/>
                      <a:gd name="connsiteY69" fmla="*/ 447343 h 1484267"/>
                      <a:gd name="connsiteX70" fmla="*/ 289891 w 778565"/>
                      <a:gd name="connsiteY70" fmla="*/ 439061 h 1484267"/>
                      <a:gd name="connsiteX71" fmla="*/ 240196 w 778565"/>
                      <a:gd name="connsiteY71" fmla="*/ 405930 h 1484267"/>
                      <a:gd name="connsiteX72" fmla="*/ 223630 w 778565"/>
                      <a:gd name="connsiteY72" fmla="*/ 389365 h 1484267"/>
                      <a:gd name="connsiteX73" fmla="*/ 215348 w 778565"/>
                      <a:gd name="connsiteY73" fmla="*/ 364517 h 1484267"/>
                      <a:gd name="connsiteX74" fmla="*/ 190500 w 778565"/>
                      <a:gd name="connsiteY74" fmla="*/ 356235 h 1484267"/>
                      <a:gd name="connsiteX75" fmla="*/ 149087 w 778565"/>
                      <a:gd name="connsiteY75" fmla="*/ 289974 h 1484267"/>
                      <a:gd name="connsiteX76" fmla="*/ 132522 w 778565"/>
                      <a:gd name="connsiteY76" fmla="*/ 265126 h 1484267"/>
                      <a:gd name="connsiteX77" fmla="*/ 115957 w 778565"/>
                      <a:gd name="connsiteY77" fmla="*/ 215430 h 1484267"/>
                      <a:gd name="connsiteX78" fmla="*/ 99391 w 778565"/>
                      <a:gd name="connsiteY78" fmla="*/ 190583 h 1484267"/>
                      <a:gd name="connsiteX79" fmla="*/ 91109 w 778565"/>
                      <a:gd name="connsiteY79" fmla="*/ 66343 h 1484267"/>
                      <a:gd name="connsiteX80" fmla="*/ 66261 w 778565"/>
                      <a:gd name="connsiteY80" fmla="*/ 49778 h 1484267"/>
                      <a:gd name="connsiteX81" fmla="*/ 49696 w 778565"/>
                      <a:gd name="connsiteY81" fmla="*/ 24930 h 1484267"/>
                      <a:gd name="connsiteX82" fmla="*/ 99391 w 778565"/>
                      <a:gd name="connsiteY82" fmla="*/ 83 h 148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</a:cxnLst>
                    <a:rect l="l" t="t" r="r" b="b"/>
                    <a:pathLst>
                      <a:path w="778565" h="1484267">
                        <a:moveTo>
                          <a:pt x="99391" y="83"/>
                        </a:moveTo>
                        <a:cubicBezTo>
                          <a:pt x="114576" y="1464"/>
                          <a:pt x="127382" y="21708"/>
                          <a:pt x="140804" y="33213"/>
                        </a:cubicBezTo>
                        <a:cubicBezTo>
                          <a:pt x="146733" y="38295"/>
                          <a:pt x="153878" y="42793"/>
                          <a:pt x="157370" y="49778"/>
                        </a:cubicBezTo>
                        <a:cubicBezTo>
                          <a:pt x="165179" y="65396"/>
                          <a:pt x="164249" y="84945"/>
                          <a:pt x="173935" y="99474"/>
                        </a:cubicBezTo>
                        <a:lnTo>
                          <a:pt x="207065" y="149170"/>
                        </a:lnTo>
                        <a:cubicBezTo>
                          <a:pt x="218772" y="207703"/>
                          <a:pt x="210897" y="177230"/>
                          <a:pt x="231913" y="240278"/>
                        </a:cubicBezTo>
                        <a:lnTo>
                          <a:pt x="240196" y="265126"/>
                        </a:lnTo>
                        <a:cubicBezTo>
                          <a:pt x="242957" y="273409"/>
                          <a:pt x="243635" y="282710"/>
                          <a:pt x="248478" y="289974"/>
                        </a:cubicBezTo>
                        <a:lnTo>
                          <a:pt x="265044" y="314822"/>
                        </a:lnTo>
                        <a:cubicBezTo>
                          <a:pt x="267805" y="323105"/>
                          <a:pt x="267153" y="333497"/>
                          <a:pt x="273326" y="339670"/>
                        </a:cubicBezTo>
                        <a:cubicBezTo>
                          <a:pt x="279499" y="345843"/>
                          <a:pt x="290365" y="344048"/>
                          <a:pt x="298174" y="347952"/>
                        </a:cubicBezTo>
                        <a:cubicBezTo>
                          <a:pt x="307078" y="352404"/>
                          <a:pt x="315249" y="358298"/>
                          <a:pt x="323022" y="364517"/>
                        </a:cubicBezTo>
                        <a:cubicBezTo>
                          <a:pt x="329120" y="369395"/>
                          <a:pt x="332602" y="377591"/>
                          <a:pt x="339587" y="381083"/>
                        </a:cubicBezTo>
                        <a:cubicBezTo>
                          <a:pt x="349768" y="386174"/>
                          <a:pt x="361674" y="386604"/>
                          <a:pt x="372717" y="389365"/>
                        </a:cubicBezTo>
                        <a:cubicBezTo>
                          <a:pt x="401630" y="418276"/>
                          <a:pt x="381876" y="403462"/>
                          <a:pt x="438978" y="422496"/>
                        </a:cubicBezTo>
                        <a:lnTo>
                          <a:pt x="463826" y="430778"/>
                        </a:lnTo>
                        <a:cubicBezTo>
                          <a:pt x="472109" y="433539"/>
                          <a:pt x="480062" y="437626"/>
                          <a:pt x="488674" y="439061"/>
                        </a:cubicBezTo>
                        <a:cubicBezTo>
                          <a:pt x="557627" y="450552"/>
                          <a:pt x="521745" y="444968"/>
                          <a:pt x="596348" y="455626"/>
                        </a:cubicBezTo>
                        <a:cubicBezTo>
                          <a:pt x="654601" y="475044"/>
                          <a:pt x="584778" y="453698"/>
                          <a:pt x="695739" y="472191"/>
                        </a:cubicBezTo>
                        <a:cubicBezTo>
                          <a:pt x="704351" y="473626"/>
                          <a:pt x="712026" y="478762"/>
                          <a:pt x="720587" y="480474"/>
                        </a:cubicBezTo>
                        <a:cubicBezTo>
                          <a:pt x="739730" y="484303"/>
                          <a:pt x="759239" y="485996"/>
                          <a:pt x="778565" y="488757"/>
                        </a:cubicBezTo>
                        <a:cubicBezTo>
                          <a:pt x="775361" y="517591"/>
                          <a:pt x="773295" y="583629"/>
                          <a:pt x="753717" y="612996"/>
                        </a:cubicBezTo>
                        <a:cubicBezTo>
                          <a:pt x="748195" y="621278"/>
                          <a:pt x="745434" y="632321"/>
                          <a:pt x="737152" y="637843"/>
                        </a:cubicBezTo>
                        <a:cubicBezTo>
                          <a:pt x="727681" y="644157"/>
                          <a:pt x="715065" y="643365"/>
                          <a:pt x="704022" y="646126"/>
                        </a:cubicBezTo>
                        <a:cubicBezTo>
                          <a:pt x="695739" y="654409"/>
                          <a:pt x="686673" y="661975"/>
                          <a:pt x="679174" y="670974"/>
                        </a:cubicBezTo>
                        <a:cubicBezTo>
                          <a:pt x="659750" y="694283"/>
                          <a:pt x="653783" y="714562"/>
                          <a:pt x="646044" y="745517"/>
                        </a:cubicBezTo>
                        <a:lnTo>
                          <a:pt x="629478" y="811778"/>
                        </a:lnTo>
                        <a:cubicBezTo>
                          <a:pt x="626717" y="833865"/>
                          <a:pt x="624344" y="856004"/>
                          <a:pt x="621196" y="878039"/>
                        </a:cubicBezTo>
                        <a:cubicBezTo>
                          <a:pt x="618821" y="894664"/>
                          <a:pt x="613463" y="910950"/>
                          <a:pt x="612913" y="927735"/>
                        </a:cubicBezTo>
                        <a:cubicBezTo>
                          <a:pt x="596950" y="1414572"/>
                          <a:pt x="653085" y="1237901"/>
                          <a:pt x="596348" y="1408126"/>
                        </a:cubicBezTo>
                        <a:cubicBezTo>
                          <a:pt x="593587" y="1432974"/>
                          <a:pt x="597913" y="1459691"/>
                          <a:pt x="588065" y="1482670"/>
                        </a:cubicBezTo>
                        <a:cubicBezTo>
                          <a:pt x="584989" y="1489848"/>
                          <a:pt x="577747" y="1470789"/>
                          <a:pt x="571500" y="1466104"/>
                        </a:cubicBezTo>
                        <a:cubicBezTo>
                          <a:pt x="560229" y="1457651"/>
                          <a:pt x="520656" y="1426325"/>
                          <a:pt x="496957" y="1424691"/>
                        </a:cubicBezTo>
                        <a:cubicBezTo>
                          <a:pt x="425291" y="1419749"/>
                          <a:pt x="353392" y="1419170"/>
                          <a:pt x="281609" y="1416409"/>
                        </a:cubicBezTo>
                        <a:cubicBezTo>
                          <a:pt x="265188" y="1399988"/>
                          <a:pt x="246337" y="1376805"/>
                          <a:pt x="223630" y="1366713"/>
                        </a:cubicBezTo>
                        <a:cubicBezTo>
                          <a:pt x="207674" y="1359621"/>
                          <a:pt x="190500" y="1355670"/>
                          <a:pt x="173935" y="1350148"/>
                        </a:cubicBezTo>
                        <a:cubicBezTo>
                          <a:pt x="173928" y="1350146"/>
                          <a:pt x="124247" y="1333584"/>
                          <a:pt x="124239" y="1333583"/>
                        </a:cubicBezTo>
                        <a:lnTo>
                          <a:pt x="74544" y="1325300"/>
                        </a:lnTo>
                        <a:cubicBezTo>
                          <a:pt x="32569" y="1283328"/>
                          <a:pt x="81952" y="1337647"/>
                          <a:pt x="49696" y="1283887"/>
                        </a:cubicBezTo>
                        <a:cubicBezTo>
                          <a:pt x="45678" y="1277191"/>
                          <a:pt x="38652" y="1272844"/>
                          <a:pt x="33130" y="1267322"/>
                        </a:cubicBezTo>
                        <a:cubicBezTo>
                          <a:pt x="30369" y="1259039"/>
                          <a:pt x="28752" y="1250283"/>
                          <a:pt x="24848" y="1242474"/>
                        </a:cubicBezTo>
                        <a:cubicBezTo>
                          <a:pt x="-7267" y="1178241"/>
                          <a:pt x="20822" y="1255241"/>
                          <a:pt x="0" y="1192778"/>
                        </a:cubicBezTo>
                        <a:cubicBezTo>
                          <a:pt x="2761" y="1181735"/>
                          <a:pt x="1172" y="1168537"/>
                          <a:pt x="8283" y="1159648"/>
                        </a:cubicBezTo>
                        <a:cubicBezTo>
                          <a:pt x="13737" y="1152831"/>
                          <a:pt x="25644" y="1155857"/>
                          <a:pt x="33130" y="1151365"/>
                        </a:cubicBezTo>
                        <a:cubicBezTo>
                          <a:pt x="39826" y="1147347"/>
                          <a:pt x="44174" y="1140322"/>
                          <a:pt x="49696" y="1134800"/>
                        </a:cubicBezTo>
                        <a:cubicBezTo>
                          <a:pt x="54209" y="1121259"/>
                          <a:pt x="61021" y="1093556"/>
                          <a:pt x="74544" y="1085104"/>
                        </a:cubicBezTo>
                        <a:cubicBezTo>
                          <a:pt x="89351" y="1075850"/>
                          <a:pt x="107674" y="1074061"/>
                          <a:pt x="124239" y="1068539"/>
                        </a:cubicBezTo>
                        <a:lnTo>
                          <a:pt x="149087" y="1060257"/>
                        </a:lnTo>
                        <a:lnTo>
                          <a:pt x="173935" y="1051974"/>
                        </a:lnTo>
                        <a:cubicBezTo>
                          <a:pt x="179457" y="1043691"/>
                          <a:pt x="188864" y="1036945"/>
                          <a:pt x="190500" y="1027126"/>
                        </a:cubicBezTo>
                        <a:cubicBezTo>
                          <a:pt x="192786" y="1013410"/>
                          <a:pt x="171420" y="986083"/>
                          <a:pt x="165652" y="977430"/>
                        </a:cubicBezTo>
                        <a:cubicBezTo>
                          <a:pt x="162891" y="963626"/>
                          <a:pt x="160784" y="949674"/>
                          <a:pt x="157370" y="936017"/>
                        </a:cubicBezTo>
                        <a:cubicBezTo>
                          <a:pt x="155253" y="927547"/>
                          <a:pt x="151205" y="919640"/>
                          <a:pt x="149087" y="911170"/>
                        </a:cubicBezTo>
                        <a:cubicBezTo>
                          <a:pt x="145672" y="897513"/>
                          <a:pt x="143565" y="883561"/>
                          <a:pt x="140804" y="869757"/>
                        </a:cubicBezTo>
                        <a:cubicBezTo>
                          <a:pt x="143565" y="842148"/>
                          <a:pt x="135106" y="810897"/>
                          <a:pt x="149087" y="786930"/>
                        </a:cubicBezTo>
                        <a:cubicBezTo>
                          <a:pt x="157885" y="771847"/>
                          <a:pt x="182218" y="775887"/>
                          <a:pt x="198783" y="770365"/>
                        </a:cubicBezTo>
                        <a:lnTo>
                          <a:pt x="223630" y="762083"/>
                        </a:lnTo>
                        <a:cubicBezTo>
                          <a:pt x="231913" y="756561"/>
                          <a:pt x="240705" y="751736"/>
                          <a:pt x="248478" y="745517"/>
                        </a:cubicBezTo>
                        <a:cubicBezTo>
                          <a:pt x="254576" y="740639"/>
                          <a:pt x="258348" y="732970"/>
                          <a:pt x="265044" y="728952"/>
                        </a:cubicBezTo>
                        <a:cubicBezTo>
                          <a:pt x="272530" y="724460"/>
                          <a:pt x="281609" y="723431"/>
                          <a:pt x="289891" y="720670"/>
                        </a:cubicBezTo>
                        <a:cubicBezTo>
                          <a:pt x="305298" y="705263"/>
                          <a:pt x="310409" y="697986"/>
                          <a:pt x="331304" y="687539"/>
                        </a:cubicBezTo>
                        <a:cubicBezTo>
                          <a:pt x="339113" y="683635"/>
                          <a:pt x="347869" y="682018"/>
                          <a:pt x="356152" y="679257"/>
                        </a:cubicBezTo>
                        <a:cubicBezTo>
                          <a:pt x="398124" y="637282"/>
                          <a:pt x="343805" y="686665"/>
                          <a:pt x="397565" y="654409"/>
                        </a:cubicBezTo>
                        <a:cubicBezTo>
                          <a:pt x="404261" y="650391"/>
                          <a:pt x="408608" y="643365"/>
                          <a:pt x="414130" y="637843"/>
                        </a:cubicBezTo>
                        <a:cubicBezTo>
                          <a:pt x="416891" y="629561"/>
                          <a:pt x="417921" y="620482"/>
                          <a:pt x="422413" y="612996"/>
                        </a:cubicBezTo>
                        <a:cubicBezTo>
                          <a:pt x="426431" y="606300"/>
                          <a:pt x="438329" y="604212"/>
                          <a:pt x="438978" y="596430"/>
                        </a:cubicBezTo>
                        <a:cubicBezTo>
                          <a:pt x="439270" y="592925"/>
                          <a:pt x="436500" y="512235"/>
                          <a:pt x="422413" y="488757"/>
                        </a:cubicBezTo>
                        <a:cubicBezTo>
                          <a:pt x="418395" y="482061"/>
                          <a:pt x="411946" y="477069"/>
                          <a:pt x="405848" y="472191"/>
                        </a:cubicBezTo>
                        <a:cubicBezTo>
                          <a:pt x="398075" y="465972"/>
                          <a:pt x="390604" y="458245"/>
                          <a:pt x="381000" y="455626"/>
                        </a:cubicBezTo>
                        <a:cubicBezTo>
                          <a:pt x="359525" y="449769"/>
                          <a:pt x="336826" y="450104"/>
                          <a:pt x="314739" y="447343"/>
                        </a:cubicBezTo>
                        <a:cubicBezTo>
                          <a:pt x="306456" y="444582"/>
                          <a:pt x="297155" y="443904"/>
                          <a:pt x="289891" y="439061"/>
                        </a:cubicBezTo>
                        <a:cubicBezTo>
                          <a:pt x="227845" y="397697"/>
                          <a:pt x="299282" y="425626"/>
                          <a:pt x="240196" y="405930"/>
                        </a:cubicBezTo>
                        <a:cubicBezTo>
                          <a:pt x="234674" y="400408"/>
                          <a:pt x="227648" y="396061"/>
                          <a:pt x="223630" y="389365"/>
                        </a:cubicBezTo>
                        <a:cubicBezTo>
                          <a:pt x="219138" y="381879"/>
                          <a:pt x="221521" y="370690"/>
                          <a:pt x="215348" y="364517"/>
                        </a:cubicBezTo>
                        <a:cubicBezTo>
                          <a:pt x="209175" y="358344"/>
                          <a:pt x="198783" y="358996"/>
                          <a:pt x="190500" y="356235"/>
                        </a:cubicBezTo>
                        <a:cubicBezTo>
                          <a:pt x="130895" y="316499"/>
                          <a:pt x="204282" y="372768"/>
                          <a:pt x="149087" y="289974"/>
                        </a:cubicBezTo>
                        <a:cubicBezTo>
                          <a:pt x="143565" y="281691"/>
                          <a:pt x="136565" y="274223"/>
                          <a:pt x="132522" y="265126"/>
                        </a:cubicBezTo>
                        <a:cubicBezTo>
                          <a:pt x="125430" y="249170"/>
                          <a:pt x="125643" y="229958"/>
                          <a:pt x="115957" y="215430"/>
                        </a:cubicBezTo>
                        <a:lnTo>
                          <a:pt x="99391" y="190583"/>
                        </a:lnTo>
                        <a:cubicBezTo>
                          <a:pt x="96630" y="149170"/>
                          <a:pt x="100615" y="106745"/>
                          <a:pt x="91109" y="66343"/>
                        </a:cubicBezTo>
                        <a:cubicBezTo>
                          <a:pt x="88829" y="56653"/>
                          <a:pt x="73300" y="56817"/>
                          <a:pt x="66261" y="49778"/>
                        </a:cubicBezTo>
                        <a:cubicBezTo>
                          <a:pt x="59222" y="42739"/>
                          <a:pt x="55218" y="33213"/>
                          <a:pt x="49696" y="24930"/>
                        </a:cubicBezTo>
                        <a:cubicBezTo>
                          <a:pt x="80401" y="14696"/>
                          <a:pt x="84206" y="-1298"/>
                          <a:pt x="99391" y="83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" name="Forma libre 34"/>
                  <p:cNvSpPr/>
                  <p:nvPr/>
                </p:nvSpPr>
                <p:spPr>
                  <a:xfrm>
                    <a:off x="3014917" y="2567356"/>
                    <a:ext cx="488672" cy="600251"/>
                  </a:xfrm>
                  <a:custGeom>
                    <a:avLst/>
                    <a:gdLst>
                      <a:gd name="connsiteX0" fmla="*/ 356152 w 488674"/>
                      <a:gd name="connsiteY0" fmla="*/ 184461 h 600250"/>
                      <a:gd name="connsiteX1" fmla="*/ 364435 w 488674"/>
                      <a:gd name="connsiteY1" fmla="*/ 234156 h 600250"/>
                      <a:gd name="connsiteX2" fmla="*/ 372718 w 488674"/>
                      <a:gd name="connsiteY2" fmla="*/ 259004 h 600250"/>
                      <a:gd name="connsiteX3" fmla="*/ 397566 w 488674"/>
                      <a:gd name="connsiteY3" fmla="*/ 267287 h 600250"/>
                      <a:gd name="connsiteX4" fmla="*/ 414131 w 488674"/>
                      <a:gd name="connsiteY4" fmla="*/ 316982 h 600250"/>
                      <a:gd name="connsiteX5" fmla="*/ 463826 w 488674"/>
                      <a:gd name="connsiteY5" fmla="*/ 350113 h 600250"/>
                      <a:gd name="connsiteX6" fmla="*/ 488674 w 488674"/>
                      <a:gd name="connsiteY6" fmla="*/ 399808 h 600250"/>
                      <a:gd name="connsiteX7" fmla="*/ 480392 w 488674"/>
                      <a:gd name="connsiteY7" fmla="*/ 424656 h 600250"/>
                      <a:gd name="connsiteX8" fmla="*/ 422413 w 488674"/>
                      <a:gd name="connsiteY8" fmla="*/ 466069 h 600250"/>
                      <a:gd name="connsiteX9" fmla="*/ 389283 w 488674"/>
                      <a:gd name="connsiteY9" fmla="*/ 507482 h 600250"/>
                      <a:gd name="connsiteX10" fmla="*/ 356152 w 488674"/>
                      <a:gd name="connsiteY10" fmla="*/ 548895 h 600250"/>
                      <a:gd name="connsiteX11" fmla="*/ 347870 w 488674"/>
                      <a:gd name="connsiteY11" fmla="*/ 598591 h 600250"/>
                      <a:gd name="connsiteX12" fmla="*/ 323022 w 488674"/>
                      <a:gd name="connsiteY12" fmla="*/ 582026 h 600250"/>
                      <a:gd name="connsiteX13" fmla="*/ 298174 w 488674"/>
                      <a:gd name="connsiteY13" fmla="*/ 557178 h 600250"/>
                      <a:gd name="connsiteX14" fmla="*/ 248479 w 488674"/>
                      <a:gd name="connsiteY14" fmla="*/ 540613 h 600250"/>
                      <a:gd name="connsiteX15" fmla="*/ 207066 w 488674"/>
                      <a:gd name="connsiteY15" fmla="*/ 515765 h 600250"/>
                      <a:gd name="connsiteX16" fmla="*/ 190500 w 488674"/>
                      <a:gd name="connsiteY16" fmla="*/ 532330 h 600250"/>
                      <a:gd name="connsiteX17" fmla="*/ 140805 w 488674"/>
                      <a:gd name="connsiteY17" fmla="*/ 548895 h 600250"/>
                      <a:gd name="connsiteX18" fmla="*/ 99392 w 488674"/>
                      <a:gd name="connsiteY18" fmla="*/ 582026 h 600250"/>
                      <a:gd name="connsiteX19" fmla="*/ 66261 w 488674"/>
                      <a:gd name="connsiteY19" fmla="*/ 590308 h 600250"/>
                      <a:gd name="connsiteX20" fmla="*/ 74544 w 488674"/>
                      <a:gd name="connsiteY20" fmla="*/ 540613 h 600250"/>
                      <a:gd name="connsiteX21" fmla="*/ 115957 w 488674"/>
                      <a:gd name="connsiteY21" fmla="*/ 499200 h 600250"/>
                      <a:gd name="connsiteX22" fmla="*/ 107674 w 488674"/>
                      <a:gd name="connsiteY22" fmla="*/ 399808 h 600250"/>
                      <a:gd name="connsiteX23" fmla="*/ 99392 w 488674"/>
                      <a:gd name="connsiteY23" fmla="*/ 374961 h 600250"/>
                      <a:gd name="connsiteX24" fmla="*/ 74544 w 488674"/>
                      <a:gd name="connsiteY24" fmla="*/ 366678 h 600250"/>
                      <a:gd name="connsiteX25" fmla="*/ 41413 w 488674"/>
                      <a:gd name="connsiteY25" fmla="*/ 325265 h 600250"/>
                      <a:gd name="connsiteX26" fmla="*/ 24848 w 488674"/>
                      <a:gd name="connsiteY26" fmla="*/ 300417 h 600250"/>
                      <a:gd name="connsiteX27" fmla="*/ 16566 w 488674"/>
                      <a:gd name="connsiteY27" fmla="*/ 250721 h 600250"/>
                      <a:gd name="connsiteX28" fmla="*/ 0 w 488674"/>
                      <a:gd name="connsiteY28" fmla="*/ 201026 h 600250"/>
                      <a:gd name="connsiteX29" fmla="*/ 8283 w 488674"/>
                      <a:gd name="connsiteY29" fmla="*/ 151330 h 600250"/>
                      <a:gd name="connsiteX30" fmla="*/ 33131 w 488674"/>
                      <a:gd name="connsiteY30" fmla="*/ 143047 h 600250"/>
                      <a:gd name="connsiteX31" fmla="*/ 66261 w 488674"/>
                      <a:gd name="connsiteY31" fmla="*/ 134765 h 600250"/>
                      <a:gd name="connsiteX32" fmla="*/ 74544 w 488674"/>
                      <a:gd name="connsiteY32" fmla="*/ 93352 h 600250"/>
                      <a:gd name="connsiteX33" fmla="*/ 82826 w 488674"/>
                      <a:gd name="connsiteY33" fmla="*/ 2243 h 600250"/>
                      <a:gd name="connsiteX34" fmla="*/ 107674 w 488674"/>
                      <a:gd name="connsiteY34" fmla="*/ 18808 h 600250"/>
                      <a:gd name="connsiteX35" fmla="*/ 132522 w 488674"/>
                      <a:gd name="connsiteY35" fmla="*/ 27091 h 600250"/>
                      <a:gd name="connsiteX36" fmla="*/ 165652 w 488674"/>
                      <a:gd name="connsiteY36" fmla="*/ 76787 h 600250"/>
                      <a:gd name="connsiteX37" fmla="*/ 173935 w 488674"/>
                      <a:gd name="connsiteY37" fmla="*/ 126482 h 600250"/>
                      <a:gd name="connsiteX38" fmla="*/ 198783 w 488674"/>
                      <a:gd name="connsiteY38" fmla="*/ 134765 h 600250"/>
                      <a:gd name="connsiteX39" fmla="*/ 223631 w 488674"/>
                      <a:gd name="connsiteY39" fmla="*/ 151330 h 600250"/>
                      <a:gd name="connsiteX40" fmla="*/ 273326 w 488674"/>
                      <a:gd name="connsiteY40" fmla="*/ 167895 h 600250"/>
                      <a:gd name="connsiteX41" fmla="*/ 298174 w 488674"/>
                      <a:gd name="connsiteY41" fmla="*/ 176178 h 600250"/>
                      <a:gd name="connsiteX42" fmla="*/ 356152 w 488674"/>
                      <a:gd name="connsiteY42" fmla="*/ 184461 h 600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488674" h="600250">
                        <a:moveTo>
                          <a:pt x="356152" y="184461"/>
                        </a:moveTo>
                        <a:cubicBezTo>
                          <a:pt x="358913" y="201026"/>
                          <a:pt x="360792" y="217762"/>
                          <a:pt x="364435" y="234156"/>
                        </a:cubicBezTo>
                        <a:cubicBezTo>
                          <a:pt x="366329" y="242679"/>
                          <a:pt x="366544" y="252830"/>
                          <a:pt x="372718" y="259004"/>
                        </a:cubicBezTo>
                        <a:cubicBezTo>
                          <a:pt x="378892" y="265178"/>
                          <a:pt x="389283" y="264526"/>
                          <a:pt x="397566" y="267287"/>
                        </a:cubicBezTo>
                        <a:cubicBezTo>
                          <a:pt x="403088" y="283852"/>
                          <a:pt x="399603" y="307296"/>
                          <a:pt x="414131" y="316982"/>
                        </a:cubicBezTo>
                        <a:lnTo>
                          <a:pt x="463826" y="350113"/>
                        </a:lnTo>
                        <a:cubicBezTo>
                          <a:pt x="472202" y="362677"/>
                          <a:pt x="488674" y="382661"/>
                          <a:pt x="488674" y="399808"/>
                        </a:cubicBezTo>
                        <a:cubicBezTo>
                          <a:pt x="488674" y="408539"/>
                          <a:pt x="485467" y="417552"/>
                          <a:pt x="480392" y="424656"/>
                        </a:cubicBezTo>
                        <a:cubicBezTo>
                          <a:pt x="455827" y="459048"/>
                          <a:pt x="453838" y="455595"/>
                          <a:pt x="422413" y="466069"/>
                        </a:cubicBezTo>
                        <a:cubicBezTo>
                          <a:pt x="401597" y="528523"/>
                          <a:pt x="432098" y="453965"/>
                          <a:pt x="389283" y="507482"/>
                        </a:cubicBezTo>
                        <a:cubicBezTo>
                          <a:pt x="343560" y="564634"/>
                          <a:pt x="427362" y="501422"/>
                          <a:pt x="356152" y="548895"/>
                        </a:cubicBezTo>
                        <a:cubicBezTo>
                          <a:pt x="353391" y="565460"/>
                          <a:pt x="359745" y="586716"/>
                          <a:pt x="347870" y="598591"/>
                        </a:cubicBezTo>
                        <a:cubicBezTo>
                          <a:pt x="340831" y="605630"/>
                          <a:pt x="330669" y="588399"/>
                          <a:pt x="323022" y="582026"/>
                        </a:cubicBezTo>
                        <a:cubicBezTo>
                          <a:pt x="314023" y="574527"/>
                          <a:pt x="308413" y="562867"/>
                          <a:pt x="298174" y="557178"/>
                        </a:cubicBezTo>
                        <a:cubicBezTo>
                          <a:pt x="282910" y="548698"/>
                          <a:pt x="248479" y="540613"/>
                          <a:pt x="248479" y="540613"/>
                        </a:cubicBezTo>
                        <a:cubicBezTo>
                          <a:pt x="238563" y="530697"/>
                          <a:pt x="224986" y="512181"/>
                          <a:pt x="207066" y="515765"/>
                        </a:cubicBezTo>
                        <a:cubicBezTo>
                          <a:pt x="199409" y="517297"/>
                          <a:pt x="197485" y="528838"/>
                          <a:pt x="190500" y="532330"/>
                        </a:cubicBezTo>
                        <a:cubicBezTo>
                          <a:pt x="174882" y="540139"/>
                          <a:pt x="140805" y="548895"/>
                          <a:pt x="140805" y="548895"/>
                        </a:cubicBezTo>
                        <a:cubicBezTo>
                          <a:pt x="127447" y="562253"/>
                          <a:pt x="117675" y="574191"/>
                          <a:pt x="99392" y="582026"/>
                        </a:cubicBezTo>
                        <a:cubicBezTo>
                          <a:pt x="88929" y="586510"/>
                          <a:pt x="77305" y="587547"/>
                          <a:pt x="66261" y="590308"/>
                        </a:cubicBezTo>
                        <a:cubicBezTo>
                          <a:pt x="56450" y="560873"/>
                          <a:pt x="51291" y="567188"/>
                          <a:pt x="74544" y="540613"/>
                        </a:cubicBezTo>
                        <a:cubicBezTo>
                          <a:pt x="87399" y="525921"/>
                          <a:pt x="115957" y="499200"/>
                          <a:pt x="115957" y="499200"/>
                        </a:cubicBezTo>
                        <a:cubicBezTo>
                          <a:pt x="113196" y="466069"/>
                          <a:pt x="112068" y="432762"/>
                          <a:pt x="107674" y="399808"/>
                        </a:cubicBezTo>
                        <a:cubicBezTo>
                          <a:pt x="106520" y="391154"/>
                          <a:pt x="105565" y="381134"/>
                          <a:pt x="99392" y="374961"/>
                        </a:cubicBezTo>
                        <a:cubicBezTo>
                          <a:pt x="93218" y="368787"/>
                          <a:pt x="82827" y="369439"/>
                          <a:pt x="74544" y="366678"/>
                        </a:cubicBezTo>
                        <a:cubicBezTo>
                          <a:pt x="23559" y="290199"/>
                          <a:pt x="88622" y="384275"/>
                          <a:pt x="41413" y="325265"/>
                        </a:cubicBezTo>
                        <a:cubicBezTo>
                          <a:pt x="35194" y="317492"/>
                          <a:pt x="30370" y="308700"/>
                          <a:pt x="24848" y="300417"/>
                        </a:cubicBezTo>
                        <a:cubicBezTo>
                          <a:pt x="22087" y="283852"/>
                          <a:pt x="20639" y="267013"/>
                          <a:pt x="16566" y="250721"/>
                        </a:cubicBezTo>
                        <a:cubicBezTo>
                          <a:pt x="12331" y="233781"/>
                          <a:pt x="0" y="201026"/>
                          <a:pt x="0" y="201026"/>
                        </a:cubicBezTo>
                        <a:cubicBezTo>
                          <a:pt x="2761" y="184461"/>
                          <a:pt x="-49" y="165911"/>
                          <a:pt x="8283" y="151330"/>
                        </a:cubicBezTo>
                        <a:cubicBezTo>
                          <a:pt x="12615" y="143750"/>
                          <a:pt x="24736" y="145445"/>
                          <a:pt x="33131" y="143047"/>
                        </a:cubicBezTo>
                        <a:cubicBezTo>
                          <a:pt x="44076" y="139920"/>
                          <a:pt x="55218" y="137526"/>
                          <a:pt x="66261" y="134765"/>
                        </a:cubicBezTo>
                        <a:cubicBezTo>
                          <a:pt x="69022" y="120961"/>
                          <a:pt x="72798" y="107321"/>
                          <a:pt x="74544" y="93352"/>
                        </a:cubicBezTo>
                        <a:cubicBezTo>
                          <a:pt x="78326" y="63093"/>
                          <a:pt x="70441" y="30110"/>
                          <a:pt x="82826" y="2243"/>
                        </a:cubicBezTo>
                        <a:cubicBezTo>
                          <a:pt x="86869" y="-6854"/>
                          <a:pt x="98770" y="14356"/>
                          <a:pt x="107674" y="18808"/>
                        </a:cubicBezTo>
                        <a:cubicBezTo>
                          <a:pt x="115483" y="22713"/>
                          <a:pt x="124239" y="24330"/>
                          <a:pt x="132522" y="27091"/>
                        </a:cubicBezTo>
                        <a:cubicBezTo>
                          <a:pt x="143565" y="43656"/>
                          <a:pt x="162379" y="57149"/>
                          <a:pt x="165652" y="76787"/>
                        </a:cubicBezTo>
                        <a:cubicBezTo>
                          <a:pt x="168413" y="93352"/>
                          <a:pt x="165603" y="111901"/>
                          <a:pt x="173935" y="126482"/>
                        </a:cubicBezTo>
                        <a:cubicBezTo>
                          <a:pt x="178267" y="134062"/>
                          <a:pt x="190974" y="130860"/>
                          <a:pt x="198783" y="134765"/>
                        </a:cubicBezTo>
                        <a:cubicBezTo>
                          <a:pt x="207687" y="139217"/>
                          <a:pt x="214534" y="147287"/>
                          <a:pt x="223631" y="151330"/>
                        </a:cubicBezTo>
                        <a:cubicBezTo>
                          <a:pt x="239587" y="158422"/>
                          <a:pt x="256761" y="162373"/>
                          <a:pt x="273326" y="167895"/>
                        </a:cubicBezTo>
                        <a:cubicBezTo>
                          <a:pt x="281609" y="170656"/>
                          <a:pt x="289613" y="174466"/>
                          <a:pt x="298174" y="176178"/>
                        </a:cubicBezTo>
                        <a:lnTo>
                          <a:pt x="356152" y="184461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" name="Forma libre 35"/>
                  <p:cNvSpPr/>
                  <p:nvPr/>
                </p:nvSpPr>
                <p:spPr>
                  <a:xfrm>
                    <a:off x="3031481" y="2659998"/>
                    <a:ext cx="1051890" cy="953209"/>
                  </a:xfrm>
                  <a:custGeom>
                    <a:avLst/>
                    <a:gdLst>
                      <a:gd name="connsiteX0" fmla="*/ 488673 w 1051891"/>
                      <a:gd name="connsiteY0" fmla="*/ 365144 h 953209"/>
                      <a:gd name="connsiteX1" fmla="*/ 505239 w 1051891"/>
                      <a:gd name="connsiteY1" fmla="*/ 323731 h 953209"/>
                      <a:gd name="connsiteX2" fmla="*/ 513521 w 1051891"/>
                      <a:gd name="connsiteY2" fmla="*/ 249187 h 953209"/>
                      <a:gd name="connsiteX3" fmla="*/ 563217 w 1051891"/>
                      <a:gd name="connsiteY3" fmla="*/ 224339 h 953209"/>
                      <a:gd name="connsiteX4" fmla="*/ 612913 w 1051891"/>
                      <a:gd name="connsiteY4" fmla="*/ 191209 h 953209"/>
                      <a:gd name="connsiteX5" fmla="*/ 637760 w 1051891"/>
                      <a:gd name="connsiteY5" fmla="*/ 174644 h 953209"/>
                      <a:gd name="connsiteX6" fmla="*/ 629478 w 1051891"/>
                      <a:gd name="connsiteY6" fmla="*/ 116665 h 953209"/>
                      <a:gd name="connsiteX7" fmla="*/ 604630 w 1051891"/>
                      <a:gd name="connsiteY7" fmla="*/ 108383 h 953209"/>
                      <a:gd name="connsiteX8" fmla="*/ 588065 w 1051891"/>
                      <a:gd name="connsiteY8" fmla="*/ 133231 h 953209"/>
                      <a:gd name="connsiteX9" fmla="*/ 538369 w 1051891"/>
                      <a:gd name="connsiteY9" fmla="*/ 158078 h 953209"/>
                      <a:gd name="connsiteX10" fmla="*/ 521804 w 1051891"/>
                      <a:gd name="connsiteY10" fmla="*/ 133231 h 953209"/>
                      <a:gd name="connsiteX11" fmla="*/ 488673 w 1051891"/>
                      <a:gd name="connsiteY11" fmla="*/ 66970 h 953209"/>
                      <a:gd name="connsiteX12" fmla="*/ 480391 w 1051891"/>
                      <a:gd name="connsiteY12" fmla="*/ 91818 h 953209"/>
                      <a:gd name="connsiteX13" fmla="*/ 472108 w 1051891"/>
                      <a:gd name="connsiteY13" fmla="*/ 124948 h 953209"/>
                      <a:gd name="connsiteX14" fmla="*/ 438978 w 1051891"/>
                      <a:gd name="connsiteY14" fmla="*/ 116665 h 953209"/>
                      <a:gd name="connsiteX15" fmla="*/ 447260 w 1051891"/>
                      <a:gd name="connsiteY15" fmla="*/ 83535 h 953209"/>
                      <a:gd name="connsiteX16" fmla="*/ 463826 w 1051891"/>
                      <a:gd name="connsiteY16" fmla="*/ 33839 h 953209"/>
                      <a:gd name="connsiteX17" fmla="*/ 472108 w 1051891"/>
                      <a:gd name="connsiteY17" fmla="*/ 8991 h 953209"/>
                      <a:gd name="connsiteX18" fmla="*/ 447260 w 1051891"/>
                      <a:gd name="connsiteY18" fmla="*/ 709 h 953209"/>
                      <a:gd name="connsiteX19" fmla="*/ 430695 w 1051891"/>
                      <a:gd name="connsiteY19" fmla="*/ 25557 h 953209"/>
                      <a:gd name="connsiteX20" fmla="*/ 414130 w 1051891"/>
                      <a:gd name="connsiteY20" fmla="*/ 83535 h 953209"/>
                      <a:gd name="connsiteX21" fmla="*/ 397565 w 1051891"/>
                      <a:gd name="connsiteY21" fmla="*/ 108383 h 953209"/>
                      <a:gd name="connsiteX22" fmla="*/ 356152 w 1051891"/>
                      <a:gd name="connsiteY22" fmla="*/ 116665 h 953209"/>
                      <a:gd name="connsiteX23" fmla="*/ 381000 w 1051891"/>
                      <a:gd name="connsiteY23" fmla="*/ 182926 h 953209"/>
                      <a:gd name="connsiteX24" fmla="*/ 397565 w 1051891"/>
                      <a:gd name="connsiteY24" fmla="*/ 207774 h 953209"/>
                      <a:gd name="connsiteX25" fmla="*/ 447260 w 1051891"/>
                      <a:gd name="connsiteY25" fmla="*/ 240904 h 953209"/>
                      <a:gd name="connsiteX26" fmla="*/ 463826 w 1051891"/>
                      <a:gd name="connsiteY26" fmla="*/ 290600 h 953209"/>
                      <a:gd name="connsiteX27" fmla="*/ 472108 w 1051891"/>
                      <a:gd name="connsiteY27" fmla="*/ 315448 h 953209"/>
                      <a:gd name="connsiteX28" fmla="*/ 463826 w 1051891"/>
                      <a:gd name="connsiteY28" fmla="*/ 340296 h 953209"/>
                      <a:gd name="connsiteX29" fmla="*/ 422413 w 1051891"/>
                      <a:gd name="connsiteY29" fmla="*/ 373426 h 953209"/>
                      <a:gd name="connsiteX30" fmla="*/ 381000 w 1051891"/>
                      <a:gd name="connsiteY30" fmla="*/ 398274 h 953209"/>
                      <a:gd name="connsiteX31" fmla="*/ 356152 w 1051891"/>
                      <a:gd name="connsiteY31" fmla="*/ 439687 h 953209"/>
                      <a:gd name="connsiteX32" fmla="*/ 339586 w 1051891"/>
                      <a:gd name="connsiteY32" fmla="*/ 456252 h 953209"/>
                      <a:gd name="connsiteX33" fmla="*/ 331304 w 1051891"/>
                      <a:gd name="connsiteY33" fmla="*/ 481100 h 953209"/>
                      <a:gd name="connsiteX34" fmla="*/ 314739 w 1051891"/>
                      <a:gd name="connsiteY34" fmla="*/ 522513 h 953209"/>
                      <a:gd name="connsiteX35" fmla="*/ 298173 w 1051891"/>
                      <a:gd name="connsiteY35" fmla="*/ 505948 h 953209"/>
                      <a:gd name="connsiteX36" fmla="*/ 289891 w 1051891"/>
                      <a:gd name="connsiteY36" fmla="*/ 481100 h 953209"/>
                      <a:gd name="connsiteX37" fmla="*/ 215347 w 1051891"/>
                      <a:gd name="connsiteY37" fmla="*/ 447970 h 953209"/>
                      <a:gd name="connsiteX38" fmla="*/ 190500 w 1051891"/>
                      <a:gd name="connsiteY38" fmla="*/ 439687 h 953209"/>
                      <a:gd name="connsiteX39" fmla="*/ 165652 w 1051891"/>
                      <a:gd name="connsiteY39" fmla="*/ 431404 h 953209"/>
                      <a:gd name="connsiteX40" fmla="*/ 140804 w 1051891"/>
                      <a:gd name="connsiteY40" fmla="*/ 439687 h 953209"/>
                      <a:gd name="connsiteX41" fmla="*/ 99391 w 1051891"/>
                      <a:gd name="connsiteY41" fmla="*/ 472818 h 953209"/>
                      <a:gd name="connsiteX42" fmla="*/ 91108 w 1051891"/>
                      <a:gd name="connsiteY42" fmla="*/ 555644 h 953209"/>
                      <a:gd name="connsiteX43" fmla="*/ 66260 w 1051891"/>
                      <a:gd name="connsiteY43" fmla="*/ 563926 h 953209"/>
                      <a:gd name="connsiteX44" fmla="*/ 0 w 1051891"/>
                      <a:gd name="connsiteY44" fmla="*/ 572209 h 953209"/>
                      <a:gd name="connsiteX45" fmla="*/ 16565 w 1051891"/>
                      <a:gd name="connsiteY45" fmla="*/ 621904 h 953209"/>
                      <a:gd name="connsiteX46" fmla="*/ 24847 w 1051891"/>
                      <a:gd name="connsiteY46" fmla="*/ 655035 h 953209"/>
                      <a:gd name="connsiteX47" fmla="*/ 41413 w 1051891"/>
                      <a:gd name="connsiteY47" fmla="*/ 704731 h 953209"/>
                      <a:gd name="connsiteX48" fmla="*/ 74543 w 1051891"/>
                      <a:gd name="connsiteY48" fmla="*/ 746144 h 953209"/>
                      <a:gd name="connsiteX49" fmla="*/ 124239 w 1051891"/>
                      <a:gd name="connsiteY49" fmla="*/ 804122 h 953209"/>
                      <a:gd name="connsiteX50" fmla="*/ 149086 w 1051891"/>
                      <a:gd name="connsiteY50" fmla="*/ 812404 h 953209"/>
                      <a:gd name="connsiteX51" fmla="*/ 182217 w 1051891"/>
                      <a:gd name="connsiteY51" fmla="*/ 845535 h 953209"/>
                      <a:gd name="connsiteX52" fmla="*/ 256760 w 1051891"/>
                      <a:gd name="connsiteY52" fmla="*/ 886948 h 953209"/>
                      <a:gd name="connsiteX53" fmla="*/ 372717 w 1051891"/>
                      <a:gd name="connsiteY53" fmla="*/ 878665 h 953209"/>
                      <a:gd name="connsiteX54" fmla="*/ 422413 w 1051891"/>
                      <a:gd name="connsiteY54" fmla="*/ 862100 h 953209"/>
                      <a:gd name="connsiteX55" fmla="*/ 447260 w 1051891"/>
                      <a:gd name="connsiteY55" fmla="*/ 853818 h 953209"/>
                      <a:gd name="connsiteX56" fmla="*/ 513521 w 1051891"/>
                      <a:gd name="connsiteY56" fmla="*/ 820687 h 953209"/>
                      <a:gd name="connsiteX57" fmla="*/ 538369 w 1051891"/>
                      <a:gd name="connsiteY57" fmla="*/ 812404 h 953209"/>
                      <a:gd name="connsiteX58" fmla="*/ 571500 w 1051891"/>
                      <a:gd name="connsiteY58" fmla="*/ 911796 h 953209"/>
                      <a:gd name="connsiteX59" fmla="*/ 579782 w 1051891"/>
                      <a:gd name="connsiteY59" fmla="*/ 936644 h 953209"/>
                      <a:gd name="connsiteX60" fmla="*/ 637760 w 1051891"/>
                      <a:gd name="connsiteY60" fmla="*/ 953209 h 953209"/>
                      <a:gd name="connsiteX61" fmla="*/ 704021 w 1051891"/>
                      <a:gd name="connsiteY61" fmla="*/ 936644 h 953209"/>
                      <a:gd name="connsiteX62" fmla="*/ 762000 w 1051891"/>
                      <a:gd name="connsiteY62" fmla="*/ 895231 h 953209"/>
                      <a:gd name="connsiteX63" fmla="*/ 770282 w 1051891"/>
                      <a:gd name="connsiteY63" fmla="*/ 870383 h 953209"/>
                      <a:gd name="connsiteX64" fmla="*/ 786847 w 1051891"/>
                      <a:gd name="connsiteY64" fmla="*/ 845535 h 953209"/>
                      <a:gd name="connsiteX65" fmla="*/ 770282 w 1051891"/>
                      <a:gd name="connsiteY65" fmla="*/ 795839 h 953209"/>
                      <a:gd name="connsiteX66" fmla="*/ 745434 w 1051891"/>
                      <a:gd name="connsiteY66" fmla="*/ 754426 h 953209"/>
                      <a:gd name="connsiteX67" fmla="*/ 737152 w 1051891"/>
                      <a:gd name="connsiteY67" fmla="*/ 729578 h 953209"/>
                      <a:gd name="connsiteX68" fmla="*/ 687456 w 1051891"/>
                      <a:gd name="connsiteY68" fmla="*/ 713013 h 953209"/>
                      <a:gd name="connsiteX69" fmla="*/ 670891 w 1051891"/>
                      <a:gd name="connsiteY69" fmla="*/ 688165 h 953209"/>
                      <a:gd name="connsiteX70" fmla="*/ 704021 w 1051891"/>
                      <a:gd name="connsiteY70" fmla="*/ 655035 h 953209"/>
                      <a:gd name="connsiteX71" fmla="*/ 737152 w 1051891"/>
                      <a:gd name="connsiteY71" fmla="*/ 646752 h 953209"/>
                      <a:gd name="connsiteX72" fmla="*/ 786847 w 1051891"/>
                      <a:gd name="connsiteY72" fmla="*/ 630187 h 953209"/>
                      <a:gd name="connsiteX73" fmla="*/ 828260 w 1051891"/>
                      <a:gd name="connsiteY73" fmla="*/ 621904 h 953209"/>
                      <a:gd name="connsiteX74" fmla="*/ 877956 w 1051891"/>
                      <a:gd name="connsiteY74" fmla="*/ 605339 h 953209"/>
                      <a:gd name="connsiteX75" fmla="*/ 902804 w 1051891"/>
                      <a:gd name="connsiteY75" fmla="*/ 597057 h 953209"/>
                      <a:gd name="connsiteX76" fmla="*/ 927652 w 1051891"/>
                      <a:gd name="connsiteY76" fmla="*/ 588774 h 953209"/>
                      <a:gd name="connsiteX77" fmla="*/ 952500 w 1051891"/>
                      <a:gd name="connsiteY77" fmla="*/ 539078 h 953209"/>
                      <a:gd name="connsiteX78" fmla="*/ 935934 w 1051891"/>
                      <a:gd name="connsiteY78" fmla="*/ 481100 h 953209"/>
                      <a:gd name="connsiteX79" fmla="*/ 944217 w 1051891"/>
                      <a:gd name="connsiteY79" fmla="*/ 439687 h 953209"/>
                      <a:gd name="connsiteX80" fmla="*/ 993913 w 1051891"/>
                      <a:gd name="connsiteY80" fmla="*/ 398274 h 953209"/>
                      <a:gd name="connsiteX81" fmla="*/ 1043608 w 1051891"/>
                      <a:gd name="connsiteY81" fmla="*/ 298883 h 953209"/>
                      <a:gd name="connsiteX82" fmla="*/ 1051891 w 1051891"/>
                      <a:gd name="connsiteY82" fmla="*/ 274035 h 953209"/>
                      <a:gd name="connsiteX83" fmla="*/ 1043608 w 1051891"/>
                      <a:gd name="connsiteY83" fmla="*/ 216057 h 953209"/>
                      <a:gd name="connsiteX84" fmla="*/ 993913 w 1051891"/>
                      <a:gd name="connsiteY84" fmla="*/ 199491 h 953209"/>
                      <a:gd name="connsiteX85" fmla="*/ 977347 w 1051891"/>
                      <a:gd name="connsiteY85" fmla="*/ 182926 h 953209"/>
                      <a:gd name="connsiteX86" fmla="*/ 952500 w 1051891"/>
                      <a:gd name="connsiteY86" fmla="*/ 191209 h 953209"/>
                      <a:gd name="connsiteX87" fmla="*/ 935934 w 1051891"/>
                      <a:gd name="connsiteY87" fmla="*/ 207774 h 953209"/>
                      <a:gd name="connsiteX88" fmla="*/ 886239 w 1051891"/>
                      <a:gd name="connsiteY88" fmla="*/ 240904 h 953209"/>
                      <a:gd name="connsiteX89" fmla="*/ 869673 w 1051891"/>
                      <a:gd name="connsiteY89" fmla="*/ 257470 h 953209"/>
                      <a:gd name="connsiteX90" fmla="*/ 762000 w 1051891"/>
                      <a:gd name="connsiteY90" fmla="*/ 265752 h 953209"/>
                      <a:gd name="connsiteX91" fmla="*/ 762000 w 1051891"/>
                      <a:gd name="connsiteY91" fmla="*/ 356861 h 953209"/>
                      <a:gd name="connsiteX92" fmla="*/ 720586 w 1051891"/>
                      <a:gd name="connsiteY92" fmla="*/ 389991 h 953209"/>
                      <a:gd name="connsiteX93" fmla="*/ 679173 w 1051891"/>
                      <a:gd name="connsiteY93" fmla="*/ 414839 h 953209"/>
                      <a:gd name="connsiteX94" fmla="*/ 480391 w 1051891"/>
                      <a:gd name="connsiteY94" fmla="*/ 406557 h 953209"/>
                      <a:gd name="connsiteX95" fmla="*/ 472108 w 1051891"/>
                      <a:gd name="connsiteY95" fmla="*/ 381709 h 953209"/>
                      <a:gd name="connsiteX96" fmla="*/ 488673 w 1051891"/>
                      <a:gd name="connsiteY96" fmla="*/ 365144 h 95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</a:cxnLst>
                    <a:rect l="l" t="t" r="r" b="b"/>
                    <a:pathLst>
                      <a:path w="1051891" h="953209">
                        <a:moveTo>
                          <a:pt x="488673" y="365144"/>
                        </a:moveTo>
                        <a:cubicBezTo>
                          <a:pt x="494195" y="355481"/>
                          <a:pt x="502124" y="338269"/>
                          <a:pt x="505239" y="323731"/>
                        </a:cubicBezTo>
                        <a:cubicBezTo>
                          <a:pt x="510477" y="299285"/>
                          <a:pt x="504977" y="272683"/>
                          <a:pt x="513521" y="249187"/>
                        </a:cubicBezTo>
                        <a:cubicBezTo>
                          <a:pt x="519106" y="233829"/>
                          <a:pt x="552192" y="230464"/>
                          <a:pt x="563217" y="224339"/>
                        </a:cubicBezTo>
                        <a:cubicBezTo>
                          <a:pt x="580621" y="214670"/>
                          <a:pt x="596348" y="202252"/>
                          <a:pt x="612913" y="191209"/>
                        </a:cubicBezTo>
                        <a:lnTo>
                          <a:pt x="637760" y="174644"/>
                        </a:lnTo>
                        <a:cubicBezTo>
                          <a:pt x="634999" y="155318"/>
                          <a:pt x="638209" y="134127"/>
                          <a:pt x="629478" y="116665"/>
                        </a:cubicBezTo>
                        <a:cubicBezTo>
                          <a:pt x="625574" y="108856"/>
                          <a:pt x="612736" y="105140"/>
                          <a:pt x="604630" y="108383"/>
                        </a:cubicBezTo>
                        <a:cubicBezTo>
                          <a:pt x="595388" y="112080"/>
                          <a:pt x="595104" y="126192"/>
                          <a:pt x="588065" y="133231"/>
                        </a:cubicBezTo>
                        <a:cubicBezTo>
                          <a:pt x="572009" y="149287"/>
                          <a:pt x="558579" y="151342"/>
                          <a:pt x="538369" y="158078"/>
                        </a:cubicBezTo>
                        <a:cubicBezTo>
                          <a:pt x="532847" y="149796"/>
                          <a:pt x="525847" y="142327"/>
                          <a:pt x="521804" y="133231"/>
                        </a:cubicBezTo>
                        <a:cubicBezTo>
                          <a:pt x="491349" y="64707"/>
                          <a:pt x="522694" y="100989"/>
                          <a:pt x="488673" y="66970"/>
                        </a:cubicBezTo>
                        <a:cubicBezTo>
                          <a:pt x="436349" y="84411"/>
                          <a:pt x="475604" y="63095"/>
                          <a:pt x="480391" y="91818"/>
                        </a:cubicBezTo>
                        <a:cubicBezTo>
                          <a:pt x="482262" y="103046"/>
                          <a:pt x="474869" y="113905"/>
                          <a:pt x="472108" y="124948"/>
                        </a:cubicBezTo>
                        <a:cubicBezTo>
                          <a:pt x="461065" y="122187"/>
                          <a:pt x="444835" y="126426"/>
                          <a:pt x="438978" y="116665"/>
                        </a:cubicBezTo>
                        <a:cubicBezTo>
                          <a:pt x="433121" y="106904"/>
                          <a:pt x="443989" y="94438"/>
                          <a:pt x="447260" y="83535"/>
                        </a:cubicBezTo>
                        <a:cubicBezTo>
                          <a:pt x="452278" y="66810"/>
                          <a:pt x="458304" y="50404"/>
                          <a:pt x="463826" y="33839"/>
                        </a:cubicBezTo>
                        <a:lnTo>
                          <a:pt x="472108" y="8991"/>
                        </a:lnTo>
                        <a:cubicBezTo>
                          <a:pt x="463825" y="6230"/>
                          <a:pt x="455366" y="-2534"/>
                          <a:pt x="447260" y="709"/>
                        </a:cubicBezTo>
                        <a:cubicBezTo>
                          <a:pt x="438018" y="4406"/>
                          <a:pt x="434616" y="16407"/>
                          <a:pt x="430695" y="25557"/>
                        </a:cubicBezTo>
                        <a:cubicBezTo>
                          <a:pt x="414767" y="62723"/>
                          <a:pt x="430253" y="51289"/>
                          <a:pt x="414130" y="83535"/>
                        </a:cubicBezTo>
                        <a:cubicBezTo>
                          <a:pt x="409678" y="92439"/>
                          <a:pt x="406208" y="103444"/>
                          <a:pt x="397565" y="108383"/>
                        </a:cubicBezTo>
                        <a:cubicBezTo>
                          <a:pt x="385342" y="115367"/>
                          <a:pt x="369956" y="113904"/>
                          <a:pt x="356152" y="116665"/>
                        </a:cubicBezTo>
                        <a:cubicBezTo>
                          <a:pt x="368937" y="193381"/>
                          <a:pt x="351062" y="145504"/>
                          <a:pt x="381000" y="182926"/>
                        </a:cubicBezTo>
                        <a:cubicBezTo>
                          <a:pt x="387219" y="190699"/>
                          <a:pt x="390074" y="201219"/>
                          <a:pt x="397565" y="207774"/>
                        </a:cubicBezTo>
                        <a:cubicBezTo>
                          <a:pt x="412548" y="220884"/>
                          <a:pt x="447260" y="240904"/>
                          <a:pt x="447260" y="240904"/>
                        </a:cubicBezTo>
                        <a:lnTo>
                          <a:pt x="463826" y="290600"/>
                        </a:lnTo>
                        <a:lnTo>
                          <a:pt x="472108" y="315448"/>
                        </a:lnTo>
                        <a:cubicBezTo>
                          <a:pt x="469347" y="323731"/>
                          <a:pt x="468318" y="332810"/>
                          <a:pt x="463826" y="340296"/>
                        </a:cubicBezTo>
                        <a:cubicBezTo>
                          <a:pt x="454598" y="355676"/>
                          <a:pt x="435432" y="363011"/>
                          <a:pt x="422413" y="373426"/>
                        </a:cubicBezTo>
                        <a:cubicBezTo>
                          <a:pt x="389930" y="399412"/>
                          <a:pt x="424149" y="383890"/>
                          <a:pt x="381000" y="398274"/>
                        </a:cubicBezTo>
                        <a:cubicBezTo>
                          <a:pt x="339025" y="440246"/>
                          <a:pt x="388408" y="385927"/>
                          <a:pt x="356152" y="439687"/>
                        </a:cubicBezTo>
                        <a:cubicBezTo>
                          <a:pt x="352134" y="446383"/>
                          <a:pt x="345108" y="450730"/>
                          <a:pt x="339586" y="456252"/>
                        </a:cubicBezTo>
                        <a:cubicBezTo>
                          <a:pt x="336825" y="464535"/>
                          <a:pt x="330340" y="472423"/>
                          <a:pt x="331304" y="481100"/>
                        </a:cubicBezTo>
                        <a:cubicBezTo>
                          <a:pt x="337642" y="538138"/>
                          <a:pt x="373823" y="537285"/>
                          <a:pt x="314739" y="522513"/>
                        </a:cubicBezTo>
                        <a:cubicBezTo>
                          <a:pt x="309217" y="516991"/>
                          <a:pt x="302191" y="512644"/>
                          <a:pt x="298173" y="505948"/>
                        </a:cubicBezTo>
                        <a:cubicBezTo>
                          <a:pt x="293681" y="498462"/>
                          <a:pt x="295345" y="487918"/>
                          <a:pt x="289891" y="481100"/>
                        </a:cubicBezTo>
                        <a:cubicBezTo>
                          <a:pt x="275573" y="463202"/>
                          <a:pt x="230531" y="453031"/>
                          <a:pt x="215347" y="447970"/>
                        </a:cubicBezTo>
                        <a:lnTo>
                          <a:pt x="190500" y="439687"/>
                        </a:lnTo>
                        <a:lnTo>
                          <a:pt x="165652" y="431404"/>
                        </a:lnTo>
                        <a:cubicBezTo>
                          <a:pt x="157369" y="434165"/>
                          <a:pt x="148613" y="435782"/>
                          <a:pt x="140804" y="439687"/>
                        </a:cubicBezTo>
                        <a:cubicBezTo>
                          <a:pt x="119905" y="450137"/>
                          <a:pt x="114800" y="457408"/>
                          <a:pt x="99391" y="472818"/>
                        </a:cubicBezTo>
                        <a:cubicBezTo>
                          <a:pt x="96630" y="500427"/>
                          <a:pt x="100590" y="529568"/>
                          <a:pt x="91108" y="555644"/>
                        </a:cubicBezTo>
                        <a:cubicBezTo>
                          <a:pt x="88124" y="563849"/>
                          <a:pt x="74850" y="562364"/>
                          <a:pt x="66260" y="563926"/>
                        </a:cubicBezTo>
                        <a:cubicBezTo>
                          <a:pt x="44360" y="567908"/>
                          <a:pt x="22087" y="569448"/>
                          <a:pt x="0" y="572209"/>
                        </a:cubicBezTo>
                        <a:cubicBezTo>
                          <a:pt x="5522" y="588774"/>
                          <a:pt x="12330" y="604964"/>
                          <a:pt x="16565" y="621904"/>
                        </a:cubicBezTo>
                        <a:cubicBezTo>
                          <a:pt x="19326" y="632948"/>
                          <a:pt x="21576" y="644132"/>
                          <a:pt x="24847" y="655035"/>
                        </a:cubicBezTo>
                        <a:cubicBezTo>
                          <a:pt x="29864" y="671760"/>
                          <a:pt x="31727" y="690202"/>
                          <a:pt x="41413" y="704731"/>
                        </a:cubicBezTo>
                        <a:cubicBezTo>
                          <a:pt x="92397" y="781206"/>
                          <a:pt x="27336" y="687135"/>
                          <a:pt x="74543" y="746144"/>
                        </a:cubicBezTo>
                        <a:cubicBezTo>
                          <a:pt x="88031" y="763004"/>
                          <a:pt x="102490" y="796873"/>
                          <a:pt x="124239" y="804122"/>
                        </a:cubicBezTo>
                        <a:lnTo>
                          <a:pt x="149086" y="812404"/>
                        </a:lnTo>
                        <a:cubicBezTo>
                          <a:pt x="163142" y="854570"/>
                          <a:pt x="146075" y="825456"/>
                          <a:pt x="182217" y="845535"/>
                        </a:cubicBezTo>
                        <a:cubicBezTo>
                          <a:pt x="267659" y="893002"/>
                          <a:pt x="200536" y="868205"/>
                          <a:pt x="256760" y="886948"/>
                        </a:cubicBezTo>
                        <a:cubicBezTo>
                          <a:pt x="295412" y="884187"/>
                          <a:pt x="334395" y="884413"/>
                          <a:pt x="372717" y="878665"/>
                        </a:cubicBezTo>
                        <a:cubicBezTo>
                          <a:pt x="389985" y="876075"/>
                          <a:pt x="405848" y="867622"/>
                          <a:pt x="422413" y="862100"/>
                        </a:cubicBezTo>
                        <a:lnTo>
                          <a:pt x="447260" y="853818"/>
                        </a:lnTo>
                        <a:cubicBezTo>
                          <a:pt x="476173" y="824905"/>
                          <a:pt x="456417" y="839722"/>
                          <a:pt x="513521" y="820687"/>
                        </a:cubicBezTo>
                        <a:lnTo>
                          <a:pt x="538369" y="812404"/>
                        </a:lnTo>
                        <a:lnTo>
                          <a:pt x="571500" y="911796"/>
                        </a:lnTo>
                        <a:cubicBezTo>
                          <a:pt x="574261" y="920079"/>
                          <a:pt x="571312" y="934527"/>
                          <a:pt x="579782" y="936644"/>
                        </a:cubicBezTo>
                        <a:cubicBezTo>
                          <a:pt x="621383" y="947043"/>
                          <a:pt x="602114" y="941326"/>
                          <a:pt x="637760" y="953209"/>
                        </a:cubicBezTo>
                        <a:cubicBezTo>
                          <a:pt x="642100" y="952341"/>
                          <a:pt x="694119" y="943717"/>
                          <a:pt x="704021" y="936644"/>
                        </a:cubicBezTo>
                        <a:cubicBezTo>
                          <a:pt x="772804" y="887514"/>
                          <a:pt x="705857" y="913944"/>
                          <a:pt x="762000" y="895231"/>
                        </a:cubicBezTo>
                        <a:cubicBezTo>
                          <a:pt x="764761" y="886948"/>
                          <a:pt x="766378" y="878192"/>
                          <a:pt x="770282" y="870383"/>
                        </a:cubicBezTo>
                        <a:cubicBezTo>
                          <a:pt x="774734" y="861479"/>
                          <a:pt x="786847" y="855489"/>
                          <a:pt x="786847" y="845535"/>
                        </a:cubicBezTo>
                        <a:cubicBezTo>
                          <a:pt x="786847" y="828074"/>
                          <a:pt x="775804" y="812404"/>
                          <a:pt x="770282" y="795839"/>
                        </a:cubicBezTo>
                        <a:cubicBezTo>
                          <a:pt x="759530" y="763582"/>
                          <a:pt x="768174" y="777165"/>
                          <a:pt x="745434" y="754426"/>
                        </a:cubicBezTo>
                        <a:cubicBezTo>
                          <a:pt x="742673" y="746143"/>
                          <a:pt x="744256" y="734653"/>
                          <a:pt x="737152" y="729578"/>
                        </a:cubicBezTo>
                        <a:cubicBezTo>
                          <a:pt x="722943" y="719429"/>
                          <a:pt x="687456" y="713013"/>
                          <a:pt x="687456" y="713013"/>
                        </a:cubicBezTo>
                        <a:cubicBezTo>
                          <a:pt x="681934" y="704730"/>
                          <a:pt x="672528" y="697984"/>
                          <a:pt x="670891" y="688165"/>
                        </a:cubicBezTo>
                        <a:cubicBezTo>
                          <a:pt x="666373" y="661059"/>
                          <a:pt x="686452" y="660055"/>
                          <a:pt x="704021" y="655035"/>
                        </a:cubicBezTo>
                        <a:cubicBezTo>
                          <a:pt x="714967" y="651908"/>
                          <a:pt x="726249" y="650023"/>
                          <a:pt x="737152" y="646752"/>
                        </a:cubicBezTo>
                        <a:cubicBezTo>
                          <a:pt x="753877" y="641735"/>
                          <a:pt x="769725" y="633612"/>
                          <a:pt x="786847" y="630187"/>
                        </a:cubicBezTo>
                        <a:cubicBezTo>
                          <a:pt x="800651" y="627426"/>
                          <a:pt x="814678" y="625608"/>
                          <a:pt x="828260" y="621904"/>
                        </a:cubicBezTo>
                        <a:cubicBezTo>
                          <a:pt x="845106" y="617310"/>
                          <a:pt x="861391" y="610861"/>
                          <a:pt x="877956" y="605339"/>
                        </a:cubicBezTo>
                        <a:lnTo>
                          <a:pt x="902804" y="597057"/>
                        </a:lnTo>
                        <a:lnTo>
                          <a:pt x="927652" y="588774"/>
                        </a:lnTo>
                        <a:cubicBezTo>
                          <a:pt x="936027" y="576212"/>
                          <a:pt x="952500" y="556223"/>
                          <a:pt x="952500" y="539078"/>
                        </a:cubicBezTo>
                        <a:cubicBezTo>
                          <a:pt x="952500" y="528679"/>
                          <a:pt x="939840" y="492817"/>
                          <a:pt x="935934" y="481100"/>
                        </a:cubicBezTo>
                        <a:cubicBezTo>
                          <a:pt x="938695" y="467296"/>
                          <a:pt x="937921" y="452278"/>
                          <a:pt x="944217" y="439687"/>
                        </a:cubicBezTo>
                        <a:cubicBezTo>
                          <a:pt x="952189" y="423743"/>
                          <a:pt x="979642" y="407788"/>
                          <a:pt x="993913" y="398274"/>
                        </a:cubicBezTo>
                        <a:cubicBezTo>
                          <a:pt x="1036729" y="334048"/>
                          <a:pt x="1020747" y="367466"/>
                          <a:pt x="1043608" y="298883"/>
                        </a:cubicBezTo>
                        <a:lnTo>
                          <a:pt x="1051891" y="274035"/>
                        </a:lnTo>
                        <a:cubicBezTo>
                          <a:pt x="1049130" y="254709"/>
                          <a:pt x="1055593" y="231467"/>
                          <a:pt x="1043608" y="216057"/>
                        </a:cubicBezTo>
                        <a:cubicBezTo>
                          <a:pt x="1032888" y="202274"/>
                          <a:pt x="993913" y="199491"/>
                          <a:pt x="993913" y="199491"/>
                        </a:cubicBezTo>
                        <a:cubicBezTo>
                          <a:pt x="988391" y="193969"/>
                          <a:pt x="985004" y="184457"/>
                          <a:pt x="977347" y="182926"/>
                        </a:cubicBezTo>
                        <a:cubicBezTo>
                          <a:pt x="968786" y="181214"/>
                          <a:pt x="959986" y="186717"/>
                          <a:pt x="952500" y="191209"/>
                        </a:cubicBezTo>
                        <a:cubicBezTo>
                          <a:pt x="945804" y="195227"/>
                          <a:pt x="942181" y="203089"/>
                          <a:pt x="935934" y="207774"/>
                        </a:cubicBezTo>
                        <a:cubicBezTo>
                          <a:pt x="920007" y="219719"/>
                          <a:pt x="900317" y="226826"/>
                          <a:pt x="886239" y="240904"/>
                        </a:cubicBezTo>
                        <a:cubicBezTo>
                          <a:pt x="880717" y="246426"/>
                          <a:pt x="877331" y="255938"/>
                          <a:pt x="869673" y="257470"/>
                        </a:cubicBezTo>
                        <a:cubicBezTo>
                          <a:pt x="834375" y="264530"/>
                          <a:pt x="797891" y="262991"/>
                          <a:pt x="762000" y="265752"/>
                        </a:cubicBezTo>
                        <a:cubicBezTo>
                          <a:pt x="768177" y="302817"/>
                          <a:pt x="777280" y="321209"/>
                          <a:pt x="762000" y="356861"/>
                        </a:cubicBezTo>
                        <a:cubicBezTo>
                          <a:pt x="756783" y="369033"/>
                          <a:pt x="728491" y="383667"/>
                          <a:pt x="720586" y="389991"/>
                        </a:cubicBezTo>
                        <a:cubicBezTo>
                          <a:pt x="688101" y="415979"/>
                          <a:pt x="722326" y="400456"/>
                          <a:pt x="679173" y="414839"/>
                        </a:cubicBezTo>
                        <a:cubicBezTo>
                          <a:pt x="612912" y="412078"/>
                          <a:pt x="545876" y="417035"/>
                          <a:pt x="480391" y="406557"/>
                        </a:cubicBezTo>
                        <a:cubicBezTo>
                          <a:pt x="471770" y="405178"/>
                          <a:pt x="470396" y="390270"/>
                          <a:pt x="472108" y="381709"/>
                        </a:cubicBezTo>
                        <a:cubicBezTo>
                          <a:pt x="473639" y="374052"/>
                          <a:pt x="483151" y="374807"/>
                          <a:pt x="488673" y="365144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" name="Forma libre 47"/>
                  <p:cNvSpPr/>
                  <p:nvPr/>
                </p:nvSpPr>
                <p:spPr>
                  <a:xfrm>
                    <a:off x="6021500" y="3711306"/>
                    <a:ext cx="923096" cy="365726"/>
                  </a:xfrm>
                  <a:custGeom>
                    <a:avLst/>
                    <a:gdLst>
                      <a:gd name="connsiteX0" fmla="*/ 488674 w 894522"/>
                      <a:gd name="connsiteY0" fmla="*/ 1292 h 365727"/>
                      <a:gd name="connsiteX1" fmla="*/ 505239 w 894522"/>
                      <a:gd name="connsiteY1" fmla="*/ 67553 h 365727"/>
                      <a:gd name="connsiteX2" fmla="*/ 554935 w 894522"/>
                      <a:gd name="connsiteY2" fmla="*/ 92401 h 365727"/>
                      <a:gd name="connsiteX3" fmla="*/ 571500 w 894522"/>
                      <a:gd name="connsiteY3" fmla="*/ 117249 h 365727"/>
                      <a:gd name="connsiteX4" fmla="*/ 596348 w 894522"/>
                      <a:gd name="connsiteY4" fmla="*/ 133814 h 365727"/>
                      <a:gd name="connsiteX5" fmla="*/ 629479 w 894522"/>
                      <a:gd name="connsiteY5" fmla="*/ 183510 h 365727"/>
                      <a:gd name="connsiteX6" fmla="*/ 728870 w 894522"/>
                      <a:gd name="connsiteY6" fmla="*/ 175227 h 365727"/>
                      <a:gd name="connsiteX7" fmla="*/ 712305 w 894522"/>
                      <a:gd name="connsiteY7" fmla="*/ 150379 h 365727"/>
                      <a:gd name="connsiteX8" fmla="*/ 803413 w 894522"/>
                      <a:gd name="connsiteY8" fmla="*/ 158662 h 365727"/>
                      <a:gd name="connsiteX9" fmla="*/ 844826 w 894522"/>
                      <a:gd name="connsiteY9" fmla="*/ 191792 h 365727"/>
                      <a:gd name="connsiteX10" fmla="*/ 894522 w 894522"/>
                      <a:gd name="connsiteY10" fmla="*/ 216640 h 365727"/>
                      <a:gd name="connsiteX11" fmla="*/ 886239 w 894522"/>
                      <a:gd name="connsiteY11" fmla="*/ 291183 h 365727"/>
                      <a:gd name="connsiteX12" fmla="*/ 877957 w 894522"/>
                      <a:gd name="connsiteY12" fmla="*/ 266336 h 365727"/>
                      <a:gd name="connsiteX13" fmla="*/ 869674 w 894522"/>
                      <a:gd name="connsiteY13" fmla="*/ 316031 h 365727"/>
                      <a:gd name="connsiteX14" fmla="*/ 844826 w 894522"/>
                      <a:gd name="connsiteY14" fmla="*/ 365727 h 365727"/>
                      <a:gd name="connsiteX15" fmla="*/ 762000 w 894522"/>
                      <a:gd name="connsiteY15" fmla="*/ 357444 h 365727"/>
                      <a:gd name="connsiteX16" fmla="*/ 745435 w 894522"/>
                      <a:gd name="connsiteY16" fmla="*/ 332596 h 365727"/>
                      <a:gd name="connsiteX17" fmla="*/ 695739 w 894522"/>
                      <a:gd name="connsiteY17" fmla="*/ 316031 h 365727"/>
                      <a:gd name="connsiteX18" fmla="*/ 679174 w 894522"/>
                      <a:gd name="connsiteY18" fmla="*/ 258053 h 365727"/>
                      <a:gd name="connsiteX19" fmla="*/ 670892 w 894522"/>
                      <a:gd name="connsiteY19" fmla="*/ 233205 h 365727"/>
                      <a:gd name="connsiteX20" fmla="*/ 646044 w 894522"/>
                      <a:gd name="connsiteY20" fmla="*/ 224923 h 365727"/>
                      <a:gd name="connsiteX21" fmla="*/ 588065 w 894522"/>
                      <a:gd name="connsiteY21" fmla="*/ 216640 h 365727"/>
                      <a:gd name="connsiteX22" fmla="*/ 521805 w 894522"/>
                      <a:gd name="connsiteY22" fmla="*/ 224923 h 365727"/>
                      <a:gd name="connsiteX23" fmla="*/ 496957 w 894522"/>
                      <a:gd name="connsiteY23" fmla="*/ 266336 h 365727"/>
                      <a:gd name="connsiteX24" fmla="*/ 472109 w 894522"/>
                      <a:gd name="connsiteY24" fmla="*/ 282901 h 365727"/>
                      <a:gd name="connsiteX25" fmla="*/ 455544 w 894522"/>
                      <a:gd name="connsiteY25" fmla="*/ 307749 h 365727"/>
                      <a:gd name="connsiteX26" fmla="*/ 405848 w 894522"/>
                      <a:gd name="connsiteY26" fmla="*/ 324314 h 365727"/>
                      <a:gd name="connsiteX27" fmla="*/ 339587 w 894522"/>
                      <a:gd name="connsiteY27" fmla="*/ 291183 h 365727"/>
                      <a:gd name="connsiteX28" fmla="*/ 323022 w 894522"/>
                      <a:gd name="connsiteY28" fmla="*/ 266336 h 365727"/>
                      <a:gd name="connsiteX29" fmla="*/ 314739 w 894522"/>
                      <a:gd name="connsiteY29" fmla="*/ 191792 h 365727"/>
                      <a:gd name="connsiteX30" fmla="*/ 248479 w 894522"/>
                      <a:gd name="connsiteY30" fmla="*/ 200075 h 365727"/>
                      <a:gd name="connsiteX31" fmla="*/ 240196 w 894522"/>
                      <a:gd name="connsiteY31" fmla="*/ 233205 h 365727"/>
                      <a:gd name="connsiteX32" fmla="*/ 231913 w 894522"/>
                      <a:gd name="connsiteY32" fmla="*/ 258053 h 365727"/>
                      <a:gd name="connsiteX33" fmla="*/ 190500 w 894522"/>
                      <a:gd name="connsiteY33" fmla="*/ 307749 h 365727"/>
                      <a:gd name="connsiteX34" fmla="*/ 157370 w 894522"/>
                      <a:gd name="connsiteY34" fmla="*/ 340879 h 365727"/>
                      <a:gd name="connsiteX35" fmla="*/ 149087 w 894522"/>
                      <a:gd name="connsiteY35" fmla="*/ 316031 h 365727"/>
                      <a:gd name="connsiteX36" fmla="*/ 140805 w 894522"/>
                      <a:gd name="connsiteY36" fmla="*/ 233205 h 365727"/>
                      <a:gd name="connsiteX37" fmla="*/ 115957 w 894522"/>
                      <a:gd name="connsiteY37" fmla="*/ 224923 h 365727"/>
                      <a:gd name="connsiteX38" fmla="*/ 82826 w 894522"/>
                      <a:gd name="connsiteY38" fmla="*/ 191792 h 365727"/>
                      <a:gd name="connsiteX39" fmla="*/ 57979 w 894522"/>
                      <a:gd name="connsiteY39" fmla="*/ 175227 h 365727"/>
                      <a:gd name="connsiteX40" fmla="*/ 49696 w 894522"/>
                      <a:gd name="connsiteY40" fmla="*/ 150379 h 365727"/>
                      <a:gd name="connsiteX41" fmla="*/ 0 w 894522"/>
                      <a:gd name="connsiteY41" fmla="*/ 125531 h 365727"/>
                      <a:gd name="connsiteX42" fmla="*/ 24848 w 894522"/>
                      <a:gd name="connsiteY42" fmla="*/ 108966 h 365727"/>
                      <a:gd name="connsiteX43" fmla="*/ 74544 w 894522"/>
                      <a:gd name="connsiteY43" fmla="*/ 92401 h 365727"/>
                      <a:gd name="connsiteX44" fmla="*/ 99392 w 894522"/>
                      <a:gd name="connsiteY44" fmla="*/ 84118 h 365727"/>
                      <a:gd name="connsiteX45" fmla="*/ 157370 w 894522"/>
                      <a:gd name="connsiteY45" fmla="*/ 75836 h 365727"/>
                      <a:gd name="connsiteX46" fmla="*/ 190500 w 894522"/>
                      <a:gd name="connsiteY46" fmla="*/ 67553 h 365727"/>
                      <a:gd name="connsiteX47" fmla="*/ 306457 w 894522"/>
                      <a:gd name="connsiteY47" fmla="*/ 50988 h 365727"/>
                      <a:gd name="connsiteX48" fmla="*/ 339587 w 894522"/>
                      <a:gd name="connsiteY48" fmla="*/ 42705 h 365727"/>
                      <a:gd name="connsiteX49" fmla="*/ 364435 w 894522"/>
                      <a:gd name="connsiteY49" fmla="*/ 34423 h 365727"/>
                      <a:gd name="connsiteX50" fmla="*/ 414131 w 894522"/>
                      <a:gd name="connsiteY50" fmla="*/ 26140 h 365727"/>
                      <a:gd name="connsiteX51" fmla="*/ 455544 w 894522"/>
                      <a:gd name="connsiteY51" fmla="*/ 17857 h 365727"/>
                      <a:gd name="connsiteX52" fmla="*/ 480392 w 894522"/>
                      <a:gd name="connsiteY52" fmla="*/ 9575 h 365727"/>
                      <a:gd name="connsiteX53" fmla="*/ 430696 w 894522"/>
                      <a:gd name="connsiteY53" fmla="*/ 17857 h 365727"/>
                      <a:gd name="connsiteX54" fmla="*/ 488674 w 894522"/>
                      <a:gd name="connsiteY54" fmla="*/ 1292 h 365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894522" h="365727">
                        <a:moveTo>
                          <a:pt x="488674" y="1292"/>
                        </a:moveTo>
                        <a:cubicBezTo>
                          <a:pt x="501098" y="9575"/>
                          <a:pt x="498449" y="59065"/>
                          <a:pt x="505239" y="67553"/>
                        </a:cubicBezTo>
                        <a:cubicBezTo>
                          <a:pt x="516915" y="82149"/>
                          <a:pt x="538567" y="86945"/>
                          <a:pt x="554935" y="92401"/>
                        </a:cubicBezTo>
                        <a:cubicBezTo>
                          <a:pt x="560457" y="100684"/>
                          <a:pt x="564461" y="110210"/>
                          <a:pt x="571500" y="117249"/>
                        </a:cubicBezTo>
                        <a:cubicBezTo>
                          <a:pt x="578539" y="124288"/>
                          <a:pt x="589793" y="126323"/>
                          <a:pt x="596348" y="133814"/>
                        </a:cubicBezTo>
                        <a:cubicBezTo>
                          <a:pt x="609458" y="148797"/>
                          <a:pt x="629479" y="183510"/>
                          <a:pt x="629479" y="183510"/>
                        </a:cubicBezTo>
                        <a:cubicBezTo>
                          <a:pt x="662609" y="180749"/>
                          <a:pt x="698003" y="187574"/>
                          <a:pt x="728870" y="175227"/>
                        </a:cubicBezTo>
                        <a:cubicBezTo>
                          <a:pt x="738112" y="171530"/>
                          <a:pt x="702588" y="152538"/>
                          <a:pt x="712305" y="150379"/>
                        </a:cubicBezTo>
                        <a:cubicBezTo>
                          <a:pt x="742073" y="143764"/>
                          <a:pt x="773044" y="155901"/>
                          <a:pt x="803413" y="158662"/>
                        </a:cubicBezTo>
                        <a:cubicBezTo>
                          <a:pt x="818820" y="174068"/>
                          <a:pt x="823931" y="181344"/>
                          <a:pt x="844826" y="191792"/>
                        </a:cubicBezTo>
                        <a:cubicBezTo>
                          <a:pt x="913413" y="226086"/>
                          <a:pt x="823307" y="169164"/>
                          <a:pt x="894522" y="216640"/>
                        </a:cubicBezTo>
                        <a:cubicBezTo>
                          <a:pt x="891761" y="241488"/>
                          <a:pt x="894145" y="267465"/>
                          <a:pt x="886239" y="291183"/>
                        </a:cubicBezTo>
                        <a:cubicBezTo>
                          <a:pt x="883478" y="299465"/>
                          <a:pt x="882800" y="259072"/>
                          <a:pt x="877957" y="266336"/>
                        </a:cubicBezTo>
                        <a:cubicBezTo>
                          <a:pt x="868642" y="280309"/>
                          <a:pt x="872967" y="299564"/>
                          <a:pt x="869674" y="316031"/>
                        </a:cubicBezTo>
                        <a:cubicBezTo>
                          <a:pt x="862041" y="354195"/>
                          <a:pt x="867697" y="342857"/>
                          <a:pt x="844826" y="365727"/>
                        </a:cubicBezTo>
                        <a:cubicBezTo>
                          <a:pt x="817217" y="362966"/>
                          <a:pt x="788322" y="366218"/>
                          <a:pt x="762000" y="357444"/>
                        </a:cubicBezTo>
                        <a:cubicBezTo>
                          <a:pt x="752556" y="354296"/>
                          <a:pt x="753876" y="337872"/>
                          <a:pt x="745435" y="332596"/>
                        </a:cubicBezTo>
                        <a:cubicBezTo>
                          <a:pt x="730628" y="323342"/>
                          <a:pt x="695739" y="316031"/>
                          <a:pt x="695739" y="316031"/>
                        </a:cubicBezTo>
                        <a:cubicBezTo>
                          <a:pt x="675882" y="256454"/>
                          <a:pt x="699974" y="330853"/>
                          <a:pt x="679174" y="258053"/>
                        </a:cubicBezTo>
                        <a:cubicBezTo>
                          <a:pt x="676776" y="249658"/>
                          <a:pt x="677065" y="239378"/>
                          <a:pt x="670892" y="233205"/>
                        </a:cubicBezTo>
                        <a:cubicBezTo>
                          <a:pt x="664719" y="227032"/>
                          <a:pt x="654605" y="226635"/>
                          <a:pt x="646044" y="224923"/>
                        </a:cubicBezTo>
                        <a:cubicBezTo>
                          <a:pt x="626901" y="221094"/>
                          <a:pt x="607391" y="219401"/>
                          <a:pt x="588065" y="216640"/>
                        </a:cubicBezTo>
                        <a:cubicBezTo>
                          <a:pt x="565978" y="219401"/>
                          <a:pt x="543125" y="218527"/>
                          <a:pt x="521805" y="224923"/>
                        </a:cubicBezTo>
                        <a:cubicBezTo>
                          <a:pt x="498103" y="232034"/>
                          <a:pt x="508785" y="251551"/>
                          <a:pt x="496957" y="266336"/>
                        </a:cubicBezTo>
                        <a:cubicBezTo>
                          <a:pt x="490739" y="274109"/>
                          <a:pt x="480392" y="277379"/>
                          <a:pt x="472109" y="282901"/>
                        </a:cubicBezTo>
                        <a:cubicBezTo>
                          <a:pt x="466587" y="291184"/>
                          <a:pt x="463985" y="302473"/>
                          <a:pt x="455544" y="307749"/>
                        </a:cubicBezTo>
                        <a:cubicBezTo>
                          <a:pt x="440737" y="317003"/>
                          <a:pt x="405848" y="324314"/>
                          <a:pt x="405848" y="324314"/>
                        </a:cubicBezTo>
                        <a:cubicBezTo>
                          <a:pt x="366371" y="311155"/>
                          <a:pt x="360615" y="317469"/>
                          <a:pt x="339587" y="291183"/>
                        </a:cubicBezTo>
                        <a:cubicBezTo>
                          <a:pt x="333369" y="283410"/>
                          <a:pt x="328544" y="274618"/>
                          <a:pt x="323022" y="266336"/>
                        </a:cubicBezTo>
                        <a:cubicBezTo>
                          <a:pt x="320261" y="241488"/>
                          <a:pt x="333425" y="208402"/>
                          <a:pt x="314739" y="191792"/>
                        </a:cubicBezTo>
                        <a:cubicBezTo>
                          <a:pt x="298103" y="177004"/>
                          <a:pt x="267936" y="189265"/>
                          <a:pt x="248479" y="200075"/>
                        </a:cubicBezTo>
                        <a:cubicBezTo>
                          <a:pt x="238528" y="205603"/>
                          <a:pt x="243323" y="222260"/>
                          <a:pt x="240196" y="233205"/>
                        </a:cubicBezTo>
                        <a:cubicBezTo>
                          <a:pt x="237797" y="241600"/>
                          <a:pt x="235818" y="250244"/>
                          <a:pt x="231913" y="258053"/>
                        </a:cubicBezTo>
                        <a:cubicBezTo>
                          <a:pt x="220381" y="281117"/>
                          <a:pt x="208819" y="289430"/>
                          <a:pt x="190500" y="307749"/>
                        </a:cubicBezTo>
                        <a:cubicBezTo>
                          <a:pt x="187345" y="317215"/>
                          <a:pt x="182612" y="353500"/>
                          <a:pt x="157370" y="340879"/>
                        </a:cubicBezTo>
                        <a:cubicBezTo>
                          <a:pt x="149561" y="336975"/>
                          <a:pt x="151848" y="324314"/>
                          <a:pt x="149087" y="316031"/>
                        </a:cubicBezTo>
                        <a:cubicBezTo>
                          <a:pt x="146326" y="288422"/>
                          <a:pt x="150287" y="259281"/>
                          <a:pt x="140805" y="233205"/>
                        </a:cubicBezTo>
                        <a:cubicBezTo>
                          <a:pt x="137821" y="225000"/>
                          <a:pt x="123061" y="229998"/>
                          <a:pt x="115957" y="224923"/>
                        </a:cubicBezTo>
                        <a:cubicBezTo>
                          <a:pt x="103248" y="215845"/>
                          <a:pt x="95821" y="200455"/>
                          <a:pt x="82826" y="191792"/>
                        </a:cubicBezTo>
                        <a:lnTo>
                          <a:pt x="57979" y="175227"/>
                        </a:lnTo>
                        <a:cubicBezTo>
                          <a:pt x="55218" y="166944"/>
                          <a:pt x="55150" y="157197"/>
                          <a:pt x="49696" y="150379"/>
                        </a:cubicBezTo>
                        <a:cubicBezTo>
                          <a:pt x="38019" y="135783"/>
                          <a:pt x="16368" y="130987"/>
                          <a:pt x="0" y="125531"/>
                        </a:cubicBezTo>
                        <a:cubicBezTo>
                          <a:pt x="8283" y="120009"/>
                          <a:pt x="15751" y="113009"/>
                          <a:pt x="24848" y="108966"/>
                        </a:cubicBezTo>
                        <a:cubicBezTo>
                          <a:pt x="40804" y="101874"/>
                          <a:pt x="57979" y="97923"/>
                          <a:pt x="74544" y="92401"/>
                        </a:cubicBezTo>
                        <a:cubicBezTo>
                          <a:pt x="82827" y="89640"/>
                          <a:pt x="90749" y="85353"/>
                          <a:pt x="99392" y="84118"/>
                        </a:cubicBezTo>
                        <a:cubicBezTo>
                          <a:pt x="118718" y="81357"/>
                          <a:pt x="138163" y="79328"/>
                          <a:pt x="157370" y="75836"/>
                        </a:cubicBezTo>
                        <a:cubicBezTo>
                          <a:pt x="168570" y="73800"/>
                          <a:pt x="179272" y="69424"/>
                          <a:pt x="190500" y="67553"/>
                        </a:cubicBezTo>
                        <a:cubicBezTo>
                          <a:pt x="229013" y="61134"/>
                          <a:pt x="268578" y="60458"/>
                          <a:pt x="306457" y="50988"/>
                        </a:cubicBezTo>
                        <a:cubicBezTo>
                          <a:pt x="317500" y="48227"/>
                          <a:pt x="328642" y="45832"/>
                          <a:pt x="339587" y="42705"/>
                        </a:cubicBezTo>
                        <a:cubicBezTo>
                          <a:pt x="347982" y="40307"/>
                          <a:pt x="355912" y="36317"/>
                          <a:pt x="364435" y="34423"/>
                        </a:cubicBezTo>
                        <a:cubicBezTo>
                          <a:pt x="380829" y="30780"/>
                          <a:pt x="397608" y="29144"/>
                          <a:pt x="414131" y="26140"/>
                        </a:cubicBezTo>
                        <a:cubicBezTo>
                          <a:pt x="427982" y="23622"/>
                          <a:pt x="441887" y="21271"/>
                          <a:pt x="455544" y="17857"/>
                        </a:cubicBezTo>
                        <a:cubicBezTo>
                          <a:pt x="464014" y="15740"/>
                          <a:pt x="489123" y="9575"/>
                          <a:pt x="480392" y="9575"/>
                        </a:cubicBezTo>
                        <a:cubicBezTo>
                          <a:pt x="463598" y="9575"/>
                          <a:pt x="442572" y="5983"/>
                          <a:pt x="430696" y="17857"/>
                        </a:cubicBezTo>
                        <a:cubicBezTo>
                          <a:pt x="420934" y="27618"/>
                          <a:pt x="476250" y="-6991"/>
                          <a:pt x="488674" y="1292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" name="Forma libre 49"/>
                  <p:cNvSpPr/>
                  <p:nvPr/>
                </p:nvSpPr>
                <p:spPr>
                  <a:xfrm>
                    <a:off x="4919914" y="3768924"/>
                    <a:ext cx="1237835" cy="722240"/>
                  </a:xfrm>
                  <a:custGeom>
                    <a:avLst/>
                    <a:gdLst>
                      <a:gd name="connsiteX0" fmla="*/ 1134718 w 1209261"/>
                      <a:gd name="connsiteY0" fmla="*/ 589718 h 722239"/>
                      <a:gd name="connsiteX1" fmla="*/ 1143000 w 1209261"/>
                      <a:gd name="connsiteY1" fmla="*/ 482044 h 722239"/>
                      <a:gd name="connsiteX2" fmla="*/ 1184413 w 1209261"/>
                      <a:gd name="connsiteY2" fmla="*/ 407500 h 722239"/>
                      <a:gd name="connsiteX3" fmla="*/ 1209261 w 1209261"/>
                      <a:gd name="connsiteY3" fmla="*/ 357805 h 722239"/>
                      <a:gd name="connsiteX4" fmla="*/ 1200979 w 1209261"/>
                      <a:gd name="connsiteY4" fmla="*/ 332957 h 722239"/>
                      <a:gd name="connsiteX5" fmla="*/ 1143000 w 1209261"/>
                      <a:gd name="connsiteY5" fmla="*/ 349522 h 722239"/>
                      <a:gd name="connsiteX6" fmla="*/ 993913 w 1209261"/>
                      <a:gd name="connsiteY6" fmla="*/ 341239 h 722239"/>
                      <a:gd name="connsiteX7" fmla="*/ 944218 w 1209261"/>
                      <a:gd name="connsiteY7" fmla="*/ 324674 h 722239"/>
                      <a:gd name="connsiteX8" fmla="*/ 919370 w 1209261"/>
                      <a:gd name="connsiteY8" fmla="*/ 316392 h 722239"/>
                      <a:gd name="connsiteX9" fmla="*/ 877957 w 1209261"/>
                      <a:gd name="connsiteY9" fmla="*/ 291544 h 722239"/>
                      <a:gd name="connsiteX10" fmla="*/ 861392 w 1209261"/>
                      <a:gd name="connsiteY10" fmla="*/ 274978 h 722239"/>
                      <a:gd name="connsiteX11" fmla="*/ 836544 w 1209261"/>
                      <a:gd name="connsiteY11" fmla="*/ 258413 h 722239"/>
                      <a:gd name="connsiteX12" fmla="*/ 828261 w 1209261"/>
                      <a:gd name="connsiteY12" fmla="*/ 233565 h 722239"/>
                      <a:gd name="connsiteX13" fmla="*/ 745435 w 1209261"/>
                      <a:gd name="connsiteY13" fmla="*/ 225283 h 722239"/>
                      <a:gd name="connsiteX14" fmla="*/ 662609 w 1209261"/>
                      <a:gd name="connsiteY14" fmla="*/ 200435 h 722239"/>
                      <a:gd name="connsiteX15" fmla="*/ 654326 w 1209261"/>
                      <a:gd name="connsiteY15" fmla="*/ 175587 h 722239"/>
                      <a:gd name="connsiteX16" fmla="*/ 637761 w 1209261"/>
                      <a:gd name="connsiteY16" fmla="*/ 117609 h 722239"/>
                      <a:gd name="connsiteX17" fmla="*/ 646044 w 1209261"/>
                      <a:gd name="connsiteY17" fmla="*/ 109326 h 722239"/>
                      <a:gd name="connsiteX18" fmla="*/ 621196 w 1209261"/>
                      <a:gd name="connsiteY18" fmla="*/ 101044 h 722239"/>
                      <a:gd name="connsiteX19" fmla="*/ 588066 w 1209261"/>
                      <a:gd name="connsiteY19" fmla="*/ 67913 h 722239"/>
                      <a:gd name="connsiteX20" fmla="*/ 571500 w 1209261"/>
                      <a:gd name="connsiteY20" fmla="*/ 51348 h 722239"/>
                      <a:gd name="connsiteX21" fmla="*/ 521805 w 1209261"/>
                      <a:gd name="connsiteY21" fmla="*/ 34783 h 722239"/>
                      <a:gd name="connsiteX22" fmla="*/ 422413 w 1209261"/>
                      <a:gd name="connsiteY22" fmla="*/ 9935 h 722239"/>
                      <a:gd name="connsiteX23" fmla="*/ 397566 w 1209261"/>
                      <a:gd name="connsiteY23" fmla="*/ 26500 h 722239"/>
                      <a:gd name="connsiteX24" fmla="*/ 389283 w 1209261"/>
                      <a:gd name="connsiteY24" fmla="*/ 51348 h 722239"/>
                      <a:gd name="connsiteX25" fmla="*/ 438979 w 1209261"/>
                      <a:gd name="connsiteY25" fmla="*/ 34783 h 722239"/>
                      <a:gd name="connsiteX26" fmla="*/ 455544 w 1209261"/>
                      <a:gd name="connsiteY26" fmla="*/ 9935 h 722239"/>
                      <a:gd name="connsiteX27" fmla="*/ 430696 w 1209261"/>
                      <a:gd name="connsiteY27" fmla="*/ 18218 h 722239"/>
                      <a:gd name="connsiteX28" fmla="*/ 405848 w 1209261"/>
                      <a:gd name="connsiteY28" fmla="*/ 26500 h 722239"/>
                      <a:gd name="connsiteX29" fmla="*/ 356152 w 1209261"/>
                      <a:gd name="connsiteY29" fmla="*/ 51348 h 722239"/>
                      <a:gd name="connsiteX30" fmla="*/ 314739 w 1209261"/>
                      <a:gd name="connsiteY30" fmla="*/ 84478 h 722239"/>
                      <a:gd name="connsiteX31" fmla="*/ 273326 w 1209261"/>
                      <a:gd name="connsiteY31" fmla="*/ 150739 h 722239"/>
                      <a:gd name="connsiteX32" fmla="*/ 248479 w 1209261"/>
                      <a:gd name="connsiteY32" fmla="*/ 84478 h 722239"/>
                      <a:gd name="connsiteX33" fmla="*/ 223631 w 1209261"/>
                      <a:gd name="connsiteY33" fmla="*/ 43065 h 722239"/>
                      <a:gd name="connsiteX34" fmla="*/ 198783 w 1209261"/>
                      <a:gd name="connsiteY34" fmla="*/ 51348 h 722239"/>
                      <a:gd name="connsiteX35" fmla="*/ 215348 w 1209261"/>
                      <a:gd name="connsiteY35" fmla="*/ 117609 h 722239"/>
                      <a:gd name="connsiteX36" fmla="*/ 149087 w 1209261"/>
                      <a:gd name="connsiteY36" fmla="*/ 134174 h 722239"/>
                      <a:gd name="connsiteX37" fmla="*/ 66261 w 1209261"/>
                      <a:gd name="connsiteY37" fmla="*/ 150739 h 722239"/>
                      <a:gd name="connsiteX38" fmla="*/ 41413 w 1209261"/>
                      <a:gd name="connsiteY38" fmla="*/ 159022 h 722239"/>
                      <a:gd name="connsiteX39" fmla="*/ 66261 w 1209261"/>
                      <a:gd name="connsiteY39" fmla="*/ 308109 h 722239"/>
                      <a:gd name="connsiteX40" fmla="*/ 82826 w 1209261"/>
                      <a:gd name="connsiteY40" fmla="*/ 332957 h 722239"/>
                      <a:gd name="connsiteX41" fmla="*/ 99392 w 1209261"/>
                      <a:gd name="connsiteY41" fmla="*/ 382652 h 722239"/>
                      <a:gd name="connsiteX42" fmla="*/ 82826 w 1209261"/>
                      <a:gd name="connsiteY42" fmla="*/ 440631 h 722239"/>
                      <a:gd name="connsiteX43" fmla="*/ 49696 w 1209261"/>
                      <a:gd name="connsiteY43" fmla="*/ 482044 h 722239"/>
                      <a:gd name="connsiteX44" fmla="*/ 41413 w 1209261"/>
                      <a:gd name="connsiteY44" fmla="*/ 506892 h 722239"/>
                      <a:gd name="connsiteX45" fmla="*/ 16566 w 1209261"/>
                      <a:gd name="connsiteY45" fmla="*/ 523457 h 722239"/>
                      <a:gd name="connsiteX46" fmla="*/ 0 w 1209261"/>
                      <a:gd name="connsiteY46" fmla="*/ 548305 h 722239"/>
                      <a:gd name="connsiteX47" fmla="*/ 57979 w 1209261"/>
                      <a:gd name="connsiteY47" fmla="*/ 589718 h 722239"/>
                      <a:gd name="connsiteX48" fmla="*/ 82826 w 1209261"/>
                      <a:gd name="connsiteY48" fmla="*/ 606283 h 722239"/>
                      <a:gd name="connsiteX49" fmla="*/ 182218 w 1209261"/>
                      <a:gd name="connsiteY49" fmla="*/ 631131 h 722239"/>
                      <a:gd name="connsiteX50" fmla="*/ 207066 w 1209261"/>
                      <a:gd name="connsiteY50" fmla="*/ 639413 h 722239"/>
                      <a:gd name="connsiteX51" fmla="*/ 314739 w 1209261"/>
                      <a:gd name="connsiteY51" fmla="*/ 655978 h 722239"/>
                      <a:gd name="connsiteX52" fmla="*/ 414131 w 1209261"/>
                      <a:gd name="connsiteY52" fmla="*/ 689109 h 722239"/>
                      <a:gd name="connsiteX53" fmla="*/ 438979 w 1209261"/>
                      <a:gd name="connsiteY53" fmla="*/ 697392 h 722239"/>
                      <a:gd name="connsiteX54" fmla="*/ 488674 w 1209261"/>
                      <a:gd name="connsiteY54" fmla="*/ 722239 h 722239"/>
                      <a:gd name="connsiteX55" fmla="*/ 579783 w 1209261"/>
                      <a:gd name="connsiteY55" fmla="*/ 713957 h 722239"/>
                      <a:gd name="connsiteX56" fmla="*/ 654326 w 1209261"/>
                      <a:gd name="connsiteY56" fmla="*/ 689109 h 722239"/>
                      <a:gd name="connsiteX57" fmla="*/ 679174 w 1209261"/>
                      <a:gd name="connsiteY57" fmla="*/ 680826 h 722239"/>
                      <a:gd name="connsiteX58" fmla="*/ 704022 w 1209261"/>
                      <a:gd name="connsiteY58" fmla="*/ 664261 h 722239"/>
                      <a:gd name="connsiteX59" fmla="*/ 753718 w 1209261"/>
                      <a:gd name="connsiteY59" fmla="*/ 647696 h 722239"/>
                      <a:gd name="connsiteX60" fmla="*/ 828261 w 1209261"/>
                      <a:gd name="connsiteY60" fmla="*/ 622848 h 722239"/>
                      <a:gd name="connsiteX61" fmla="*/ 886239 w 1209261"/>
                      <a:gd name="connsiteY61" fmla="*/ 598000 h 722239"/>
                      <a:gd name="connsiteX62" fmla="*/ 935935 w 1209261"/>
                      <a:gd name="connsiteY62" fmla="*/ 581435 h 722239"/>
                      <a:gd name="connsiteX63" fmla="*/ 985631 w 1209261"/>
                      <a:gd name="connsiteY63" fmla="*/ 564870 h 722239"/>
                      <a:gd name="connsiteX64" fmla="*/ 1010479 w 1209261"/>
                      <a:gd name="connsiteY64" fmla="*/ 556587 h 722239"/>
                      <a:gd name="connsiteX65" fmla="*/ 1051892 w 1209261"/>
                      <a:gd name="connsiteY65" fmla="*/ 564870 h 722239"/>
                      <a:gd name="connsiteX66" fmla="*/ 1134718 w 1209261"/>
                      <a:gd name="connsiteY66" fmla="*/ 589718 h 722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209261" h="722239">
                        <a:moveTo>
                          <a:pt x="1134718" y="589718"/>
                        </a:moveTo>
                        <a:cubicBezTo>
                          <a:pt x="1149903" y="575914"/>
                          <a:pt x="1138535" y="517763"/>
                          <a:pt x="1143000" y="482044"/>
                        </a:cubicBezTo>
                        <a:cubicBezTo>
                          <a:pt x="1147995" y="442084"/>
                          <a:pt x="1168295" y="455853"/>
                          <a:pt x="1184413" y="407500"/>
                        </a:cubicBezTo>
                        <a:cubicBezTo>
                          <a:pt x="1195844" y="373209"/>
                          <a:pt x="1187853" y="389916"/>
                          <a:pt x="1209261" y="357805"/>
                        </a:cubicBezTo>
                        <a:cubicBezTo>
                          <a:pt x="1206500" y="349522"/>
                          <a:pt x="1209085" y="336200"/>
                          <a:pt x="1200979" y="332957"/>
                        </a:cubicBezTo>
                        <a:cubicBezTo>
                          <a:pt x="1196250" y="331065"/>
                          <a:pt x="1150368" y="347066"/>
                          <a:pt x="1143000" y="349522"/>
                        </a:cubicBezTo>
                        <a:cubicBezTo>
                          <a:pt x="1093304" y="346761"/>
                          <a:pt x="1043301" y="347413"/>
                          <a:pt x="993913" y="341239"/>
                        </a:cubicBezTo>
                        <a:cubicBezTo>
                          <a:pt x="976587" y="339073"/>
                          <a:pt x="960783" y="330196"/>
                          <a:pt x="944218" y="324674"/>
                        </a:cubicBezTo>
                        <a:lnTo>
                          <a:pt x="919370" y="316392"/>
                        </a:lnTo>
                        <a:cubicBezTo>
                          <a:pt x="877398" y="274417"/>
                          <a:pt x="931717" y="323800"/>
                          <a:pt x="877957" y="291544"/>
                        </a:cubicBezTo>
                        <a:cubicBezTo>
                          <a:pt x="871261" y="287526"/>
                          <a:pt x="867490" y="279856"/>
                          <a:pt x="861392" y="274978"/>
                        </a:cubicBezTo>
                        <a:cubicBezTo>
                          <a:pt x="853619" y="268759"/>
                          <a:pt x="844827" y="263935"/>
                          <a:pt x="836544" y="258413"/>
                        </a:cubicBezTo>
                        <a:cubicBezTo>
                          <a:pt x="833783" y="250130"/>
                          <a:pt x="833715" y="240383"/>
                          <a:pt x="828261" y="233565"/>
                        </a:cubicBezTo>
                        <a:cubicBezTo>
                          <a:pt x="804379" y="203713"/>
                          <a:pt x="779518" y="220414"/>
                          <a:pt x="745435" y="225283"/>
                        </a:cubicBezTo>
                        <a:cubicBezTo>
                          <a:pt x="720063" y="221658"/>
                          <a:pt x="682050" y="224736"/>
                          <a:pt x="662609" y="200435"/>
                        </a:cubicBezTo>
                        <a:cubicBezTo>
                          <a:pt x="657155" y="193617"/>
                          <a:pt x="656724" y="183982"/>
                          <a:pt x="654326" y="175587"/>
                        </a:cubicBezTo>
                        <a:cubicBezTo>
                          <a:pt x="650786" y="163196"/>
                          <a:pt x="644383" y="130853"/>
                          <a:pt x="637761" y="117609"/>
                        </a:cubicBezTo>
                        <a:cubicBezTo>
                          <a:pt x="623956" y="90000"/>
                          <a:pt x="604631" y="81718"/>
                          <a:pt x="646044" y="109326"/>
                        </a:cubicBezTo>
                        <a:lnTo>
                          <a:pt x="621196" y="101044"/>
                        </a:lnTo>
                        <a:cubicBezTo>
                          <a:pt x="606471" y="56871"/>
                          <a:pt x="624877" y="90000"/>
                          <a:pt x="588066" y="67913"/>
                        </a:cubicBezTo>
                        <a:cubicBezTo>
                          <a:pt x="581370" y="63895"/>
                          <a:pt x="578485" y="54840"/>
                          <a:pt x="571500" y="51348"/>
                        </a:cubicBezTo>
                        <a:cubicBezTo>
                          <a:pt x="555882" y="43539"/>
                          <a:pt x="521805" y="34783"/>
                          <a:pt x="521805" y="34783"/>
                        </a:cubicBezTo>
                        <a:cubicBezTo>
                          <a:pt x="472935" y="-14087"/>
                          <a:pt x="504171" y="-285"/>
                          <a:pt x="422413" y="9935"/>
                        </a:cubicBezTo>
                        <a:cubicBezTo>
                          <a:pt x="414131" y="15457"/>
                          <a:pt x="403784" y="18727"/>
                          <a:pt x="397566" y="26500"/>
                        </a:cubicBezTo>
                        <a:cubicBezTo>
                          <a:pt x="392112" y="33318"/>
                          <a:pt x="380722" y="49636"/>
                          <a:pt x="389283" y="51348"/>
                        </a:cubicBezTo>
                        <a:cubicBezTo>
                          <a:pt x="406405" y="54773"/>
                          <a:pt x="438979" y="34783"/>
                          <a:pt x="438979" y="34783"/>
                        </a:cubicBezTo>
                        <a:cubicBezTo>
                          <a:pt x="444501" y="26500"/>
                          <a:pt x="464988" y="6787"/>
                          <a:pt x="455544" y="9935"/>
                        </a:cubicBezTo>
                        <a:lnTo>
                          <a:pt x="430696" y="18218"/>
                        </a:lnTo>
                        <a:lnTo>
                          <a:pt x="405848" y="26500"/>
                        </a:lnTo>
                        <a:cubicBezTo>
                          <a:pt x="334633" y="73976"/>
                          <a:pt x="424739" y="17054"/>
                          <a:pt x="356152" y="51348"/>
                        </a:cubicBezTo>
                        <a:cubicBezTo>
                          <a:pt x="335257" y="61796"/>
                          <a:pt x="330146" y="69072"/>
                          <a:pt x="314739" y="84478"/>
                        </a:cubicBezTo>
                        <a:cubicBezTo>
                          <a:pt x="295026" y="143618"/>
                          <a:pt x="312703" y="124488"/>
                          <a:pt x="273326" y="150739"/>
                        </a:cubicBezTo>
                        <a:cubicBezTo>
                          <a:pt x="257349" y="70846"/>
                          <a:pt x="276914" y="141347"/>
                          <a:pt x="248479" y="84478"/>
                        </a:cubicBezTo>
                        <a:cubicBezTo>
                          <a:pt x="226975" y="41471"/>
                          <a:pt x="255986" y="75422"/>
                          <a:pt x="223631" y="43065"/>
                        </a:cubicBezTo>
                        <a:cubicBezTo>
                          <a:pt x="215348" y="45826"/>
                          <a:pt x="201544" y="43065"/>
                          <a:pt x="198783" y="51348"/>
                        </a:cubicBezTo>
                        <a:cubicBezTo>
                          <a:pt x="195452" y="61341"/>
                          <a:pt x="210879" y="104201"/>
                          <a:pt x="215348" y="117609"/>
                        </a:cubicBezTo>
                        <a:cubicBezTo>
                          <a:pt x="158549" y="136543"/>
                          <a:pt x="229046" y="114185"/>
                          <a:pt x="149087" y="134174"/>
                        </a:cubicBezTo>
                        <a:cubicBezTo>
                          <a:pt x="71983" y="153450"/>
                          <a:pt x="208317" y="130447"/>
                          <a:pt x="66261" y="150739"/>
                        </a:cubicBezTo>
                        <a:cubicBezTo>
                          <a:pt x="57978" y="153500"/>
                          <a:pt x="42741" y="150393"/>
                          <a:pt x="41413" y="159022"/>
                        </a:cubicBezTo>
                        <a:cubicBezTo>
                          <a:pt x="38306" y="179220"/>
                          <a:pt x="45927" y="277608"/>
                          <a:pt x="66261" y="308109"/>
                        </a:cubicBezTo>
                        <a:cubicBezTo>
                          <a:pt x="71783" y="316392"/>
                          <a:pt x="78783" y="323861"/>
                          <a:pt x="82826" y="332957"/>
                        </a:cubicBezTo>
                        <a:cubicBezTo>
                          <a:pt x="89918" y="348913"/>
                          <a:pt x="99392" y="382652"/>
                          <a:pt x="99392" y="382652"/>
                        </a:cubicBezTo>
                        <a:cubicBezTo>
                          <a:pt x="93870" y="401978"/>
                          <a:pt x="90291" y="421969"/>
                          <a:pt x="82826" y="440631"/>
                        </a:cubicBezTo>
                        <a:cubicBezTo>
                          <a:pt x="75861" y="458043"/>
                          <a:pt x="62370" y="469369"/>
                          <a:pt x="49696" y="482044"/>
                        </a:cubicBezTo>
                        <a:cubicBezTo>
                          <a:pt x="46935" y="490327"/>
                          <a:pt x="46867" y="500074"/>
                          <a:pt x="41413" y="506892"/>
                        </a:cubicBezTo>
                        <a:cubicBezTo>
                          <a:pt x="35195" y="514665"/>
                          <a:pt x="23605" y="516418"/>
                          <a:pt x="16566" y="523457"/>
                        </a:cubicBezTo>
                        <a:cubicBezTo>
                          <a:pt x="9527" y="530496"/>
                          <a:pt x="5522" y="540022"/>
                          <a:pt x="0" y="548305"/>
                        </a:cubicBezTo>
                        <a:cubicBezTo>
                          <a:pt x="17947" y="602141"/>
                          <a:pt x="-8283" y="545543"/>
                          <a:pt x="57979" y="589718"/>
                        </a:cubicBezTo>
                        <a:cubicBezTo>
                          <a:pt x="66261" y="595240"/>
                          <a:pt x="73730" y="602240"/>
                          <a:pt x="82826" y="606283"/>
                        </a:cubicBezTo>
                        <a:cubicBezTo>
                          <a:pt x="133030" y="628596"/>
                          <a:pt x="130132" y="619557"/>
                          <a:pt x="182218" y="631131"/>
                        </a:cubicBezTo>
                        <a:cubicBezTo>
                          <a:pt x="190741" y="633025"/>
                          <a:pt x="198543" y="637519"/>
                          <a:pt x="207066" y="639413"/>
                        </a:cubicBezTo>
                        <a:cubicBezTo>
                          <a:pt x="227767" y="644013"/>
                          <a:pt x="296227" y="653334"/>
                          <a:pt x="314739" y="655978"/>
                        </a:cubicBezTo>
                        <a:lnTo>
                          <a:pt x="414131" y="689109"/>
                        </a:lnTo>
                        <a:cubicBezTo>
                          <a:pt x="422414" y="691870"/>
                          <a:pt x="431715" y="692549"/>
                          <a:pt x="438979" y="697392"/>
                        </a:cubicBezTo>
                        <a:cubicBezTo>
                          <a:pt x="471090" y="718800"/>
                          <a:pt x="454383" y="710809"/>
                          <a:pt x="488674" y="722239"/>
                        </a:cubicBezTo>
                        <a:cubicBezTo>
                          <a:pt x="519044" y="719478"/>
                          <a:pt x="549752" y="719256"/>
                          <a:pt x="579783" y="713957"/>
                        </a:cubicBezTo>
                        <a:cubicBezTo>
                          <a:pt x="579796" y="713955"/>
                          <a:pt x="641895" y="693253"/>
                          <a:pt x="654326" y="689109"/>
                        </a:cubicBezTo>
                        <a:cubicBezTo>
                          <a:pt x="662609" y="686348"/>
                          <a:pt x="671910" y="685669"/>
                          <a:pt x="679174" y="680826"/>
                        </a:cubicBezTo>
                        <a:cubicBezTo>
                          <a:pt x="687457" y="675304"/>
                          <a:pt x="694925" y="668304"/>
                          <a:pt x="704022" y="664261"/>
                        </a:cubicBezTo>
                        <a:cubicBezTo>
                          <a:pt x="719978" y="657169"/>
                          <a:pt x="737153" y="653218"/>
                          <a:pt x="753718" y="647696"/>
                        </a:cubicBezTo>
                        <a:lnTo>
                          <a:pt x="828261" y="622848"/>
                        </a:lnTo>
                        <a:cubicBezTo>
                          <a:pt x="908260" y="596181"/>
                          <a:pt x="783872" y="638946"/>
                          <a:pt x="886239" y="598000"/>
                        </a:cubicBezTo>
                        <a:cubicBezTo>
                          <a:pt x="902451" y="591515"/>
                          <a:pt x="919370" y="586957"/>
                          <a:pt x="935935" y="581435"/>
                        </a:cubicBezTo>
                        <a:lnTo>
                          <a:pt x="985631" y="564870"/>
                        </a:lnTo>
                        <a:lnTo>
                          <a:pt x="1010479" y="556587"/>
                        </a:lnTo>
                        <a:cubicBezTo>
                          <a:pt x="1024283" y="559348"/>
                          <a:pt x="1038310" y="561166"/>
                          <a:pt x="1051892" y="564870"/>
                        </a:cubicBezTo>
                        <a:cubicBezTo>
                          <a:pt x="1122233" y="584054"/>
                          <a:pt x="1119533" y="603522"/>
                          <a:pt x="1134718" y="589718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" name="Forma libre 26"/>
                  <p:cNvSpPr/>
                  <p:nvPr/>
                </p:nvSpPr>
                <p:spPr>
                  <a:xfrm>
                    <a:off x="553358" y="1236099"/>
                    <a:ext cx="1467645" cy="1374912"/>
                  </a:xfrm>
                  <a:custGeom>
                    <a:avLst/>
                    <a:gdLst>
                      <a:gd name="connsiteX0" fmla="*/ 1285429 w 1467646"/>
                      <a:gd name="connsiteY0" fmla="*/ 1283804 h 1374913"/>
                      <a:gd name="connsiteX1" fmla="*/ 1293711 w 1467646"/>
                      <a:gd name="connsiteY1" fmla="*/ 1341783 h 1374913"/>
                      <a:gd name="connsiteX2" fmla="*/ 1301994 w 1467646"/>
                      <a:gd name="connsiteY2" fmla="*/ 1366631 h 1374913"/>
                      <a:gd name="connsiteX3" fmla="*/ 1326842 w 1467646"/>
                      <a:gd name="connsiteY3" fmla="*/ 1374913 h 1374913"/>
                      <a:gd name="connsiteX4" fmla="*/ 1359972 w 1467646"/>
                      <a:gd name="connsiteY4" fmla="*/ 1366631 h 1374913"/>
                      <a:gd name="connsiteX5" fmla="*/ 1384820 w 1467646"/>
                      <a:gd name="connsiteY5" fmla="*/ 1350065 h 1374913"/>
                      <a:gd name="connsiteX6" fmla="*/ 1409668 w 1467646"/>
                      <a:gd name="connsiteY6" fmla="*/ 1341783 h 1374913"/>
                      <a:gd name="connsiteX7" fmla="*/ 1417951 w 1467646"/>
                      <a:gd name="connsiteY7" fmla="*/ 1316935 h 1374913"/>
                      <a:gd name="connsiteX8" fmla="*/ 1467646 w 1467646"/>
                      <a:gd name="connsiteY8" fmla="*/ 1300370 h 1374913"/>
                      <a:gd name="connsiteX9" fmla="*/ 1459364 w 1467646"/>
                      <a:gd name="connsiteY9" fmla="*/ 1200978 h 1374913"/>
                      <a:gd name="connsiteX10" fmla="*/ 1417951 w 1467646"/>
                      <a:gd name="connsiteY10" fmla="*/ 1159565 h 1374913"/>
                      <a:gd name="connsiteX11" fmla="*/ 1401385 w 1467646"/>
                      <a:gd name="connsiteY11" fmla="*/ 1143000 h 1374913"/>
                      <a:gd name="connsiteX12" fmla="*/ 1384820 w 1467646"/>
                      <a:gd name="connsiteY12" fmla="*/ 1093304 h 1374913"/>
                      <a:gd name="connsiteX13" fmla="*/ 1376538 w 1467646"/>
                      <a:gd name="connsiteY13" fmla="*/ 1068457 h 1374913"/>
                      <a:gd name="connsiteX14" fmla="*/ 1326842 w 1467646"/>
                      <a:gd name="connsiteY14" fmla="*/ 1051891 h 1374913"/>
                      <a:gd name="connsiteX15" fmla="*/ 1310277 w 1467646"/>
                      <a:gd name="connsiteY15" fmla="*/ 1027044 h 1374913"/>
                      <a:gd name="connsiteX16" fmla="*/ 1268864 w 1467646"/>
                      <a:gd name="connsiteY16" fmla="*/ 985631 h 1374913"/>
                      <a:gd name="connsiteX17" fmla="*/ 1244016 w 1467646"/>
                      <a:gd name="connsiteY17" fmla="*/ 993913 h 1374913"/>
                      <a:gd name="connsiteX18" fmla="*/ 1227451 w 1467646"/>
                      <a:gd name="connsiteY18" fmla="*/ 1018761 h 1374913"/>
                      <a:gd name="connsiteX19" fmla="*/ 1194320 w 1467646"/>
                      <a:gd name="connsiteY19" fmla="*/ 1010478 h 1374913"/>
                      <a:gd name="connsiteX20" fmla="*/ 1161190 w 1467646"/>
                      <a:gd name="connsiteY20" fmla="*/ 969065 h 1374913"/>
                      <a:gd name="connsiteX21" fmla="*/ 1144625 w 1467646"/>
                      <a:gd name="connsiteY21" fmla="*/ 944218 h 1374913"/>
                      <a:gd name="connsiteX22" fmla="*/ 1128059 w 1467646"/>
                      <a:gd name="connsiteY22" fmla="*/ 894522 h 1374913"/>
                      <a:gd name="connsiteX23" fmla="*/ 1128059 w 1467646"/>
                      <a:gd name="connsiteY23" fmla="*/ 795131 h 1374913"/>
                      <a:gd name="connsiteX24" fmla="*/ 1119777 w 1467646"/>
                      <a:gd name="connsiteY24" fmla="*/ 770283 h 1374913"/>
                      <a:gd name="connsiteX25" fmla="*/ 1094929 w 1467646"/>
                      <a:gd name="connsiteY25" fmla="*/ 762000 h 1374913"/>
                      <a:gd name="connsiteX26" fmla="*/ 1070081 w 1467646"/>
                      <a:gd name="connsiteY26" fmla="*/ 712304 h 1374913"/>
                      <a:gd name="connsiteX27" fmla="*/ 1061798 w 1467646"/>
                      <a:gd name="connsiteY27" fmla="*/ 662609 h 1374913"/>
                      <a:gd name="connsiteX28" fmla="*/ 1012103 w 1467646"/>
                      <a:gd name="connsiteY28" fmla="*/ 637761 h 1374913"/>
                      <a:gd name="connsiteX29" fmla="*/ 995538 w 1467646"/>
                      <a:gd name="connsiteY29" fmla="*/ 612913 h 1374913"/>
                      <a:gd name="connsiteX30" fmla="*/ 978972 w 1467646"/>
                      <a:gd name="connsiteY30" fmla="*/ 596348 h 1374913"/>
                      <a:gd name="connsiteX31" fmla="*/ 962407 w 1467646"/>
                      <a:gd name="connsiteY31" fmla="*/ 505239 h 1374913"/>
                      <a:gd name="connsiteX32" fmla="*/ 937559 w 1467646"/>
                      <a:gd name="connsiteY32" fmla="*/ 430696 h 1374913"/>
                      <a:gd name="connsiteX33" fmla="*/ 929277 w 1467646"/>
                      <a:gd name="connsiteY33" fmla="*/ 405848 h 1374913"/>
                      <a:gd name="connsiteX34" fmla="*/ 920994 w 1467646"/>
                      <a:gd name="connsiteY34" fmla="*/ 381000 h 1374913"/>
                      <a:gd name="connsiteX35" fmla="*/ 879581 w 1467646"/>
                      <a:gd name="connsiteY35" fmla="*/ 306457 h 1374913"/>
                      <a:gd name="connsiteX36" fmla="*/ 854733 w 1467646"/>
                      <a:gd name="connsiteY36" fmla="*/ 298174 h 1374913"/>
                      <a:gd name="connsiteX37" fmla="*/ 846451 w 1467646"/>
                      <a:gd name="connsiteY37" fmla="*/ 389283 h 1374913"/>
                      <a:gd name="connsiteX38" fmla="*/ 829885 w 1467646"/>
                      <a:gd name="connsiteY38" fmla="*/ 372718 h 1374913"/>
                      <a:gd name="connsiteX39" fmla="*/ 821603 w 1467646"/>
                      <a:gd name="connsiteY39" fmla="*/ 339587 h 1374913"/>
                      <a:gd name="connsiteX40" fmla="*/ 805038 w 1467646"/>
                      <a:gd name="connsiteY40" fmla="*/ 289891 h 1374913"/>
                      <a:gd name="connsiteX41" fmla="*/ 796755 w 1467646"/>
                      <a:gd name="connsiteY41" fmla="*/ 265044 h 1374913"/>
                      <a:gd name="connsiteX42" fmla="*/ 763625 w 1467646"/>
                      <a:gd name="connsiteY42" fmla="*/ 223631 h 1374913"/>
                      <a:gd name="connsiteX43" fmla="*/ 755342 w 1467646"/>
                      <a:gd name="connsiteY43" fmla="*/ 198783 h 1374913"/>
                      <a:gd name="connsiteX44" fmla="*/ 705646 w 1467646"/>
                      <a:gd name="connsiteY44" fmla="*/ 132522 h 1374913"/>
                      <a:gd name="connsiteX45" fmla="*/ 689081 w 1467646"/>
                      <a:gd name="connsiteY45" fmla="*/ 91109 h 1374913"/>
                      <a:gd name="connsiteX46" fmla="*/ 680798 w 1467646"/>
                      <a:gd name="connsiteY46" fmla="*/ 66261 h 1374913"/>
                      <a:gd name="connsiteX47" fmla="*/ 680798 w 1467646"/>
                      <a:gd name="connsiteY47" fmla="*/ 57978 h 1374913"/>
                      <a:gd name="connsiteX48" fmla="*/ 647668 w 1467646"/>
                      <a:gd name="connsiteY48" fmla="*/ 99391 h 1374913"/>
                      <a:gd name="connsiteX49" fmla="*/ 597972 w 1467646"/>
                      <a:gd name="connsiteY49" fmla="*/ 82826 h 1374913"/>
                      <a:gd name="connsiteX50" fmla="*/ 589690 w 1467646"/>
                      <a:gd name="connsiteY50" fmla="*/ 57978 h 1374913"/>
                      <a:gd name="connsiteX51" fmla="*/ 564842 w 1467646"/>
                      <a:gd name="connsiteY51" fmla="*/ 49696 h 1374913"/>
                      <a:gd name="connsiteX52" fmla="*/ 515146 w 1467646"/>
                      <a:gd name="connsiteY52" fmla="*/ 41413 h 1374913"/>
                      <a:gd name="connsiteX53" fmla="*/ 473733 w 1467646"/>
                      <a:gd name="connsiteY53" fmla="*/ 33131 h 1374913"/>
                      <a:gd name="connsiteX54" fmla="*/ 440603 w 1467646"/>
                      <a:gd name="connsiteY54" fmla="*/ 24848 h 1374913"/>
                      <a:gd name="connsiteX55" fmla="*/ 291516 w 1467646"/>
                      <a:gd name="connsiteY55" fmla="*/ 0 h 1374913"/>
                      <a:gd name="connsiteX56" fmla="*/ 233538 w 1467646"/>
                      <a:gd name="connsiteY56" fmla="*/ 8283 h 1374913"/>
                      <a:gd name="connsiteX57" fmla="*/ 233538 w 1467646"/>
                      <a:gd name="connsiteY57" fmla="*/ 82826 h 1374913"/>
                      <a:gd name="connsiteX58" fmla="*/ 258385 w 1467646"/>
                      <a:gd name="connsiteY58" fmla="*/ 91109 h 1374913"/>
                      <a:gd name="connsiteX59" fmla="*/ 274951 w 1467646"/>
                      <a:gd name="connsiteY59" fmla="*/ 107674 h 1374913"/>
                      <a:gd name="connsiteX60" fmla="*/ 316364 w 1467646"/>
                      <a:gd name="connsiteY60" fmla="*/ 115957 h 1374913"/>
                      <a:gd name="connsiteX61" fmla="*/ 283233 w 1467646"/>
                      <a:gd name="connsiteY61" fmla="*/ 107674 h 1374913"/>
                      <a:gd name="connsiteX62" fmla="*/ 208690 w 1467646"/>
                      <a:gd name="connsiteY62" fmla="*/ 74544 h 1374913"/>
                      <a:gd name="connsiteX63" fmla="*/ 183842 w 1467646"/>
                      <a:gd name="connsiteY63" fmla="*/ 66261 h 1374913"/>
                      <a:gd name="connsiteX64" fmla="*/ 167277 w 1467646"/>
                      <a:gd name="connsiteY64" fmla="*/ 41413 h 1374913"/>
                      <a:gd name="connsiteX65" fmla="*/ 109298 w 1467646"/>
                      <a:gd name="connsiteY65" fmla="*/ 49696 h 1374913"/>
                      <a:gd name="connsiteX66" fmla="*/ 34755 w 1467646"/>
                      <a:gd name="connsiteY66" fmla="*/ 41413 h 1374913"/>
                      <a:gd name="connsiteX67" fmla="*/ 1625 w 1467646"/>
                      <a:gd name="connsiteY67" fmla="*/ 49696 h 1374913"/>
                      <a:gd name="connsiteX68" fmla="*/ 9907 w 1467646"/>
                      <a:gd name="connsiteY68" fmla="*/ 74544 h 1374913"/>
                      <a:gd name="connsiteX69" fmla="*/ 59603 w 1467646"/>
                      <a:gd name="connsiteY69" fmla="*/ 115957 h 1374913"/>
                      <a:gd name="connsiteX70" fmla="*/ 101016 w 1467646"/>
                      <a:gd name="connsiteY70" fmla="*/ 157370 h 1374913"/>
                      <a:gd name="connsiteX71" fmla="*/ 125864 w 1467646"/>
                      <a:gd name="connsiteY71" fmla="*/ 182218 h 1374913"/>
                      <a:gd name="connsiteX72" fmla="*/ 134146 w 1467646"/>
                      <a:gd name="connsiteY72" fmla="*/ 207065 h 1374913"/>
                      <a:gd name="connsiteX73" fmla="*/ 158994 w 1467646"/>
                      <a:gd name="connsiteY73" fmla="*/ 215348 h 1374913"/>
                      <a:gd name="connsiteX74" fmla="*/ 183842 w 1467646"/>
                      <a:gd name="connsiteY74" fmla="*/ 231913 h 1374913"/>
                      <a:gd name="connsiteX75" fmla="*/ 208690 w 1467646"/>
                      <a:gd name="connsiteY75" fmla="*/ 240196 h 1374913"/>
                      <a:gd name="connsiteX76" fmla="*/ 258385 w 1467646"/>
                      <a:gd name="connsiteY76" fmla="*/ 273326 h 1374913"/>
                      <a:gd name="connsiteX77" fmla="*/ 283233 w 1467646"/>
                      <a:gd name="connsiteY77" fmla="*/ 289891 h 1374913"/>
                      <a:gd name="connsiteX78" fmla="*/ 299798 w 1467646"/>
                      <a:gd name="connsiteY78" fmla="*/ 306457 h 1374913"/>
                      <a:gd name="connsiteX79" fmla="*/ 324646 w 1467646"/>
                      <a:gd name="connsiteY79" fmla="*/ 314739 h 1374913"/>
                      <a:gd name="connsiteX80" fmla="*/ 349494 w 1467646"/>
                      <a:gd name="connsiteY80" fmla="*/ 331304 h 1374913"/>
                      <a:gd name="connsiteX81" fmla="*/ 490298 w 1467646"/>
                      <a:gd name="connsiteY81" fmla="*/ 347870 h 1374913"/>
                      <a:gd name="connsiteX82" fmla="*/ 506864 w 1467646"/>
                      <a:gd name="connsiteY82" fmla="*/ 364435 h 1374913"/>
                      <a:gd name="connsiteX83" fmla="*/ 531711 w 1467646"/>
                      <a:gd name="connsiteY83" fmla="*/ 372718 h 1374913"/>
                      <a:gd name="connsiteX84" fmla="*/ 539994 w 1467646"/>
                      <a:gd name="connsiteY84" fmla="*/ 397565 h 1374913"/>
                      <a:gd name="connsiteX85" fmla="*/ 597972 w 1467646"/>
                      <a:gd name="connsiteY85" fmla="*/ 447261 h 1374913"/>
                      <a:gd name="connsiteX86" fmla="*/ 614538 w 1467646"/>
                      <a:gd name="connsiteY86" fmla="*/ 463826 h 1374913"/>
                      <a:gd name="connsiteX87" fmla="*/ 664233 w 1467646"/>
                      <a:gd name="connsiteY87" fmla="*/ 480391 h 1374913"/>
                      <a:gd name="connsiteX88" fmla="*/ 680798 w 1467646"/>
                      <a:gd name="connsiteY88" fmla="*/ 496957 h 1374913"/>
                      <a:gd name="connsiteX89" fmla="*/ 705646 w 1467646"/>
                      <a:gd name="connsiteY89" fmla="*/ 505239 h 1374913"/>
                      <a:gd name="connsiteX90" fmla="*/ 713929 w 1467646"/>
                      <a:gd name="connsiteY90" fmla="*/ 530087 h 1374913"/>
                      <a:gd name="connsiteX91" fmla="*/ 730494 w 1467646"/>
                      <a:gd name="connsiteY91" fmla="*/ 554935 h 1374913"/>
                      <a:gd name="connsiteX92" fmla="*/ 763625 w 1467646"/>
                      <a:gd name="connsiteY92" fmla="*/ 604631 h 1374913"/>
                      <a:gd name="connsiteX93" fmla="*/ 763625 w 1467646"/>
                      <a:gd name="connsiteY93" fmla="*/ 853109 h 1374913"/>
                      <a:gd name="connsiteX94" fmla="*/ 829885 w 1467646"/>
                      <a:gd name="connsiteY94" fmla="*/ 894522 h 1374913"/>
                      <a:gd name="connsiteX95" fmla="*/ 854733 w 1467646"/>
                      <a:gd name="connsiteY95" fmla="*/ 911087 h 1374913"/>
                      <a:gd name="connsiteX96" fmla="*/ 896146 w 1467646"/>
                      <a:gd name="connsiteY96" fmla="*/ 960783 h 1374913"/>
                      <a:gd name="connsiteX97" fmla="*/ 920994 w 1467646"/>
                      <a:gd name="connsiteY97" fmla="*/ 985631 h 1374913"/>
                      <a:gd name="connsiteX98" fmla="*/ 937559 w 1467646"/>
                      <a:gd name="connsiteY98" fmla="*/ 1010478 h 1374913"/>
                      <a:gd name="connsiteX99" fmla="*/ 962407 w 1467646"/>
                      <a:gd name="connsiteY99" fmla="*/ 1018761 h 1374913"/>
                      <a:gd name="connsiteX100" fmla="*/ 1020385 w 1467646"/>
                      <a:gd name="connsiteY100" fmla="*/ 1027044 h 1374913"/>
                      <a:gd name="connsiteX101" fmla="*/ 1061798 w 1467646"/>
                      <a:gd name="connsiteY101" fmla="*/ 1035326 h 1374913"/>
                      <a:gd name="connsiteX102" fmla="*/ 1078364 w 1467646"/>
                      <a:gd name="connsiteY102" fmla="*/ 1051891 h 1374913"/>
                      <a:gd name="connsiteX103" fmla="*/ 1103211 w 1467646"/>
                      <a:gd name="connsiteY103" fmla="*/ 1060174 h 1374913"/>
                      <a:gd name="connsiteX104" fmla="*/ 1161190 w 1467646"/>
                      <a:gd name="connsiteY104" fmla="*/ 1126435 h 1374913"/>
                      <a:gd name="connsiteX105" fmla="*/ 1194320 w 1467646"/>
                      <a:gd name="connsiteY105" fmla="*/ 1176131 h 1374913"/>
                      <a:gd name="connsiteX106" fmla="*/ 1202603 w 1467646"/>
                      <a:gd name="connsiteY106" fmla="*/ 1200978 h 1374913"/>
                      <a:gd name="connsiteX107" fmla="*/ 1219168 w 1467646"/>
                      <a:gd name="connsiteY107" fmla="*/ 1217544 h 1374913"/>
                      <a:gd name="connsiteX108" fmla="*/ 1268864 w 1467646"/>
                      <a:gd name="connsiteY108" fmla="*/ 1275522 h 1374913"/>
                      <a:gd name="connsiteX109" fmla="*/ 1310277 w 1467646"/>
                      <a:gd name="connsiteY109" fmla="*/ 1308652 h 1374913"/>
                      <a:gd name="connsiteX110" fmla="*/ 1285429 w 1467646"/>
                      <a:gd name="connsiteY110" fmla="*/ 1283804 h 1374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</a:cxnLst>
                    <a:rect l="l" t="t" r="r" b="b"/>
                    <a:pathLst>
                      <a:path w="1467646" h="1374913">
                        <a:moveTo>
                          <a:pt x="1285429" y="1283804"/>
                        </a:moveTo>
                        <a:cubicBezTo>
                          <a:pt x="1282668" y="1289326"/>
                          <a:pt x="1289882" y="1322640"/>
                          <a:pt x="1293711" y="1341783"/>
                        </a:cubicBezTo>
                        <a:cubicBezTo>
                          <a:pt x="1295423" y="1350344"/>
                          <a:pt x="1295820" y="1360458"/>
                          <a:pt x="1301994" y="1366631"/>
                        </a:cubicBezTo>
                        <a:cubicBezTo>
                          <a:pt x="1308168" y="1372804"/>
                          <a:pt x="1318559" y="1372152"/>
                          <a:pt x="1326842" y="1374913"/>
                        </a:cubicBezTo>
                        <a:cubicBezTo>
                          <a:pt x="1337885" y="1372152"/>
                          <a:pt x="1349509" y="1371115"/>
                          <a:pt x="1359972" y="1366631"/>
                        </a:cubicBezTo>
                        <a:cubicBezTo>
                          <a:pt x="1369122" y="1362710"/>
                          <a:pt x="1375916" y="1354517"/>
                          <a:pt x="1384820" y="1350065"/>
                        </a:cubicBezTo>
                        <a:cubicBezTo>
                          <a:pt x="1392629" y="1346161"/>
                          <a:pt x="1401385" y="1344544"/>
                          <a:pt x="1409668" y="1341783"/>
                        </a:cubicBezTo>
                        <a:cubicBezTo>
                          <a:pt x="1412429" y="1333500"/>
                          <a:pt x="1410847" y="1322010"/>
                          <a:pt x="1417951" y="1316935"/>
                        </a:cubicBezTo>
                        <a:cubicBezTo>
                          <a:pt x="1432160" y="1306786"/>
                          <a:pt x="1467646" y="1300370"/>
                          <a:pt x="1467646" y="1300370"/>
                        </a:cubicBezTo>
                        <a:cubicBezTo>
                          <a:pt x="1464885" y="1267239"/>
                          <a:pt x="1470429" y="1232328"/>
                          <a:pt x="1459364" y="1200978"/>
                        </a:cubicBezTo>
                        <a:cubicBezTo>
                          <a:pt x="1452867" y="1182569"/>
                          <a:pt x="1431755" y="1173369"/>
                          <a:pt x="1417951" y="1159565"/>
                        </a:cubicBezTo>
                        <a:lnTo>
                          <a:pt x="1401385" y="1143000"/>
                        </a:lnTo>
                        <a:lnTo>
                          <a:pt x="1384820" y="1093304"/>
                        </a:lnTo>
                        <a:cubicBezTo>
                          <a:pt x="1382059" y="1085022"/>
                          <a:pt x="1384820" y="1071218"/>
                          <a:pt x="1376538" y="1068457"/>
                        </a:cubicBezTo>
                        <a:lnTo>
                          <a:pt x="1326842" y="1051891"/>
                        </a:lnTo>
                        <a:cubicBezTo>
                          <a:pt x="1321320" y="1043609"/>
                          <a:pt x="1316832" y="1034535"/>
                          <a:pt x="1310277" y="1027044"/>
                        </a:cubicBezTo>
                        <a:cubicBezTo>
                          <a:pt x="1297421" y="1012352"/>
                          <a:pt x="1268864" y="985631"/>
                          <a:pt x="1268864" y="985631"/>
                        </a:cubicBezTo>
                        <a:cubicBezTo>
                          <a:pt x="1260581" y="988392"/>
                          <a:pt x="1250834" y="988459"/>
                          <a:pt x="1244016" y="993913"/>
                        </a:cubicBezTo>
                        <a:cubicBezTo>
                          <a:pt x="1236243" y="1000131"/>
                          <a:pt x="1236895" y="1015613"/>
                          <a:pt x="1227451" y="1018761"/>
                        </a:cubicBezTo>
                        <a:cubicBezTo>
                          <a:pt x="1216652" y="1022361"/>
                          <a:pt x="1205364" y="1013239"/>
                          <a:pt x="1194320" y="1010478"/>
                        </a:cubicBezTo>
                        <a:cubicBezTo>
                          <a:pt x="1152432" y="982553"/>
                          <a:pt x="1181193" y="1009072"/>
                          <a:pt x="1161190" y="969065"/>
                        </a:cubicBezTo>
                        <a:cubicBezTo>
                          <a:pt x="1156738" y="960162"/>
                          <a:pt x="1148668" y="953314"/>
                          <a:pt x="1144625" y="944218"/>
                        </a:cubicBezTo>
                        <a:cubicBezTo>
                          <a:pt x="1137533" y="928262"/>
                          <a:pt x="1128059" y="894522"/>
                          <a:pt x="1128059" y="894522"/>
                        </a:cubicBezTo>
                        <a:cubicBezTo>
                          <a:pt x="1137526" y="837725"/>
                          <a:pt x="1140680" y="851928"/>
                          <a:pt x="1128059" y="795131"/>
                        </a:cubicBezTo>
                        <a:cubicBezTo>
                          <a:pt x="1126165" y="786608"/>
                          <a:pt x="1125950" y="776457"/>
                          <a:pt x="1119777" y="770283"/>
                        </a:cubicBezTo>
                        <a:cubicBezTo>
                          <a:pt x="1113604" y="764109"/>
                          <a:pt x="1103212" y="764761"/>
                          <a:pt x="1094929" y="762000"/>
                        </a:cubicBezTo>
                        <a:cubicBezTo>
                          <a:pt x="1080038" y="739663"/>
                          <a:pt x="1075796" y="738022"/>
                          <a:pt x="1070081" y="712304"/>
                        </a:cubicBezTo>
                        <a:cubicBezTo>
                          <a:pt x="1066438" y="695910"/>
                          <a:pt x="1069308" y="677630"/>
                          <a:pt x="1061798" y="662609"/>
                        </a:cubicBezTo>
                        <a:cubicBezTo>
                          <a:pt x="1055376" y="649764"/>
                          <a:pt x="1023863" y="641681"/>
                          <a:pt x="1012103" y="637761"/>
                        </a:cubicBezTo>
                        <a:cubicBezTo>
                          <a:pt x="1006581" y="629478"/>
                          <a:pt x="1001757" y="620686"/>
                          <a:pt x="995538" y="612913"/>
                        </a:cubicBezTo>
                        <a:cubicBezTo>
                          <a:pt x="990660" y="606815"/>
                          <a:pt x="982464" y="603333"/>
                          <a:pt x="978972" y="596348"/>
                        </a:cubicBezTo>
                        <a:cubicBezTo>
                          <a:pt x="970522" y="579449"/>
                          <a:pt x="964468" y="514168"/>
                          <a:pt x="962407" y="505239"/>
                        </a:cubicBezTo>
                        <a:cubicBezTo>
                          <a:pt x="962404" y="505227"/>
                          <a:pt x="941702" y="443126"/>
                          <a:pt x="937559" y="430696"/>
                        </a:cubicBezTo>
                        <a:lnTo>
                          <a:pt x="929277" y="405848"/>
                        </a:lnTo>
                        <a:lnTo>
                          <a:pt x="920994" y="381000"/>
                        </a:lnTo>
                        <a:cubicBezTo>
                          <a:pt x="913701" y="359122"/>
                          <a:pt x="900940" y="313577"/>
                          <a:pt x="879581" y="306457"/>
                        </a:cubicBezTo>
                        <a:lnTo>
                          <a:pt x="854733" y="298174"/>
                        </a:lnTo>
                        <a:cubicBezTo>
                          <a:pt x="851972" y="328544"/>
                          <a:pt x="856094" y="360353"/>
                          <a:pt x="846451" y="389283"/>
                        </a:cubicBezTo>
                        <a:cubicBezTo>
                          <a:pt x="843982" y="396691"/>
                          <a:pt x="833377" y="379703"/>
                          <a:pt x="829885" y="372718"/>
                        </a:cubicBezTo>
                        <a:cubicBezTo>
                          <a:pt x="824794" y="362536"/>
                          <a:pt x="824874" y="350490"/>
                          <a:pt x="821603" y="339587"/>
                        </a:cubicBezTo>
                        <a:cubicBezTo>
                          <a:pt x="816586" y="322862"/>
                          <a:pt x="810560" y="306456"/>
                          <a:pt x="805038" y="289891"/>
                        </a:cubicBezTo>
                        <a:cubicBezTo>
                          <a:pt x="802277" y="281609"/>
                          <a:pt x="802928" y="271218"/>
                          <a:pt x="796755" y="265044"/>
                        </a:cubicBezTo>
                        <a:cubicBezTo>
                          <a:pt x="781349" y="249637"/>
                          <a:pt x="774073" y="244526"/>
                          <a:pt x="763625" y="223631"/>
                        </a:cubicBezTo>
                        <a:cubicBezTo>
                          <a:pt x="759720" y="215822"/>
                          <a:pt x="759247" y="206592"/>
                          <a:pt x="755342" y="198783"/>
                        </a:cubicBezTo>
                        <a:cubicBezTo>
                          <a:pt x="746550" y="181199"/>
                          <a:pt x="713777" y="142685"/>
                          <a:pt x="705646" y="132522"/>
                        </a:cubicBezTo>
                        <a:cubicBezTo>
                          <a:pt x="700124" y="118718"/>
                          <a:pt x="694301" y="105030"/>
                          <a:pt x="689081" y="91109"/>
                        </a:cubicBezTo>
                        <a:cubicBezTo>
                          <a:pt x="686015" y="82934"/>
                          <a:pt x="684237" y="74286"/>
                          <a:pt x="680798" y="66261"/>
                        </a:cubicBezTo>
                        <a:cubicBezTo>
                          <a:pt x="668187" y="36836"/>
                          <a:pt x="650607" y="12693"/>
                          <a:pt x="680798" y="57978"/>
                        </a:cubicBezTo>
                        <a:cubicBezTo>
                          <a:pt x="675626" y="73494"/>
                          <a:pt x="672645" y="99391"/>
                          <a:pt x="647668" y="99391"/>
                        </a:cubicBezTo>
                        <a:cubicBezTo>
                          <a:pt x="630207" y="99391"/>
                          <a:pt x="597972" y="82826"/>
                          <a:pt x="597972" y="82826"/>
                        </a:cubicBezTo>
                        <a:cubicBezTo>
                          <a:pt x="595211" y="74543"/>
                          <a:pt x="595863" y="64151"/>
                          <a:pt x="589690" y="57978"/>
                        </a:cubicBezTo>
                        <a:cubicBezTo>
                          <a:pt x="583517" y="51805"/>
                          <a:pt x="573365" y="51590"/>
                          <a:pt x="564842" y="49696"/>
                        </a:cubicBezTo>
                        <a:cubicBezTo>
                          <a:pt x="548448" y="46053"/>
                          <a:pt x="531669" y="44417"/>
                          <a:pt x="515146" y="41413"/>
                        </a:cubicBezTo>
                        <a:cubicBezTo>
                          <a:pt x="501295" y="38895"/>
                          <a:pt x="487475" y="36185"/>
                          <a:pt x="473733" y="33131"/>
                        </a:cubicBezTo>
                        <a:cubicBezTo>
                          <a:pt x="462621" y="30662"/>
                          <a:pt x="451831" y="26719"/>
                          <a:pt x="440603" y="24848"/>
                        </a:cubicBezTo>
                        <a:cubicBezTo>
                          <a:pt x="277028" y="-2415"/>
                          <a:pt x="373122" y="20403"/>
                          <a:pt x="291516" y="0"/>
                        </a:cubicBezTo>
                        <a:cubicBezTo>
                          <a:pt x="272190" y="2761"/>
                          <a:pt x="250093" y="-2064"/>
                          <a:pt x="233538" y="8283"/>
                        </a:cubicBezTo>
                        <a:cubicBezTo>
                          <a:pt x="217267" y="18452"/>
                          <a:pt x="228678" y="75537"/>
                          <a:pt x="233538" y="82826"/>
                        </a:cubicBezTo>
                        <a:cubicBezTo>
                          <a:pt x="238381" y="90090"/>
                          <a:pt x="250103" y="88348"/>
                          <a:pt x="258385" y="91109"/>
                        </a:cubicBezTo>
                        <a:cubicBezTo>
                          <a:pt x="263907" y="96631"/>
                          <a:pt x="267773" y="104598"/>
                          <a:pt x="274951" y="107674"/>
                        </a:cubicBezTo>
                        <a:cubicBezTo>
                          <a:pt x="287890" y="113219"/>
                          <a:pt x="302286" y="115957"/>
                          <a:pt x="316364" y="115957"/>
                        </a:cubicBezTo>
                        <a:cubicBezTo>
                          <a:pt x="327748" y="115957"/>
                          <a:pt x="294277" y="110435"/>
                          <a:pt x="283233" y="107674"/>
                        </a:cubicBezTo>
                        <a:cubicBezTo>
                          <a:pt x="243856" y="81423"/>
                          <a:pt x="267829" y="94257"/>
                          <a:pt x="208690" y="74544"/>
                        </a:cubicBezTo>
                        <a:lnTo>
                          <a:pt x="183842" y="66261"/>
                        </a:lnTo>
                        <a:cubicBezTo>
                          <a:pt x="178320" y="57978"/>
                          <a:pt x="176994" y="43572"/>
                          <a:pt x="167277" y="41413"/>
                        </a:cubicBezTo>
                        <a:cubicBezTo>
                          <a:pt x="148219" y="37178"/>
                          <a:pt x="128821" y="49696"/>
                          <a:pt x="109298" y="49696"/>
                        </a:cubicBezTo>
                        <a:cubicBezTo>
                          <a:pt x="84297" y="49696"/>
                          <a:pt x="59603" y="44174"/>
                          <a:pt x="34755" y="41413"/>
                        </a:cubicBezTo>
                        <a:cubicBezTo>
                          <a:pt x="23712" y="44174"/>
                          <a:pt x="8455" y="40589"/>
                          <a:pt x="1625" y="49696"/>
                        </a:cubicBezTo>
                        <a:cubicBezTo>
                          <a:pt x="-3613" y="56681"/>
                          <a:pt x="5064" y="67280"/>
                          <a:pt x="9907" y="74544"/>
                        </a:cubicBezTo>
                        <a:cubicBezTo>
                          <a:pt x="29849" y="104458"/>
                          <a:pt x="35160" y="94570"/>
                          <a:pt x="59603" y="115957"/>
                        </a:cubicBezTo>
                        <a:cubicBezTo>
                          <a:pt x="74295" y="128813"/>
                          <a:pt x="87212" y="143566"/>
                          <a:pt x="101016" y="157370"/>
                        </a:cubicBezTo>
                        <a:lnTo>
                          <a:pt x="125864" y="182218"/>
                        </a:lnTo>
                        <a:cubicBezTo>
                          <a:pt x="128625" y="190500"/>
                          <a:pt x="127973" y="200892"/>
                          <a:pt x="134146" y="207065"/>
                        </a:cubicBezTo>
                        <a:cubicBezTo>
                          <a:pt x="140320" y="213239"/>
                          <a:pt x="151185" y="211443"/>
                          <a:pt x="158994" y="215348"/>
                        </a:cubicBezTo>
                        <a:cubicBezTo>
                          <a:pt x="167898" y="219800"/>
                          <a:pt x="174938" y="227461"/>
                          <a:pt x="183842" y="231913"/>
                        </a:cubicBezTo>
                        <a:cubicBezTo>
                          <a:pt x="191651" y="235818"/>
                          <a:pt x="201058" y="235956"/>
                          <a:pt x="208690" y="240196"/>
                        </a:cubicBezTo>
                        <a:cubicBezTo>
                          <a:pt x="226093" y="249865"/>
                          <a:pt x="241820" y="262283"/>
                          <a:pt x="258385" y="273326"/>
                        </a:cubicBezTo>
                        <a:cubicBezTo>
                          <a:pt x="266668" y="278848"/>
                          <a:pt x="276194" y="282852"/>
                          <a:pt x="283233" y="289891"/>
                        </a:cubicBezTo>
                        <a:cubicBezTo>
                          <a:pt x="288755" y="295413"/>
                          <a:pt x="293102" y="302439"/>
                          <a:pt x="299798" y="306457"/>
                        </a:cubicBezTo>
                        <a:cubicBezTo>
                          <a:pt x="307284" y="310949"/>
                          <a:pt x="316363" y="311978"/>
                          <a:pt x="324646" y="314739"/>
                        </a:cubicBezTo>
                        <a:cubicBezTo>
                          <a:pt x="332929" y="320261"/>
                          <a:pt x="339691" y="329574"/>
                          <a:pt x="349494" y="331304"/>
                        </a:cubicBezTo>
                        <a:cubicBezTo>
                          <a:pt x="557624" y="368033"/>
                          <a:pt x="409885" y="321063"/>
                          <a:pt x="490298" y="347870"/>
                        </a:cubicBezTo>
                        <a:cubicBezTo>
                          <a:pt x="495820" y="353392"/>
                          <a:pt x="500168" y="360417"/>
                          <a:pt x="506864" y="364435"/>
                        </a:cubicBezTo>
                        <a:cubicBezTo>
                          <a:pt x="514350" y="368927"/>
                          <a:pt x="525538" y="366545"/>
                          <a:pt x="531711" y="372718"/>
                        </a:cubicBezTo>
                        <a:cubicBezTo>
                          <a:pt x="537884" y="378891"/>
                          <a:pt x="534919" y="390461"/>
                          <a:pt x="539994" y="397565"/>
                        </a:cubicBezTo>
                        <a:cubicBezTo>
                          <a:pt x="566578" y="434781"/>
                          <a:pt x="568789" y="423915"/>
                          <a:pt x="597972" y="447261"/>
                        </a:cubicBezTo>
                        <a:cubicBezTo>
                          <a:pt x="604070" y="452139"/>
                          <a:pt x="607553" y="460334"/>
                          <a:pt x="614538" y="463826"/>
                        </a:cubicBezTo>
                        <a:cubicBezTo>
                          <a:pt x="630156" y="471635"/>
                          <a:pt x="664233" y="480391"/>
                          <a:pt x="664233" y="480391"/>
                        </a:cubicBezTo>
                        <a:cubicBezTo>
                          <a:pt x="669755" y="485913"/>
                          <a:pt x="674102" y="492939"/>
                          <a:pt x="680798" y="496957"/>
                        </a:cubicBezTo>
                        <a:cubicBezTo>
                          <a:pt x="688284" y="501449"/>
                          <a:pt x="699472" y="499066"/>
                          <a:pt x="705646" y="505239"/>
                        </a:cubicBezTo>
                        <a:cubicBezTo>
                          <a:pt x="711820" y="511412"/>
                          <a:pt x="710024" y="522278"/>
                          <a:pt x="713929" y="530087"/>
                        </a:cubicBezTo>
                        <a:cubicBezTo>
                          <a:pt x="718381" y="538991"/>
                          <a:pt x="725555" y="546292"/>
                          <a:pt x="730494" y="554935"/>
                        </a:cubicBezTo>
                        <a:cubicBezTo>
                          <a:pt x="757237" y="601735"/>
                          <a:pt x="734100" y="575106"/>
                          <a:pt x="763625" y="604631"/>
                        </a:cubicBezTo>
                        <a:cubicBezTo>
                          <a:pt x="760975" y="660277"/>
                          <a:pt x="745993" y="782582"/>
                          <a:pt x="763625" y="853109"/>
                        </a:cubicBezTo>
                        <a:cubicBezTo>
                          <a:pt x="773559" y="892846"/>
                          <a:pt x="799367" y="874177"/>
                          <a:pt x="829885" y="894522"/>
                        </a:cubicBezTo>
                        <a:cubicBezTo>
                          <a:pt x="838168" y="900044"/>
                          <a:pt x="847086" y="904714"/>
                          <a:pt x="854733" y="911087"/>
                        </a:cubicBezTo>
                        <a:cubicBezTo>
                          <a:pt x="894330" y="944084"/>
                          <a:pt x="866531" y="925245"/>
                          <a:pt x="896146" y="960783"/>
                        </a:cubicBezTo>
                        <a:cubicBezTo>
                          <a:pt x="903645" y="969782"/>
                          <a:pt x="913495" y="976633"/>
                          <a:pt x="920994" y="985631"/>
                        </a:cubicBezTo>
                        <a:cubicBezTo>
                          <a:pt x="927367" y="993278"/>
                          <a:pt x="929786" y="1004260"/>
                          <a:pt x="937559" y="1010478"/>
                        </a:cubicBezTo>
                        <a:cubicBezTo>
                          <a:pt x="944377" y="1015932"/>
                          <a:pt x="953846" y="1017049"/>
                          <a:pt x="962407" y="1018761"/>
                        </a:cubicBezTo>
                        <a:cubicBezTo>
                          <a:pt x="981550" y="1022590"/>
                          <a:pt x="1001128" y="1023835"/>
                          <a:pt x="1020385" y="1027044"/>
                        </a:cubicBezTo>
                        <a:cubicBezTo>
                          <a:pt x="1034271" y="1029358"/>
                          <a:pt x="1047994" y="1032565"/>
                          <a:pt x="1061798" y="1035326"/>
                        </a:cubicBezTo>
                        <a:cubicBezTo>
                          <a:pt x="1067320" y="1040848"/>
                          <a:pt x="1071668" y="1047873"/>
                          <a:pt x="1078364" y="1051891"/>
                        </a:cubicBezTo>
                        <a:cubicBezTo>
                          <a:pt x="1085850" y="1056383"/>
                          <a:pt x="1097038" y="1054001"/>
                          <a:pt x="1103211" y="1060174"/>
                        </a:cubicBezTo>
                        <a:cubicBezTo>
                          <a:pt x="1199834" y="1156799"/>
                          <a:pt x="1090792" y="1079504"/>
                          <a:pt x="1161190" y="1126435"/>
                        </a:cubicBezTo>
                        <a:cubicBezTo>
                          <a:pt x="1180881" y="1185513"/>
                          <a:pt x="1152961" y="1114094"/>
                          <a:pt x="1194320" y="1176131"/>
                        </a:cubicBezTo>
                        <a:cubicBezTo>
                          <a:pt x="1199163" y="1183395"/>
                          <a:pt x="1198111" y="1193492"/>
                          <a:pt x="1202603" y="1200978"/>
                        </a:cubicBezTo>
                        <a:cubicBezTo>
                          <a:pt x="1206621" y="1207674"/>
                          <a:pt x="1214290" y="1211446"/>
                          <a:pt x="1219168" y="1217544"/>
                        </a:cubicBezTo>
                        <a:cubicBezTo>
                          <a:pt x="1240578" y="1244306"/>
                          <a:pt x="1234686" y="1252736"/>
                          <a:pt x="1268864" y="1275522"/>
                        </a:cubicBezTo>
                        <a:cubicBezTo>
                          <a:pt x="1277640" y="1281373"/>
                          <a:pt x="1304377" y="1296852"/>
                          <a:pt x="1310277" y="1308652"/>
                        </a:cubicBezTo>
                        <a:cubicBezTo>
                          <a:pt x="1312747" y="1313591"/>
                          <a:pt x="1288190" y="1278282"/>
                          <a:pt x="1285429" y="1283804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" name="Forma libre 27"/>
                  <p:cNvSpPr/>
                  <p:nvPr/>
                </p:nvSpPr>
                <p:spPr>
                  <a:xfrm>
                    <a:off x="571548" y="59902"/>
                    <a:ext cx="1731063" cy="1615175"/>
                  </a:xfrm>
                  <a:custGeom>
                    <a:avLst/>
                    <a:gdLst>
                      <a:gd name="connsiteX0" fmla="*/ 57978 w 1731065"/>
                      <a:gd name="connsiteY0" fmla="*/ 68 h 1615176"/>
                      <a:gd name="connsiteX1" fmla="*/ 124239 w 1731065"/>
                      <a:gd name="connsiteY1" fmla="*/ 24916 h 1615176"/>
                      <a:gd name="connsiteX2" fmla="*/ 157369 w 1731065"/>
                      <a:gd name="connsiteY2" fmla="*/ 33198 h 1615176"/>
                      <a:gd name="connsiteX3" fmla="*/ 207065 w 1731065"/>
                      <a:gd name="connsiteY3" fmla="*/ 49763 h 1615176"/>
                      <a:gd name="connsiteX4" fmla="*/ 231913 w 1731065"/>
                      <a:gd name="connsiteY4" fmla="*/ 58046 h 1615176"/>
                      <a:gd name="connsiteX5" fmla="*/ 256761 w 1731065"/>
                      <a:gd name="connsiteY5" fmla="*/ 74611 h 1615176"/>
                      <a:gd name="connsiteX6" fmla="*/ 306456 w 1731065"/>
                      <a:gd name="connsiteY6" fmla="*/ 91176 h 1615176"/>
                      <a:gd name="connsiteX7" fmla="*/ 430695 w 1731065"/>
                      <a:gd name="connsiteY7" fmla="*/ 116024 h 1615176"/>
                      <a:gd name="connsiteX8" fmla="*/ 480391 w 1731065"/>
                      <a:gd name="connsiteY8" fmla="*/ 132589 h 1615176"/>
                      <a:gd name="connsiteX9" fmla="*/ 505239 w 1731065"/>
                      <a:gd name="connsiteY9" fmla="*/ 140872 h 1615176"/>
                      <a:gd name="connsiteX10" fmla="*/ 530087 w 1731065"/>
                      <a:gd name="connsiteY10" fmla="*/ 157437 h 1615176"/>
                      <a:gd name="connsiteX11" fmla="*/ 579782 w 1731065"/>
                      <a:gd name="connsiteY11" fmla="*/ 174002 h 1615176"/>
                      <a:gd name="connsiteX12" fmla="*/ 596348 w 1731065"/>
                      <a:gd name="connsiteY12" fmla="*/ 190568 h 1615176"/>
                      <a:gd name="connsiteX13" fmla="*/ 646043 w 1731065"/>
                      <a:gd name="connsiteY13" fmla="*/ 207133 h 1615176"/>
                      <a:gd name="connsiteX14" fmla="*/ 670891 w 1731065"/>
                      <a:gd name="connsiteY14" fmla="*/ 215416 h 1615176"/>
                      <a:gd name="connsiteX15" fmla="*/ 695739 w 1731065"/>
                      <a:gd name="connsiteY15" fmla="*/ 231981 h 1615176"/>
                      <a:gd name="connsiteX16" fmla="*/ 795130 w 1731065"/>
                      <a:gd name="connsiteY16" fmla="*/ 240263 h 1615176"/>
                      <a:gd name="connsiteX17" fmla="*/ 844826 w 1731065"/>
                      <a:gd name="connsiteY17" fmla="*/ 248546 h 1615176"/>
                      <a:gd name="connsiteX18" fmla="*/ 902804 w 1731065"/>
                      <a:gd name="connsiteY18" fmla="*/ 256829 h 1615176"/>
                      <a:gd name="connsiteX19" fmla="*/ 952500 w 1731065"/>
                      <a:gd name="connsiteY19" fmla="*/ 273394 h 1615176"/>
                      <a:gd name="connsiteX20" fmla="*/ 1027043 w 1731065"/>
                      <a:gd name="connsiteY20" fmla="*/ 306524 h 1615176"/>
                      <a:gd name="connsiteX21" fmla="*/ 1648239 w 1731065"/>
                      <a:gd name="connsiteY21" fmla="*/ 331372 h 1615176"/>
                      <a:gd name="connsiteX22" fmla="*/ 1656521 w 1731065"/>
                      <a:gd name="connsiteY22" fmla="*/ 513589 h 1615176"/>
                      <a:gd name="connsiteX23" fmla="*/ 1673087 w 1731065"/>
                      <a:gd name="connsiteY23" fmla="*/ 538437 h 1615176"/>
                      <a:gd name="connsiteX24" fmla="*/ 1681369 w 1731065"/>
                      <a:gd name="connsiteY24" fmla="*/ 563285 h 1615176"/>
                      <a:gd name="connsiteX25" fmla="*/ 1689652 w 1731065"/>
                      <a:gd name="connsiteY25" fmla="*/ 712372 h 1615176"/>
                      <a:gd name="connsiteX26" fmla="*/ 1697935 w 1731065"/>
                      <a:gd name="connsiteY26" fmla="*/ 737220 h 1615176"/>
                      <a:gd name="connsiteX27" fmla="*/ 1706217 w 1731065"/>
                      <a:gd name="connsiteY27" fmla="*/ 778633 h 1615176"/>
                      <a:gd name="connsiteX28" fmla="*/ 1689652 w 1731065"/>
                      <a:gd name="connsiteY28" fmla="*/ 927720 h 1615176"/>
                      <a:gd name="connsiteX29" fmla="*/ 1673087 w 1731065"/>
                      <a:gd name="connsiteY29" fmla="*/ 952568 h 1615176"/>
                      <a:gd name="connsiteX30" fmla="*/ 1681369 w 1731065"/>
                      <a:gd name="connsiteY30" fmla="*/ 1060242 h 1615176"/>
                      <a:gd name="connsiteX31" fmla="*/ 1697935 w 1731065"/>
                      <a:gd name="connsiteY31" fmla="*/ 1076807 h 1615176"/>
                      <a:gd name="connsiteX32" fmla="*/ 1656521 w 1731065"/>
                      <a:gd name="connsiteY32" fmla="*/ 1101655 h 1615176"/>
                      <a:gd name="connsiteX33" fmla="*/ 1590261 w 1731065"/>
                      <a:gd name="connsiteY33" fmla="*/ 1109937 h 1615176"/>
                      <a:gd name="connsiteX34" fmla="*/ 1565413 w 1731065"/>
                      <a:gd name="connsiteY34" fmla="*/ 1118220 h 1615176"/>
                      <a:gd name="connsiteX35" fmla="*/ 1606826 w 1731065"/>
                      <a:gd name="connsiteY35" fmla="*/ 1184481 h 1615176"/>
                      <a:gd name="connsiteX36" fmla="*/ 1623391 w 1731065"/>
                      <a:gd name="connsiteY36" fmla="*/ 1234176 h 1615176"/>
                      <a:gd name="connsiteX37" fmla="*/ 1631674 w 1731065"/>
                      <a:gd name="connsiteY37" fmla="*/ 1275589 h 1615176"/>
                      <a:gd name="connsiteX38" fmla="*/ 1648239 w 1731065"/>
                      <a:gd name="connsiteY38" fmla="*/ 1292155 h 1615176"/>
                      <a:gd name="connsiteX39" fmla="*/ 1681369 w 1731065"/>
                      <a:gd name="connsiteY39" fmla="*/ 1333568 h 1615176"/>
                      <a:gd name="connsiteX40" fmla="*/ 1689652 w 1731065"/>
                      <a:gd name="connsiteY40" fmla="*/ 1416394 h 1615176"/>
                      <a:gd name="connsiteX41" fmla="*/ 1697935 w 1731065"/>
                      <a:gd name="connsiteY41" fmla="*/ 1441242 h 1615176"/>
                      <a:gd name="connsiteX42" fmla="*/ 1731065 w 1731065"/>
                      <a:gd name="connsiteY42" fmla="*/ 1449524 h 1615176"/>
                      <a:gd name="connsiteX43" fmla="*/ 1706217 w 1731065"/>
                      <a:gd name="connsiteY43" fmla="*/ 1507502 h 1615176"/>
                      <a:gd name="connsiteX44" fmla="*/ 1697935 w 1731065"/>
                      <a:gd name="connsiteY44" fmla="*/ 1532350 h 1615176"/>
                      <a:gd name="connsiteX45" fmla="*/ 1673087 w 1731065"/>
                      <a:gd name="connsiteY45" fmla="*/ 1548916 h 1615176"/>
                      <a:gd name="connsiteX46" fmla="*/ 1623391 w 1731065"/>
                      <a:gd name="connsiteY46" fmla="*/ 1565481 h 1615176"/>
                      <a:gd name="connsiteX47" fmla="*/ 1573695 w 1731065"/>
                      <a:gd name="connsiteY47" fmla="*/ 1606894 h 1615176"/>
                      <a:gd name="connsiteX48" fmla="*/ 1548848 w 1731065"/>
                      <a:gd name="connsiteY48" fmla="*/ 1615176 h 1615176"/>
                      <a:gd name="connsiteX49" fmla="*/ 1515717 w 1731065"/>
                      <a:gd name="connsiteY49" fmla="*/ 1606894 h 1615176"/>
                      <a:gd name="connsiteX50" fmla="*/ 1507435 w 1731065"/>
                      <a:gd name="connsiteY50" fmla="*/ 1582046 h 1615176"/>
                      <a:gd name="connsiteX51" fmla="*/ 1466021 w 1731065"/>
                      <a:gd name="connsiteY51" fmla="*/ 1540633 h 1615176"/>
                      <a:gd name="connsiteX52" fmla="*/ 1416326 w 1731065"/>
                      <a:gd name="connsiteY52" fmla="*/ 1524068 h 1615176"/>
                      <a:gd name="connsiteX53" fmla="*/ 1391478 w 1731065"/>
                      <a:gd name="connsiteY53" fmla="*/ 1515785 h 1615176"/>
                      <a:gd name="connsiteX54" fmla="*/ 1366630 w 1731065"/>
                      <a:gd name="connsiteY54" fmla="*/ 1507502 h 1615176"/>
                      <a:gd name="connsiteX55" fmla="*/ 1358348 w 1731065"/>
                      <a:gd name="connsiteY55" fmla="*/ 1482655 h 1615176"/>
                      <a:gd name="connsiteX56" fmla="*/ 1292087 w 1731065"/>
                      <a:gd name="connsiteY56" fmla="*/ 1432959 h 1615176"/>
                      <a:gd name="connsiteX57" fmla="*/ 1275521 w 1731065"/>
                      <a:gd name="connsiteY57" fmla="*/ 1416394 h 1615176"/>
                      <a:gd name="connsiteX58" fmla="*/ 1225826 w 1731065"/>
                      <a:gd name="connsiteY58" fmla="*/ 1399829 h 1615176"/>
                      <a:gd name="connsiteX59" fmla="*/ 1209261 w 1731065"/>
                      <a:gd name="connsiteY59" fmla="*/ 1383263 h 1615176"/>
                      <a:gd name="connsiteX60" fmla="*/ 1184413 w 1731065"/>
                      <a:gd name="connsiteY60" fmla="*/ 1374981 h 1615176"/>
                      <a:gd name="connsiteX61" fmla="*/ 1159565 w 1731065"/>
                      <a:gd name="connsiteY61" fmla="*/ 1358416 h 1615176"/>
                      <a:gd name="connsiteX62" fmla="*/ 1143000 w 1731065"/>
                      <a:gd name="connsiteY62" fmla="*/ 1308720 h 1615176"/>
                      <a:gd name="connsiteX63" fmla="*/ 1118152 w 1731065"/>
                      <a:gd name="connsiteY63" fmla="*/ 1209329 h 1615176"/>
                      <a:gd name="connsiteX64" fmla="*/ 1093304 w 1731065"/>
                      <a:gd name="connsiteY64" fmla="*/ 1201046 h 1615176"/>
                      <a:gd name="connsiteX65" fmla="*/ 1068456 w 1731065"/>
                      <a:gd name="connsiteY65" fmla="*/ 1184481 h 1615176"/>
                      <a:gd name="connsiteX66" fmla="*/ 1018761 w 1731065"/>
                      <a:gd name="connsiteY66" fmla="*/ 1167916 h 1615176"/>
                      <a:gd name="connsiteX67" fmla="*/ 977348 w 1731065"/>
                      <a:gd name="connsiteY67" fmla="*/ 1143068 h 1615176"/>
                      <a:gd name="connsiteX68" fmla="*/ 960782 w 1731065"/>
                      <a:gd name="connsiteY68" fmla="*/ 1126502 h 1615176"/>
                      <a:gd name="connsiteX69" fmla="*/ 935935 w 1731065"/>
                      <a:gd name="connsiteY69" fmla="*/ 1109937 h 1615176"/>
                      <a:gd name="connsiteX70" fmla="*/ 927652 w 1731065"/>
                      <a:gd name="connsiteY70" fmla="*/ 1085089 h 1615176"/>
                      <a:gd name="connsiteX71" fmla="*/ 877956 w 1731065"/>
                      <a:gd name="connsiteY71" fmla="*/ 1068524 h 1615176"/>
                      <a:gd name="connsiteX72" fmla="*/ 811695 w 1731065"/>
                      <a:gd name="connsiteY72" fmla="*/ 1018829 h 1615176"/>
                      <a:gd name="connsiteX73" fmla="*/ 778565 w 1731065"/>
                      <a:gd name="connsiteY73" fmla="*/ 977416 h 1615176"/>
                      <a:gd name="connsiteX74" fmla="*/ 770282 w 1731065"/>
                      <a:gd name="connsiteY74" fmla="*/ 952568 h 1615176"/>
                      <a:gd name="connsiteX75" fmla="*/ 753717 w 1731065"/>
                      <a:gd name="connsiteY75" fmla="*/ 936002 h 1615176"/>
                      <a:gd name="connsiteX76" fmla="*/ 720587 w 1731065"/>
                      <a:gd name="connsiteY76" fmla="*/ 894589 h 1615176"/>
                      <a:gd name="connsiteX77" fmla="*/ 704021 w 1731065"/>
                      <a:gd name="connsiteY77" fmla="*/ 844894 h 1615176"/>
                      <a:gd name="connsiteX78" fmla="*/ 695739 w 1731065"/>
                      <a:gd name="connsiteY78" fmla="*/ 820046 h 1615176"/>
                      <a:gd name="connsiteX79" fmla="*/ 679174 w 1731065"/>
                      <a:gd name="connsiteY79" fmla="*/ 745502 h 1615176"/>
                      <a:gd name="connsiteX80" fmla="*/ 662608 w 1731065"/>
                      <a:gd name="connsiteY80" fmla="*/ 728937 h 1615176"/>
                      <a:gd name="connsiteX81" fmla="*/ 612913 w 1731065"/>
                      <a:gd name="connsiteY81" fmla="*/ 662676 h 1615176"/>
                      <a:gd name="connsiteX82" fmla="*/ 588065 w 1731065"/>
                      <a:gd name="connsiteY82" fmla="*/ 646111 h 1615176"/>
                      <a:gd name="connsiteX83" fmla="*/ 554935 w 1731065"/>
                      <a:gd name="connsiteY83" fmla="*/ 596416 h 1615176"/>
                      <a:gd name="connsiteX84" fmla="*/ 538369 w 1731065"/>
                      <a:gd name="connsiteY84" fmla="*/ 571568 h 1615176"/>
                      <a:gd name="connsiteX85" fmla="*/ 530087 w 1731065"/>
                      <a:gd name="connsiteY85" fmla="*/ 546720 h 1615176"/>
                      <a:gd name="connsiteX86" fmla="*/ 521804 w 1731065"/>
                      <a:gd name="connsiteY86" fmla="*/ 513589 h 1615176"/>
                      <a:gd name="connsiteX87" fmla="*/ 505239 w 1731065"/>
                      <a:gd name="connsiteY87" fmla="*/ 488742 h 1615176"/>
                      <a:gd name="connsiteX88" fmla="*/ 488674 w 1731065"/>
                      <a:gd name="connsiteY88" fmla="*/ 439046 h 1615176"/>
                      <a:gd name="connsiteX89" fmla="*/ 463826 w 1731065"/>
                      <a:gd name="connsiteY89" fmla="*/ 323089 h 1615176"/>
                      <a:gd name="connsiteX90" fmla="*/ 438978 w 1731065"/>
                      <a:gd name="connsiteY90" fmla="*/ 314807 h 1615176"/>
                      <a:gd name="connsiteX91" fmla="*/ 331304 w 1731065"/>
                      <a:gd name="connsiteY91" fmla="*/ 289959 h 1615176"/>
                      <a:gd name="connsiteX92" fmla="*/ 306456 w 1731065"/>
                      <a:gd name="connsiteY92" fmla="*/ 265111 h 1615176"/>
                      <a:gd name="connsiteX93" fmla="*/ 256761 w 1731065"/>
                      <a:gd name="connsiteY93" fmla="*/ 240263 h 1615176"/>
                      <a:gd name="connsiteX94" fmla="*/ 207065 w 1731065"/>
                      <a:gd name="connsiteY94" fmla="*/ 248546 h 1615176"/>
                      <a:gd name="connsiteX95" fmla="*/ 124239 w 1731065"/>
                      <a:gd name="connsiteY95" fmla="*/ 231981 h 1615176"/>
                      <a:gd name="connsiteX96" fmla="*/ 74543 w 1731065"/>
                      <a:gd name="connsiteY96" fmla="*/ 190568 h 1615176"/>
                      <a:gd name="connsiteX97" fmla="*/ 49695 w 1731065"/>
                      <a:gd name="connsiteY97" fmla="*/ 182285 h 1615176"/>
                      <a:gd name="connsiteX98" fmla="*/ 16565 w 1731065"/>
                      <a:gd name="connsiteY98" fmla="*/ 132589 h 1615176"/>
                      <a:gd name="connsiteX99" fmla="*/ 0 w 1731065"/>
                      <a:gd name="connsiteY99" fmla="*/ 107742 h 1615176"/>
                      <a:gd name="connsiteX100" fmla="*/ 33130 w 1731065"/>
                      <a:gd name="connsiteY100" fmla="*/ 33198 h 1615176"/>
                      <a:gd name="connsiteX101" fmla="*/ 57978 w 1731065"/>
                      <a:gd name="connsiteY101" fmla="*/ 68 h 1615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1731065" h="1615176">
                        <a:moveTo>
                          <a:pt x="57978" y="68"/>
                        </a:moveTo>
                        <a:cubicBezTo>
                          <a:pt x="73163" y="-1312"/>
                          <a:pt x="101522" y="18426"/>
                          <a:pt x="124239" y="24916"/>
                        </a:cubicBezTo>
                        <a:cubicBezTo>
                          <a:pt x="135184" y="28043"/>
                          <a:pt x="146466" y="29927"/>
                          <a:pt x="157369" y="33198"/>
                        </a:cubicBezTo>
                        <a:cubicBezTo>
                          <a:pt x="174094" y="38215"/>
                          <a:pt x="190500" y="44241"/>
                          <a:pt x="207065" y="49763"/>
                        </a:cubicBezTo>
                        <a:cubicBezTo>
                          <a:pt x="215348" y="52524"/>
                          <a:pt x="224649" y="53203"/>
                          <a:pt x="231913" y="58046"/>
                        </a:cubicBezTo>
                        <a:cubicBezTo>
                          <a:pt x="240196" y="63568"/>
                          <a:pt x="247664" y="70568"/>
                          <a:pt x="256761" y="74611"/>
                        </a:cubicBezTo>
                        <a:cubicBezTo>
                          <a:pt x="272717" y="81703"/>
                          <a:pt x="289516" y="86941"/>
                          <a:pt x="306456" y="91176"/>
                        </a:cubicBezTo>
                        <a:cubicBezTo>
                          <a:pt x="391656" y="112477"/>
                          <a:pt x="350179" y="104523"/>
                          <a:pt x="430695" y="116024"/>
                        </a:cubicBezTo>
                        <a:lnTo>
                          <a:pt x="480391" y="132589"/>
                        </a:lnTo>
                        <a:cubicBezTo>
                          <a:pt x="488674" y="135350"/>
                          <a:pt x="497975" y="136029"/>
                          <a:pt x="505239" y="140872"/>
                        </a:cubicBezTo>
                        <a:cubicBezTo>
                          <a:pt x="513522" y="146394"/>
                          <a:pt x="520990" y="153394"/>
                          <a:pt x="530087" y="157437"/>
                        </a:cubicBezTo>
                        <a:cubicBezTo>
                          <a:pt x="546043" y="164529"/>
                          <a:pt x="579782" y="174002"/>
                          <a:pt x="579782" y="174002"/>
                        </a:cubicBezTo>
                        <a:cubicBezTo>
                          <a:pt x="585304" y="179524"/>
                          <a:pt x="589363" y="187076"/>
                          <a:pt x="596348" y="190568"/>
                        </a:cubicBezTo>
                        <a:cubicBezTo>
                          <a:pt x="611966" y="198377"/>
                          <a:pt x="629478" y="201611"/>
                          <a:pt x="646043" y="207133"/>
                        </a:cubicBezTo>
                        <a:cubicBezTo>
                          <a:pt x="654326" y="209894"/>
                          <a:pt x="663627" y="210573"/>
                          <a:pt x="670891" y="215416"/>
                        </a:cubicBezTo>
                        <a:cubicBezTo>
                          <a:pt x="679174" y="220938"/>
                          <a:pt x="685978" y="230029"/>
                          <a:pt x="695739" y="231981"/>
                        </a:cubicBezTo>
                        <a:cubicBezTo>
                          <a:pt x="728339" y="238501"/>
                          <a:pt x="762000" y="237502"/>
                          <a:pt x="795130" y="240263"/>
                        </a:cubicBezTo>
                        <a:lnTo>
                          <a:pt x="844826" y="248546"/>
                        </a:lnTo>
                        <a:cubicBezTo>
                          <a:pt x="864121" y="251515"/>
                          <a:pt x="883782" y="252439"/>
                          <a:pt x="902804" y="256829"/>
                        </a:cubicBezTo>
                        <a:cubicBezTo>
                          <a:pt x="919818" y="260755"/>
                          <a:pt x="937971" y="263708"/>
                          <a:pt x="952500" y="273394"/>
                        </a:cubicBezTo>
                        <a:cubicBezTo>
                          <a:pt x="976763" y="289569"/>
                          <a:pt x="994415" y="304485"/>
                          <a:pt x="1027043" y="306524"/>
                        </a:cubicBezTo>
                        <a:cubicBezTo>
                          <a:pt x="1410605" y="330496"/>
                          <a:pt x="1203591" y="321031"/>
                          <a:pt x="1648239" y="331372"/>
                        </a:cubicBezTo>
                        <a:cubicBezTo>
                          <a:pt x="1651000" y="392111"/>
                          <a:pt x="1649277" y="453220"/>
                          <a:pt x="1656521" y="513589"/>
                        </a:cubicBezTo>
                        <a:cubicBezTo>
                          <a:pt x="1657707" y="523473"/>
                          <a:pt x="1668635" y="529533"/>
                          <a:pt x="1673087" y="538437"/>
                        </a:cubicBezTo>
                        <a:cubicBezTo>
                          <a:pt x="1676991" y="546246"/>
                          <a:pt x="1678608" y="555002"/>
                          <a:pt x="1681369" y="563285"/>
                        </a:cubicBezTo>
                        <a:cubicBezTo>
                          <a:pt x="1684130" y="612981"/>
                          <a:pt x="1684933" y="662824"/>
                          <a:pt x="1689652" y="712372"/>
                        </a:cubicBezTo>
                        <a:cubicBezTo>
                          <a:pt x="1690480" y="721063"/>
                          <a:pt x="1695818" y="728750"/>
                          <a:pt x="1697935" y="737220"/>
                        </a:cubicBezTo>
                        <a:cubicBezTo>
                          <a:pt x="1701349" y="750877"/>
                          <a:pt x="1703456" y="764829"/>
                          <a:pt x="1706217" y="778633"/>
                        </a:cubicBezTo>
                        <a:cubicBezTo>
                          <a:pt x="1705181" y="794168"/>
                          <a:pt x="1709414" y="888196"/>
                          <a:pt x="1689652" y="927720"/>
                        </a:cubicBezTo>
                        <a:cubicBezTo>
                          <a:pt x="1685200" y="936624"/>
                          <a:pt x="1678609" y="944285"/>
                          <a:pt x="1673087" y="952568"/>
                        </a:cubicBezTo>
                        <a:cubicBezTo>
                          <a:pt x="1675848" y="988459"/>
                          <a:pt x="1674309" y="1024944"/>
                          <a:pt x="1681369" y="1060242"/>
                        </a:cubicBezTo>
                        <a:cubicBezTo>
                          <a:pt x="1682900" y="1067899"/>
                          <a:pt x="1697935" y="1068998"/>
                          <a:pt x="1697935" y="1076807"/>
                        </a:cubicBezTo>
                        <a:cubicBezTo>
                          <a:pt x="1697935" y="1091039"/>
                          <a:pt x="1663354" y="1100413"/>
                          <a:pt x="1656521" y="1101655"/>
                        </a:cubicBezTo>
                        <a:cubicBezTo>
                          <a:pt x="1634621" y="1105637"/>
                          <a:pt x="1612348" y="1107176"/>
                          <a:pt x="1590261" y="1109937"/>
                        </a:cubicBezTo>
                        <a:cubicBezTo>
                          <a:pt x="1581978" y="1112698"/>
                          <a:pt x="1566648" y="1109577"/>
                          <a:pt x="1565413" y="1118220"/>
                        </a:cubicBezTo>
                        <a:cubicBezTo>
                          <a:pt x="1559413" y="1160218"/>
                          <a:pt x="1582108" y="1168002"/>
                          <a:pt x="1606826" y="1184481"/>
                        </a:cubicBezTo>
                        <a:cubicBezTo>
                          <a:pt x="1612348" y="1201046"/>
                          <a:pt x="1619966" y="1217054"/>
                          <a:pt x="1623391" y="1234176"/>
                        </a:cubicBezTo>
                        <a:cubicBezTo>
                          <a:pt x="1626152" y="1247980"/>
                          <a:pt x="1626129" y="1262650"/>
                          <a:pt x="1631674" y="1275589"/>
                        </a:cubicBezTo>
                        <a:cubicBezTo>
                          <a:pt x="1634750" y="1282767"/>
                          <a:pt x="1643361" y="1286057"/>
                          <a:pt x="1648239" y="1292155"/>
                        </a:cubicBezTo>
                        <a:cubicBezTo>
                          <a:pt x="1690032" y="1344397"/>
                          <a:pt x="1641372" y="1293569"/>
                          <a:pt x="1681369" y="1333568"/>
                        </a:cubicBezTo>
                        <a:cubicBezTo>
                          <a:pt x="1684130" y="1361177"/>
                          <a:pt x="1685433" y="1388970"/>
                          <a:pt x="1689652" y="1416394"/>
                        </a:cubicBezTo>
                        <a:cubicBezTo>
                          <a:pt x="1690980" y="1425023"/>
                          <a:pt x="1691117" y="1435788"/>
                          <a:pt x="1697935" y="1441242"/>
                        </a:cubicBezTo>
                        <a:cubicBezTo>
                          <a:pt x="1706824" y="1448353"/>
                          <a:pt x="1720022" y="1446763"/>
                          <a:pt x="1731065" y="1449524"/>
                        </a:cubicBezTo>
                        <a:cubicBezTo>
                          <a:pt x="1713825" y="1518482"/>
                          <a:pt x="1734818" y="1450299"/>
                          <a:pt x="1706217" y="1507502"/>
                        </a:cubicBezTo>
                        <a:cubicBezTo>
                          <a:pt x="1702313" y="1515311"/>
                          <a:pt x="1703389" y="1525532"/>
                          <a:pt x="1697935" y="1532350"/>
                        </a:cubicBezTo>
                        <a:cubicBezTo>
                          <a:pt x="1691717" y="1540123"/>
                          <a:pt x="1682184" y="1544873"/>
                          <a:pt x="1673087" y="1548916"/>
                        </a:cubicBezTo>
                        <a:cubicBezTo>
                          <a:pt x="1657131" y="1556008"/>
                          <a:pt x="1623391" y="1565481"/>
                          <a:pt x="1623391" y="1565481"/>
                        </a:cubicBezTo>
                        <a:cubicBezTo>
                          <a:pt x="1605073" y="1583799"/>
                          <a:pt x="1596758" y="1595363"/>
                          <a:pt x="1573695" y="1606894"/>
                        </a:cubicBezTo>
                        <a:cubicBezTo>
                          <a:pt x="1565886" y="1610798"/>
                          <a:pt x="1557130" y="1612415"/>
                          <a:pt x="1548848" y="1615176"/>
                        </a:cubicBezTo>
                        <a:cubicBezTo>
                          <a:pt x="1537804" y="1612415"/>
                          <a:pt x="1524606" y="1614005"/>
                          <a:pt x="1515717" y="1606894"/>
                        </a:cubicBezTo>
                        <a:cubicBezTo>
                          <a:pt x="1508899" y="1601440"/>
                          <a:pt x="1511339" y="1589855"/>
                          <a:pt x="1507435" y="1582046"/>
                        </a:cubicBezTo>
                        <a:cubicBezTo>
                          <a:pt x="1497180" y="1561537"/>
                          <a:pt x="1487319" y="1550099"/>
                          <a:pt x="1466021" y="1540633"/>
                        </a:cubicBezTo>
                        <a:cubicBezTo>
                          <a:pt x="1450065" y="1533541"/>
                          <a:pt x="1432891" y="1529590"/>
                          <a:pt x="1416326" y="1524068"/>
                        </a:cubicBezTo>
                        <a:lnTo>
                          <a:pt x="1391478" y="1515785"/>
                        </a:lnTo>
                        <a:lnTo>
                          <a:pt x="1366630" y="1507502"/>
                        </a:lnTo>
                        <a:cubicBezTo>
                          <a:pt x="1363869" y="1499220"/>
                          <a:pt x="1363586" y="1489639"/>
                          <a:pt x="1358348" y="1482655"/>
                        </a:cubicBezTo>
                        <a:cubicBezTo>
                          <a:pt x="1326624" y="1440356"/>
                          <a:pt x="1328361" y="1445051"/>
                          <a:pt x="1292087" y="1432959"/>
                        </a:cubicBezTo>
                        <a:cubicBezTo>
                          <a:pt x="1286565" y="1427437"/>
                          <a:pt x="1282506" y="1419886"/>
                          <a:pt x="1275521" y="1416394"/>
                        </a:cubicBezTo>
                        <a:cubicBezTo>
                          <a:pt x="1259903" y="1408585"/>
                          <a:pt x="1225826" y="1399829"/>
                          <a:pt x="1225826" y="1399829"/>
                        </a:cubicBezTo>
                        <a:cubicBezTo>
                          <a:pt x="1220304" y="1394307"/>
                          <a:pt x="1215957" y="1387281"/>
                          <a:pt x="1209261" y="1383263"/>
                        </a:cubicBezTo>
                        <a:cubicBezTo>
                          <a:pt x="1201775" y="1378771"/>
                          <a:pt x="1192222" y="1378885"/>
                          <a:pt x="1184413" y="1374981"/>
                        </a:cubicBezTo>
                        <a:cubicBezTo>
                          <a:pt x="1175509" y="1370529"/>
                          <a:pt x="1167848" y="1363938"/>
                          <a:pt x="1159565" y="1358416"/>
                        </a:cubicBezTo>
                        <a:cubicBezTo>
                          <a:pt x="1154043" y="1341851"/>
                          <a:pt x="1144928" y="1326075"/>
                          <a:pt x="1143000" y="1308720"/>
                        </a:cubicBezTo>
                        <a:cubicBezTo>
                          <a:pt x="1140143" y="1283006"/>
                          <a:pt x="1145987" y="1231597"/>
                          <a:pt x="1118152" y="1209329"/>
                        </a:cubicBezTo>
                        <a:cubicBezTo>
                          <a:pt x="1111334" y="1203875"/>
                          <a:pt x="1101113" y="1204951"/>
                          <a:pt x="1093304" y="1201046"/>
                        </a:cubicBezTo>
                        <a:cubicBezTo>
                          <a:pt x="1084400" y="1196594"/>
                          <a:pt x="1077553" y="1188524"/>
                          <a:pt x="1068456" y="1184481"/>
                        </a:cubicBezTo>
                        <a:cubicBezTo>
                          <a:pt x="1052500" y="1177389"/>
                          <a:pt x="1018761" y="1167916"/>
                          <a:pt x="1018761" y="1167916"/>
                        </a:cubicBezTo>
                        <a:cubicBezTo>
                          <a:pt x="976785" y="1125940"/>
                          <a:pt x="1031109" y="1175325"/>
                          <a:pt x="977348" y="1143068"/>
                        </a:cubicBezTo>
                        <a:cubicBezTo>
                          <a:pt x="970652" y="1139050"/>
                          <a:pt x="966880" y="1131380"/>
                          <a:pt x="960782" y="1126502"/>
                        </a:cubicBezTo>
                        <a:cubicBezTo>
                          <a:pt x="953009" y="1120284"/>
                          <a:pt x="944217" y="1115459"/>
                          <a:pt x="935935" y="1109937"/>
                        </a:cubicBezTo>
                        <a:cubicBezTo>
                          <a:pt x="933174" y="1101654"/>
                          <a:pt x="934757" y="1090164"/>
                          <a:pt x="927652" y="1085089"/>
                        </a:cubicBezTo>
                        <a:cubicBezTo>
                          <a:pt x="913443" y="1074940"/>
                          <a:pt x="892485" y="1078210"/>
                          <a:pt x="877956" y="1068524"/>
                        </a:cubicBezTo>
                        <a:cubicBezTo>
                          <a:pt x="821763" y="1031062"/>
                          <a:pt x="842339" y="1049471"/>
                          <a:pt x="811695" y="1018829"/>
                        </a:cubicBezTo>
                        <a:cubicBezTo>
                          <a:pt x="790879" y="956375"/>
                          <a:pt x="821380" y="1030933"/>
                          <a:pt x="778565" y="977416"/>
                        </a:cubicBezTo>
                        <a:cubicBezTo>
                          <a:pt x="773111" y="970598"/>
                          <a:pt x="774774" y="960055"/>
                          <a:pt x="770282" y="952568"/>
                        </a:cubicBezTo>
                        <a:cubicBezTo>
                          <a:pt x="766264" y="945872"/>
                          <a:pt x="758595" y="942100"/>
                          <a:pt x="753717" y="936002"/>
                        </a:cubicBezTo>
                        <a:cubicBezTo>
                          <a:pt x="711924" y="883760"/>
                          <a:pt x="760584" y="934588"/>
                          <a:pt x="720587" y="894589"/>
                        </a:cubicBezTo>
                        <a:lnTo>
                          <a:pt x="704021" y="844894"/>
                        </a:lnTo>
                        <a:cubicBezTo>
                          <a:pt x="701260" y="836611"/>
                          <a:pt x="697174" y="828658"/>
                          <a:pt x="695739" y="820046"/>
                        </a:cubicBezTo>
                        <a:cubicBezTo>
                          <a:pt x="694067" y="810017"/>
                          <a:pt x="688583" y="761184"/>
                          <a:pt x="679174" y="745502"/>
                        </a:cubicBezTo>
                        <a:cubicBezTo>
                          <a:pt x="675156" y="738806"/>
                          <a:pt x="667293" y="735184"/>
                          <a:pt x="662608" y="728937"/>
                        </a:cubicBezTo>
                        <a:cubicBezTo>
                          <a:pt x="642741" y="702448"/>
                          <a:pt x="636654" y="681669"/>
                          <a:pt x="612913" y="662676"/>
                        </a:cubicBezTo>
                        <a:cubicBezTo>
                          <a:pt x="605140" y="656457"/>
                          <a:pt x="596348" y="651633"/>
                          <a:pt x="588065" y="646111"/>
                        </a:cubicBezTo>
                        <a:lnTo>
                          <a:pt x="554935" y="596416"/>
                        </a:lnTo>
                        <a:lnTo>
                          <a:pt x="538369" y="571568"/>
                        </a:lnTo>
                        <a:cubicBezTo>
                          <a:pt x="535608" y="563285"/>
                          <a:pt x="532485" y="555115"/>
                          <a:pt x="530087" y="546720"/>
                        </a:cubicBezTo>
                        <a:cubicBezTo>
                          <a:pt x="526960" y="535774"/>
                          <a:pt x="526288" y="524052"/>
                          <a:pt x="521804" y="513589"/>
                        </a:cubicBezTo>
                        <a:cubicBezTo>
                          <a:pt x="517883" y="504440"/>
                          <a:pt x="509282" y="497838"/>
                          <a:pt x="505239" y="488742"/>
                        </a:cubicBezTo>
                        <a:cubicBezTo>
                          <a:pt x="498147" y="472786"/>
                          <a:pt x="488674" y="439046"/>
                          <a:pt x="488674" y="439046"/>
                        </a:cubicBezTo>
                        <a:cubicBezTo>
                          <a:pt x="485729" y="403714"/>
                          <a:pt x="502492" y="346289"/>
                          <a:pt x="463826" y="323089"/>
                        </a:cubicBezTo>
                        <a:cubicBezTo>
                          <a:pt x="456340" y="318597"/>
                          <a:pt x="447261" y="317568"/>
                          <a:pt x="438978" y="314807"/>
                        </a:cubicBezTo>
                        <a:cubicBezTo>
                          <a:pt x="371794" y="270019"/>
                          <a:pt x="477689" y="335001"/>
                          <a:pt x="331304" y="289959"/>
                        </a:cubicBezTo>
                        <a:cubicBezTo>
                          <a:pt x="320109" y="286514"/>
                          <a:pt x="315455" y="272610"/>
                          <a:pt x="306456" y="265111"/>
                        </a:cubicBezTo>
                        <a:cubicBezTo>
                          <a:pt x="285049" y="247272"/>
                          <a:pt x="281663" y="248564"/>
                          <a:pt x="256761" y="240263"/>
                        </a:cubicBezTo>
                        <a:cubicBezTo>
                          <a:pt x="240196" y="243024"/>
                          <a:pt x="223859" y="248546"/>
                          <a:pt x="207065" y="248546"/>
                        </a:cubicBezTo>
                        <a:cubicBezTo>
                          <a:pt x="169000" y="248546"/>
                          <a:pt x="154837" y="242180"/>
                          <a:pt x="124239" y="231981"/>
                        </a:cubicBezTo>
                        <a:cubicBezTo>
                          <a:pt x="105920" y="213662"/>
                          <a:pt x="97607" y="202100"/>
                          <a:pt x="74543" y="190568"/>
                        </a:cubicBezTo>
                        <a:cubicBezTo>
                          <a:pt x="66734" y="186663"/>
                          <a:pt x="57978" y="185046"/>
                          <a:pt x="49695" y="182285"/>
                        </a:cubicBezTo>
                        <a:lnTo>
                          <a:pt x="16565" y="132589"/>
                        </a:lnTo>
                        <a:lnTo>
                          <a:pt x="0" y="107742"/>
                        </a:lnTo>
                        <a:cubicBezTo>
                          <a:pt x="15107" y="62421"/>
                          <a:pt x="9505" y="64697"/>
                          <a:pt x="33130" y="33198"/>
                        </a:cubicBezTo>
                        <a:cubicBezTo>
                          <a:pt x="35473" y="30074"/>
                          <a:pt x="42793" y="1448"/>
                          <a:pt x="57978" y="68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" name="Forma libre 30"/>
                  <p:cNvSpPr/>
                  <p:nvPr/>
                </p:nvSpPr>
                <p:spPr>
                  <a:xfrm>
                    <a:off x="2582813" y="1575646"/>
                    <a:ext cx="1243798" cy="1167886"/>
                  </a:xfrm>
                  <a:custGeom>
                    <a:avLst/>
                    <a:gdLst>
                      <a:gd name="connsiteX0" fmla="*/ 291299 w 1243799"/>
                      <a:gd name="connsiteY0" fmla="*/ 39 h 1167887"/>
                      <a:gd name="connsiteX1" fmla="*/ 266451 w 1243799"/>
                      <a:gd name="connsiteY1" fmla="*/ 41452 h 1167887"/>
                      <a:gd name="connsiteX2" fmla="*/ 233321 w 1243799"/>
                      <a:gd name="connsiteY2" fmla="*/ 74583 h 1167887"/>
                      <a:gd name="connsiteX3" fmla="*/ 241603 w 1243799"/>
                      <a:gd name="connsiteY3" fmla="*/ 115996 h 1167887"/>
                      <a:gd name="connsiteX4" fmla="*/ 249886 w 1243799"/>
                      <a:gd name="connsiteY4" fmla="*/ 140843 h 1167887"/>
                      <a:gd name="connsiteX5" fmla="*/ 233321 w 1243799"/>
                      <a:gd name="connsiteY5" fmla="*/ 198822 h 1167887"/>
                      <a:gd name="connsiteX6" fmla="*/ 216755 w 1243799"/>
                      <a:gd name="connsiteY6" fmla="*/ 215387 h 1167887"/>
                      <a:gd name="connsiteX7" fmla="*/ 158777 w 1243799"/>
                      <a:gd name="connsiteY7" fmla="*/ 273365 h 1167887"/>
                      <a:gd name="connsiteX8" fmla="*/ 133929 w 1243799"/>
                      <a:gd name="connsiteY8" fmla="*/ 289930 h 1167887"/>
                      <a:gd name="connsiteX9" fmla="*/ 51103 w 1243799"/>
                      <a:gd name="connsiteY9" fmla="*/ 289930 h 1167887"/>
                      <a:gd name="connsiteX10" fmla="*/ 26255 w 1243799"/>
                      <a:gd name="connsiteY10" fmla="*/ 273365 h 1167887"/>
                      <a:gd name="connsiteX11" fmla="*/ 1408 w 1243799"/>
                      <a:gd name="connsiteY11" fmla="*/ 281648 h 1167887"/>
                      <a:gd name="connsiteX12" fmla="*/ 17973 w 1243799"/>
                      <a:gd name="connsiteY12" fmla="*/ 356191 h 1167887"/>
                      <a:gd name="connsiteX13" fmla="*/ 34538 w 1243799"/>
                      <a:gd name="connsiteY13" fmla="*/ 439017 h 1167887"/>
                      <a:gd name="connsiteX14" fmla="*/ 42821 w 1243799"/>
                      <a:gd name="connsiteY14" fmla="*/ 463865 h 1167887"/>
                      <a:gd name="connsiteX15" fmla="*/ 59386 w 1243799"/>
                      <a:gd name="connsiteY15" fmla="*/ 488713 h 1167887"/>
                      <a:gd name="connsiteX16" fmla="*/ 84234 w 1243799"/>
                      <a:gd name="connsiteY16" fmla="*/ 513561 h 1167887"/>
                      <a:gd name="connsiteX17" fmla="*/ 109082 w 1243799"/>
                      <a:gd name="connsiteY17" fmla="*/ 554974 h 1167887"/>
                      <a:gd name="connsiteX18" fmla="*/ 150495 w 1243799"/>
                      <a:gd name="connsiteY18" fmla="*/ 596387 h 1167887"/>
                      <a:gd name="connsiteX19" fmla="*/ 216755 w 1243799"/>
                      <a:gd name="connsiteY19" fmla="*/ 612952 h 1167887"/>
                      <a:gd name="connsiteX20" fmla="*/ 241603 w 1243799"/>
                      <a:gd name="connsiteY20" fmla="*/ 621235 h 1167887"/>
                      <a:gd name="connsiteX21" fmla="*/ 274734 w 1243799"/>
                      <a:gd name="connsiteY21" fmla="*/ 637800 h 1167887"/>
                      <a:gd name="connsiteX22" fmla="*/ 324429 w 1243799"/>
                      <a:gd name="connsiteY22" fmla="*/ 654365 h 1167887"/>
                      <a:gd name="connsiteX23" fmla="*/ 340995 w 1243799"/>
                      <a:gd name="connsiteY23" fmla="*/ 704061 h 1167887"/>
                      <a:gd name="connsiteX24" fmla="*/ 374125 w 1243799"/>
                      <a:gd name="connsiteY24" fmla="*/ 753756 h 1167887"/>
                      <a:gd name="connsiteX25" fmla="*/ 382408 w 1243799"/>
                      <a:gd name="connsiteY25" fmla="*/ 778604 h 1167887"/>
                      <a:gd name="connsiteX26" fmla="*/ 415538 w 1243799"/>
                      <a:gd name="connsiteY26" fmla="*/ 820017 h 1167887"/>
                      <a:gd name="connsiteX27" fmla="*/ 432103 w 1243799"/>
                      <a:gd name="connsiteY27" fmla="*/ 869713 h 1167887"/>
                      <a:gd name="connsiteX28" fmla="*/ 448669 w 1243799"/>
                      <a:gd name="connsiteY28" fmla="*/ 927691 h 1167887"/>
                      <a:gd name="connsiteX29" fmla="*/ 465234 w 1243799"/>
                      <a:gd name="connsiteY29" fmla="*/ 952539 h 1167887"/>
                      <a:gd name="connsiteX30" fmla="*/ 514929 w 1243799"/>
                      <a:gd name="connsiteY30" fmla="*/ 985670 h 1167887"/>
                      <a:gd name="connsiteX31" fmla="*/ 531495 w 1243799"/>
                      <a:gd name="connsiteY31" fmla="*/ 1002235 h 1167887"/>
                      <a:gd name="connsiteX32" fmla="*/ 597755 w 1243799"/>
                      <a:gd name="connsiteY32" fmla="*/ 1018800 h 1167887"/>
                      <a:gd name="connsiteX33" fmla="*/ 614321 w 1243799"/>
                      <a:gd name="connsiteY33" fmla="*/ 1035365 h 1167887"/>
                      <a:gd name="connsiteX34" fmla="*/ 630886 w 1243799"/>
                      <a:gd name="connsiteY34" fmla="*/ 1126474 h 1167887"/>
                      <a:gd name="connsiteX35" fmla="*/ 664016 w 1243799"/>
                      <a:gd name="connsiteY35" fmla="*/ 1134756 h 1167887"/>
                      <a:gd name="connsiteX36" fmla="*/ 738560 w 1243799"/>
                      <a:gd name="connsiteY36" fmla="*/ 1167887 h 1167887"/>
                      <a:gd name="connsiteX37" fmla="*/ 788255 w 1243799"/>
                      <a:gd name="connsiteY37" fmla="*/ 1151322 h 1167887"/>
                      <a:gd name="connsiteX38" fmla="*/ 804821 w 1243799"/>
                      <a:gd name="connsiteY38" fmla="*/ 1134756 h 1167887"/>
                      <a:gd name="connsiteX39" fmla="*/ 837951 w 1243799"/>
                      <a:gd name="connsiteY39" fmla="*/ 1093343 h 1167887"/>
                      <a:gd name="connsiteX40" fmla="*/ 871082 w 1243799"/>
                      <a:gd name="connsiteY40" fmla="*/ 911126 h 1167887"/>
                      <a:gd name="connsiteX41" fmla="*/ 895929 w 1243799"/>
                      <a:gd name="connsiteY41" fmla="*/ 902843 h 1167887"/>
                      <a:gd name="connsiteX42" fmla="*/ 904212 w 1243799"/>
                      <a:gd name="connsiteY42" fmla="*/ 877996 h 1167887"/>
                      <a:gd name="connsiteX43" fmla="*/ 912495 w 1243799"/>
                      <a:gd name="connsiteY43" fmla="*/ 695778 h 1167887"/>
                      <a:gd name="connsiteX44" fmla="*/ 937342 w 1243799"/>
                      <a:gd name="connsiteY44" fmla="*/ 679213 h 1167887"/>
                      <a:gd name="connsiteX45" fmla="*/ 987038 w 1243799"/>
                      <a:gd name="connsiteY45" fmla="*/ 662648 h 1167887"/>
                      <a:gd name="connsiteX46" fmla="*/ 1061582 w 1243799"/>
                      <a:gd name="connsiteY46" fmla="*/ 629517 h 1167887"/>
                      <a:gd name="connsiteX47" fmla="*/ 1086429 w 1243799"/>
                      <a:gd name="connsiteY47" fmla="*/ 621235 h 1167887"/>
                      <a:gd name="connsiteX48" fmla="*/ 1111277 w 1243799"/>
                      <a:gd name="connsiteY48" fmla="*/ 612952 h 1167887"/>
                      <a:gd name="connsiteX49" fmla="*/ 1243799 w 1243799"/>
                      <a:gd name="connsiteY49" fmla="*/ 604670 h 1167887"/>
                      <a:gd name="connsiteX50" fmla="*/ 1227234 w 1243799"/>
                      <a:gd name="connsiteY50" fmla="*/ 496996 h 1167887"/>
                      <a:gd name="connsiteX51" fmla="*/ 1210669 w 1243799"/>
                      <a:gd name="connsiteY51" fmla="*/ 480430 h 1167887"/>
                      <a:gd name="connsiteX52" fmla="*/ 1185821 w 1243799"/>
                      <a:gd name="connsiteY52" fmla="*/ 472148 h 1167887"/>
                      <a:gd name="connsiteX53" fmla="*/ 1144408 w 1243799"/>
                      <a:gd name="connsiteY53" fmla="*/ 480430 h 1167887"/>
                      <a:gd name="connsiteX54" fmla="*/ 1127842 w 1243799"/>
                      <a:gd name="connsiteY54" fmla="*/ 496996 h 1167887"/>
                      <a:gd name="connsiteX55" fmla="*/ 1078147 w 1243799"/>
                      <a:gd name="connsiteY55" fmla="*/ 488713 h 1167887"/>
                      <a:gd name="connsiteX56" fmla="*/ 1061582 w 1243799"/>
                      <a:gd name="connsiteY56" fmla="*/ 463865 h 1167887"/>
                      <a:gd name="connsiteX57" fmla="*/ 1045016 w 1243799"/>
                      <a:gd name="connsiteY57" fmla="*/ 447300 h 1167887"/>
                      <a:gd name="connsiteX58" fmla="*/ 1020169 w 1243799"/>
                      <a:gd name="connsiteY58" fmla="*/ 397604 h 1167887"/>
                      <a:gd name="connsiteX59" fmla="*/ 995321 w 1243799"/>
                      <a:gd name="connsiteY59" fmla="*/ 389322 h 1167887"/>
                      <a:gd name="connsiteX60" fmla="*/ 987038 w 1243799"/>
                      <a:gd name="connsiteY60" fmla="*/ 364474 h 1167887"/>
                      <a:gd name="connsiteX61" fmla="*/ 1003603 w 1243799"/>
                      <a:gd name="connsiteY61" fmla="*/ 339626 h 1167887"/>
                      <a:gd name="connsiteX62" fmla="*/ 1028451 w 1243799"/>
                      <a:gd name="connsiteY62" fmla="*/ 289930 h 1167887"/>
                      <a:gd name="connsiteX63" fmla="*/ 1028451 w 1243799"/>
                      <a:gd name="connsiteY63" fmla="*/ 231952 h 1167887"/>
                      <a:gd name="connsiteX64" fmla="*/ 1003603 w 1243799"/>
                      <a:gd name="connsiteY64" fmla="*/ 140843 h 1167887"/>
                      <a:gd name="connsiteX65" fmla="*/ 995321 w 1243799"/>
                      <a:gd name="connsiteY65" fmla="*/ 74583 h 1167887"/>
                      <a:gd name="connsiteX66" fmla="*/ 953908 w 1243799"/>
                      <a:gd name="connsiteY66" fmla="*/ 41452 h 1167887"/>
                      <a:gd name="connsiteX67" fmla="*/ 937342 w 1243799"/>
                      <a:gd name="connsiteY67" fmla="*/ 24887 h 1167887"/>
                      <a:gd name="connsiteX68" fmla="*/ 887647 w 1243799"/>
                      <a:gd name="connsiteY68" fmla="*/ 39 h 1167887"/>
                      <a:gd name="connsiteX69" fmla="*/ 788255 w 1243799"/>
                      <a:gd name="connsiteY69" fmla="*/ 8322 h 1167887"/>
                      <a:gd name="connsiteX70" fmla="*/ 763408 w 1243799"/>
                      <a:gd name="connsiteY70" fmla="*/ 16604 h 1167887"/>
                      <a:gd name="connsiteX71" fmla="*/ 746842 w 1243799"/>
                      <a:gd name="connsiteY71" fmla="*/ 33170 h 1167887"/>
                      <a:gd name="connsiteX72" fmla="*/ 721995 w 1243799"/>
                      <a:gd name="connsiteY72" fmla="*/ 49735 h 1167887"/>
                      <a:gd name="connsiteX73" fmla="*/ 713712 w 1243799"/>
                      <a:gd name="connsiteY73" fmla="*/ 74583 h 1167887"/>
                      <a:gd name="connsiteX74" fmla="*/ 664016 w 1243799"/>
                      <a:gd name="connsiteY74" fmla="*/ 99430 h 1167887"/>
                      <a:gd name="connsiteX75" fmla="*/ 589473 w 1243799"/>
                      <a:gd name="connsiteY75" fmla="*/ 91148 h 1167887"/>
                      <a:gd name="connsiteX76" fmla="*/ 539777 w 1243799"/>
                      <a:gd name="connsiteY76" fmla="*/ 66300 h 1167887"/>
                      <a:gd name="connsiteX77" fmla="*/ 506647 w 1243799"/>
                      <a:gd name="connsiteY77" fmla="*/ 58017 h 1167887"/>
                      <a:gd name="connsiteX78" fmla="*/ 481799 w 1243799"/>
                      <a:gd name="connsiteY78" fmla="*/ 49735 h 1167887"/>
                      <a:gd name="connsiteX79" fmla="*/ 423821 w 1243799"/>
                      <a:gd name="connsiteY79" fmla="*/ 41452 h 1167887"/>
                      <a:gd name="connsiteX80" fmla="*/ 332712 w 1243799"/>
                      <a:gd name="connsiteY80" fmla="*/ 16604 h 1167887"/>
                      <a:gd name="connsiteX81" fmla="*/ 241603 w 1243799"/>
                      <a:gd name="connsiteY81" fmla="*/ 24887 h 1167887"/>
                      <a:gd name="connsiteX82" fmla="*/ 266451 w 1243799"/>
                      <a:gd name="connsiteY82" fmla="*/ 33170 h 1167887"/>
                      <a:gd name="connsiteX83" fmla="*/ 291299 w 1243799"/>
                      <a:gd name="connsiteY83" fmla="*/ 39 h 1167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</a:cxnLst>
                    <a:rect l="l" t="t" r="r" b="b"/>
                    <a:pathLst>
                      <a:path w="1243799" h="1167887">
                        <a:moveTo>
                          <a:pt x="291299" y="39"/>
                        </a:moveTo>
                        <a:cubicBezTo>
                          <a:pt x="291299" y="1419"/>
                          <a:pt x="277834" y="30069"/>
                          <a:pt x="266451" y="41452"/>
                        </a:cubicBezTo>
                        <a:cubicBezTo>
                          <a:pt x="222278" y="85625"/>
                          <a:pt x="255406" y="8324"/>
                          <a:pt x="233321" y="74583"/>
                        </a:cubicBezTo>
                        <a:cubicBezTo>
                          <a:pt x="236082" y="88387"/>
                          <a:pt x="238189" y="102339"/>
                          <a:pt x="241603" y="115996"/>
                        </a:cubicBezTo>
                        <a:cubicBezTo>
                          <a:pt x="243720" y="124466"/>
                          <a:pt x="249886" y="132113"/>
                          <a:pt x="249886" y="140843"/>
                        </a:cubicBezTo>
                        <a:cubicBezTo>
                          <a:pt x="249886" y="144450"/>
                          <a:pt x="237226" y="192314"/>
                          <a:pt x="233321" y="198822"/>
                        </a:cubicBezTo>
                        <a:cubicBezTo>
                          <a:pt x="229303" y="205518"/>
                          <a:pt x="221440" y="209140"/>
                          <a:pt x="216755" y="215387"/>
                        </a:cubicBezTo>
                        <a:cubicBezTo>
                          <a:pt x="172452" y="274457"/>
                          <a:pt x="205288" y="257862"/>
                          <a:pt x="158777" y="273365"/>
                        </a:cubicBezTo>
                        <a:cubicBezTo>
                          <a:pt x="150494" y="278887"/>
                          <a:pt x="142833" y="285478"/>
                          <a:pt x="133929" y="289930"/>
                        </a:cubicBezTo>
                        <a:cubicBezTo>
                          <a:pt x="101803" y="305993"/>
                          <a:pt x="92586" y="295856"/>
                          <a:pt x="51103" y="289930"/>
                        </a:cubicBezTo>
                        <a:cubicBezTo>
                          <a:pt x="42820" y="284408"/>
                          <a:pt x="36074" y="275001"/>
                          <a:pt x="26255" y="273365"/>
                        </a:cubicBezTo>
                        <a:cubicBezTo>
                          <a:pt x="17643" y="271930"/>
                          <a:pt x="3806" y="273253"/>
                          <a:pt x="1408" y="281648"/>
                        </a:cubicBezTo>
                        <a:cubicBezTo>
                          <a:pt x="-5111" y="304464"/>
                          <a:pt x="12820" y="333863"/>
                          <a:pt x="17973" y="356191"/>
                        </a:cubicBezTo>
                        <a:cubicBezTo>
                          <a:pt x="24304" y="383625"/>
                          <a:pt x="25634" y="412307"/>
                          <a:pt x="34538" y="439017"/>
                        </a:cubicBezTo>
                        <a:cubicBezTo>
                          <a:pt x="37299" y="447300"/>
                          <a:pt x="38916" y="456056"/>
                          <a:pt x="42821" y="463865"/>
                        </a:cubicBezTo>
                        <a:cubicBezTo>
                          <a:pt x="47273" y="472769"/>
                          <a:pt x="53013" y="481066"/>
                          <a:pt x="59386" y="488713"/>
                        </a:cubicBezTo>
                        <a:cubicBezTo>
                          <a:pt x="66885" y="497712"/>
                          <a:pt x="75951" y="505278"/>
                          <a:pt x="84234" y="513561"/>
                        </a:cubicBezTo>
                        <a:cubicBezTo>
                          <a:pt x="98617" y="556714"/>
                          <a:pt x="83094" y="522489"/>
                          <a:pt x="109082" y="554974"/>
                        </a:cubicBezTo>
                        <a:cubicBezTo>
                          <a:pt x="131171" y="582585"/>
                          <a:pt x="117362" y="579820"/>
                          <a:pt x="150495" y="596387"/>
                        </a:cubicBezTo>
                        <a:cubicBezTo>
                          <a:pt x="169432" y="605856"/>
                          <a:pt x="197845" y="608225"/>
                          <a:pt x="216755" y="612952"/>
                        </a:cubicBezTo>
                        <a:cubicBezTo>
                          <a:pt x="225225" y="615069"/>
                          <a:pt x="233578" y="617796"/>
                          <a:pt x="241603" y="621235"/>
                        </a:cubicBezTo>
                        <a:cubicBezTo>
                          <a:pt x="252952" y="626099"/>
                          <a:pt x="263270" y="633214"/>
                          <a:pt x="274734" y="637800"/>
                        </a:cubicBezTo>
                        <a:cubicBezTo>
                          <a:pt x="290946" y="644285"/>
                          <a:pt x="324429" y="654365"/>
                          <a:pt x="324429" y="654365"/>
                        </a:cubicBezTo>
                        <a:cubicBezTo>
                          <a:pt x="329951" y="670930"/>
                          <a:pt x="331309" y="689532"/>
                          <a:pt x="340995" y="704061"/>
                        </a:cubicBezTo>
                        <a:cubicBezTo>
                          <a:pt x="352038" y="720626"/>
                          <a:pt x="367829" y="734869"/>
                          <a:pt x="374125" y="753756"/>
                        </a:cubicBezTo>
                        <a:cubicBezTo>
                          <a:pt x="376886" y="762039"/>
                          <a:pt x="377916" y="771117"/>
                          <a:pt x="382408" y="778604"/>
                        </a:cubicBezTo>
                        <a:cubicBezTo>
                          <a:pt x="411907" y="827770"/>
                          <a:pt x="387126" y="756090"/>
                          <a:pt x="415538" y="820017"/>
                        </a:cubicBezTo>
                        <a:cubicBezTo>
                          <a:pt x="422630" y="835973"/>
                          <a:pt x="427868" y="852773"/>
                          <a:pt x="432103" y="869713"/>
                        </a:cubicBezTo>
                        <a:cubicBezTo>
                          <a:pt x="434757" y="880329"/>
                          <a:pt x="442728" y="915808"/>
                          <a:pt x="448669" y="927691"/>
                        </a:cubicBezTo>
                        <a:cubicBezTo>
                          <a:pt x="453121" y="936595"/>
                          <a:pt x="459712" y="944256"/>
                          <a:pt x="465234" y="952539"/>
                        </a:cubicBezTo>
                        <a:cubicBezTo>
                          <a:pt x="480722" y="999007"/>
                          <a:pt x="460513" y="962349"/>
                          <a:pt x="514929" y="985670"/>
                        </a:cubicBezTo>
                        <a:cubicBezTo>
                          <a:pt x="522107" y="988746"/>
                          <a:pt x="524799" y="998217"/>
                          <a:pt x="531495" y="1002235"/>
                        </a:cubicBezTo>
                        <a:cubicBezTo>
                          <a:pt x="544228" y="1009874"/>
                          <a:pt x="588851" y="1017019"/>
                          <a:pt x="597755" y="1018800"/>
                        </a:cubicBezTo>
                        <a:cubicBezTo>
                          <a:pt x="603277" y="1024322"/>
                          <a:pt x="610303" y="1028669"/>
                          <a:pt x="614321" y="1035365"/>
                        </a:cubicBezTo>
                        <a:cubicBezTo>
                          <a:pt x="647221" y="1090198"/>
                          <a:pt x="576700" y="1028940"/>
                          <a:pt x="630886" y="1126474"/>
                        </a:cubicBezTo>
                        <a:cubicBezTo>
                          <a:pt x="636414" y="1136425"/>
                          <a:pt x="653113" y="1131485"/>
                          <a:pt x="664016" y="1134756"/>
                        </a:cubicBezTo>
                        <a:cubicBezTo>
                          <a:pt x="717777" y="1150885"/>
                          <a:pt x="702249" y="1143680"/>
                          <a:pt x="738560" y="1167887"/>
                        </a:cubicBezTo>
                        <a:cubicBezTo>
                          <a:pt x="755125" y="1162365"/>
                          <a:pt x="775908" y="1163669"/>
                          <a:pt x="788255" y="1151322"/>
                        </a:cubicBezTo>
                        <a:cubicBezTo>
                          <a:pt x="793777" y="1145800"/>
                          <a:pt x="799943" y="1140854"/>
                          <a:pt x="804821" y="1134756"/>
                        </a:cubicBezTo>
                        <a:cubicBezTo>
                          <a:pt x="846621" y="1082507"/>
                          <a:pt x="797949" y="1133347"/>
                          <a:pt x="837951" y="1093343"/>
                        </a:cubicBezTo>
                        <a:cubicBezTo>
                          <a:pt x="841795" y="1020308"/>
                          <a:pt x="810218" y="951704"/>
                          <a:pt x="871082" y="911126"/>
                        </a:cubicBezTo>
                        <a:cubicBezTo>
                          <a:pt x="878346" y="906283"/>
                          <a:pt x="887647" y="905604"/>
                          <a:pt x="895929" y="902843"/>
                        </a:cubicBezTo>
                        <a:cubicBezTo>
                          <a:pt x="898690" y="894561"/>
                          <a:pt x="903516" y="886699"/>
                          <a:pt x="904212" y="877996"/>
                        </a:cubicBezTo>
                        <a:cubicBezTo>
                          <a:pt x="909061" y="817388"/>
                          <a:pt x="902499" y="755753"/>
                          <a:pt x="912495" y="695778"/>
                        </a:cubicBezTo>
                        <a:cubicBezTo>
                          <a:pt x="914131" y="685959"/>
                          <a:pt x="928246" y="683256"/>
                          <a:pt x="937342" y="679213"/>
                        </a:cubicBezTo>
                        <a:cubicBezTo>
                          <a:pt x="953298" y="672121"/>
                          <a:pt x="987038" y="662648"/>
                          <a:pt x="987038" y="662648"/>
                        </a:cubicBezTo>
                        <a:cubicBezTo>
                          <a:pt x="1026414" y="636398"/>
                          <a:pt x="1002444" y="649230"/>
                          <a:pt x="1061582" y="629517"/>
                        </a:cubicBezTo>
                        <a:lnTo>
                          <a:pt x="1086429" y="621235"/>
                        </a:lnTo>
                        <a:cubicBezTo>
                          <a:pt x="1094712" y="618474"/>
                          <a:pt x="1102563" y="613497"/>
                          <a:pt x="1111277" y="612952"/>
                        </a:cubicBezTo>
                        <a:lnTo>
                          <a:pt x="1243799" y="604670"/>
                        </a:lnTo>
                        <a:cubicBezTo>
                          <a:pt x="1243321" y="599893"/>
                          <a:pt x="1241561" y="520875"/>
                          <a:pt x="1227234" y="496996"/>
                        </a:cubicBezTo>
                        <a:cubicBezTo>
                          <a:pt x="1223216" y="490300"/>
                          <a:pt x="1217365" y="484448"/>
                          <a:pt x="1210669" y="480430"/>
                        </a:cubicBezTo>
                        <a:cubicBezTo>
                          <a:pt x="1203183" y="475938"/>
                          <a:pt x="1194104" y="474909"/>
                          <a:pt x="1185821" y="472148"/>
                        </a:cubicBezTo>
                        <a:cubicBezTo>
                          <a:pt x="1172017" y="474909"/>
                          <a:pt x="1157347" y="474885"/>
                          <a:pt x="1144408" y="480430"/>
                        </a:cubicBezTo>
                        <a:cubicBezTo>
                          <a:pt x="1137230" y="483506"/>
                          <a:pt x="1135591" y="496027"/>
                          <a:pt x="1127842" y="496996"/>
                        </a:cubicBezTo>
                        <a:cubicBezTo>
                          <a:pt x="1111178" y="499079"/>
                          <a:pt x="1094712" y="491474"/>
                          <a:pt x="1078147" y="488713"/>
                        </a:cubicBezTo>
                        <a:cubicBezTo>
                          <a:pt x="1072625" y="480430"/>
                          <a:pt x="1067801" y="471638"/>
                          <a:pt x="1061582" y="463865"/>
                        </a:cubicBezTo>
                        <a:cubicBezTo>
                          <a:pt x="1056704" y="457767"/>
                          <a:pt x="1049034" y="453996"/>
                          <a:pt x="1045016" y="447300"/>
                        </a:cubicBezTo>
                        <a:cubicBezTo>
                          <a:pt x="1031165" y="424215"/>
                          <a:pt x="1044338" y="416939"/>
                          <a:pt x="1020169" y="397604"/>
                        </a:cubicBezTo>
                        <a:cubicBezTo>
                          <a:pt x="1013351" y="392150"/>
                          <a:pt x="1003604" y="392083"/>
                          <a:pt x="995321" y="389322"/>
                        </a:cubicBezTo>
                        <a:cubicBezTo>
                          <a:pt x="992560" y="381039"/>
                          <a:pt x="985603" y="373086"/>
                          <a:pt x="987038" y="364474"/>
                        </a:cubicBezTo>
                        <a:cubicBezTo>
                          <a:pt x="988674" y="354655"/>
                          <a:pt x="999682" y="348776"/>
                          <a:pt x="1003603" y="339626"/>
                        </a:cubicBezTo>
                        <a:cubicBezTo>
                          <a:pt x="1026501" y="286199"/>
                          <a:pt x="995111" y="323272"/>
                          <a:pt x="1028451" y="289930"/>
                        </a:cubicBezTo>
                        <a:cubicBezTo>
                          <a:pt x="1042107" y="248966"/>
                          <a:pt x="1036540" y="280487"/>
                          <a:pt x="1028451" y="231952"/>
                        </a:cubicBezTo>
                        <a:cubicBezTo>
                          <a:pt x="1014704" y="149468"/>
                          <a:pt x="1034408" y="187049"/>
                          <a:pt x="1003603" y="140843"/>
                        </a:cubicBezTo>
                        <a:cubicBezTo>
                          <a:pt x="1000842" y="118756"/>
                          <a:pt x="1001717" y="95903"/>
                          <a:pt x="995321" y="74583"/>
                        </a:cubicBezTo>
                        <a:cubicBezTo>
                          <a:pt x="992163" y="64058"/>
                          <a:pt x="959190" y="45677"/>
                          <a:pt x="953908" y="41452"/>
                        </a:cubicBezTo>
                        <a:cubicBezTo>
                          <a:pt x="947810" y="36574"/>
                          <a:pt x="943440" y="29765"/>
                          <a:pt x="937342" y="24887"/>
                        </a:cubicBezTo>
                        <a:cubicBezTo>
                          <a:pt x="914404" y="6537"/>
                          <a:pt x="913892" y="8788"/>
                          <a:pt x="887647" y="39"/>
                        </a:cubicBezTo>
                        <a:cubicBezTo>
                          <a:pt x="854516" y="2800"/>
                          <a:pt x="821209" y="3928"/>
                          <a:pt x="788255" y="8322"/>
                        </a:cubicBezTo>
                        <a:cubicBezTo>
                          <a:pt x="779601" y="9476"/>
                          <a:pt x="770894" y="12112"/>
                          <a:pt x="763408" y="16604"/>
                        </a:cubicBezTo>
                        <a:cubicBezTo>
                          <a:pt x="756712" y="20622"/>
                          <a:pt x="752940" y="28292"/>
                          <a:pt x="746842" y="33170"/>
                        </a:cubicBezTo>
                        <a:cubicBezTo>
                          <a:pt x="739069" y="39388"/>
                          <a:pt x="730277" y="44213"/>
                          <a:pt x="721995" y="49735"/>
                        </a:cubicBezTo>
                        <a:cubicBezTo>
                          <a:pt x="719234" y="58018"/>
                          <a:pt x="719166" y="67765"/>
                          <a:pt x="713712" y="74583"/>
                        </a:cubicBezTo>
                        <a:cubicBezTo>
                          <a:pt x="702034" y="89180"/>
                          <a:pt x="680385" y="93974"/>
                          <a:pt x="664016" y="99430"/>
                        </a:cubicBezTo>
                        <a:cubicBezTo>
                          <a:pt x="639168" y="96669"/>
                          <a:pt x="614133" y="95258"/>
                          <a:pt x="589473" y="91148"/>
                        </a:cubicBezTo>
                        <a:cubicBezTo>
                          <a:pt x="551403" y="84803"/>
                          <a:pt x="576197" y="81909"/>
                          <a:pt x="539777" y="66300"/>
                        </a:cubicBezTo>
                        <a:cubicBezTo>
                          <a:pt x="529314" y="61816"/>
                          <a:pt x="517592" y="61144"/>
                          <a:pt x="506647" y="58017"/>
                        </a:cubicBezTo>
                        <a:cubicBezTo>
                          <a:pt x="498252" y="55619"/>
                          <a:pt x="490360" y="51447"/>
                          <a:pt x="481799" y="49735"/>
                        </a:cubicBezTo>
                        <a:cubicBezTo>
                          <a:pt x="462656" y="45906"/>
                          <a:pt x="442964" y="45281"/>
                          <a:pt x="423821" y="41452"/>
                        </a:cubicBezTo>
                        <a:cubicBezTo>
                          <a:pt x="377109" y="32109"/>
                          <a:pt x="368414" y="28505"/>
                          <a:pt x="332712" y="16604"/>
                        </a:cubicBezTo>
                        <a:cubicBezTo>
                          <a:pt x="302342" y="19365"/>
                          <a:pt x="271187" y="17491"/>
                          <a:pt x="241603" y="24887"/>
                        </a:cubicBezTo>
                        <a:cubicBezTo>
                          <a:pt x="233133" y="27005"/>
                          <a:pt x="257890" y="31458"/>
                          <a:pt x="266451" y="33170"/>
                        </a:cubicBezTo>
                        <a:cubicBezTo>
                          <a:pt x="271865" y="34253"/>
                          <a:pt x="291299" y="-1341"/>
                          <a:pt x="291299" y="39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orma libre 36"/>
                  <p:cNvSpPr/>
                  <p:nvPr/>
                </p:nvSpPr>
                <p:spPr>
                  <a:xfrm>
                    <a:off x="3304807" y="3488969"/>
                    <a:ext cx="298173" cy="207186"/>
                  </a:xfrm>
                  <a:custGeom>
                    <a:avLst/>
                    <a:gdLst>
                      <a:gd name="connsiteX0" fmla="*/ 207065 w 298174"/>
                      <a:gd name="connsiteY0" fmla="*/ 207065 h 207187"/>
                      <a:gd name="connsiteX1" fmla="*/ 248478 w 298174"/>
                      <a:gd name="connsiteY1" fmla="*/ 190500 h 207187"/>
                      <a:gd name="connsiteX2" fmla="*/ 281608 w 298174"/>
                      <a:gd name="connsiteY2" fmla="*/ 149087 h 207187"/>
                      <a:gd name="connsiteX3" fmla="*/ 298174 w 298174"/>
                      <a:gd name="connsiteY3" fmla="*/ 132521 h 207187"/>
                      <a:gd name="connsiteX4" fmla="*/ 273326 w 298174"/>
                      <a:gd name="connsiteY4" fmla="*/ 41413 h 207187"/>
                      <a:gd name="connsiteX5" fmla="*/ 265043 w 298174"/>
                      <a:gd name="connsiteY5" fmla="*/ 16565 h 207187"/>
                      <a:gd name="connsiteX6" fmla="*/ 240195 w 298174"/>
                      <a:gd name="connsiteY6" fmla="*/ 0 h 207187"/>
                      <a:gd name="connsiteX7" fmla="*/ 207065 w 298174"/>
                      <a:gd name="connsiteY7" fmla="*/ 8282 h 207187"/>
                      <a:gd name="connsiteX8" fmla="*/ 190500 w 298174"/>
                      <a:gd name="connsiteY8" fmla="*/ 24848 h 207187"/>
                      <a:gd name="connsiteX9" fmla="*/ 165652 w 298174"/>
                      <a:gd name="connsiteY9" fmla="*/ 41413 h 207187"/>
                      <a:gd name="connsiteX10" fmla="*/ 99391 w 298174"/>
                      <a:gd name="connsiteY10" fmla="*/ 57978 h 207187"/>
                      <a:gd name="connsiteX11" fmla="*/ 74543 w 298174"/>
                      <a:gd name="connsiteY11" fmla="*/ 66261 h 207187"/>
                      <a:gd name="connsiteX12" fmla="*/ 0 w 298174"/>
                      <a:gd name="connsiteY12" fmla="*/ 74543 h 207187"/>
                      <a:gd name="connsiteX13" fmla="*/ 49695 w 298174"/>
                      <a:gd name="connsiteY13" fmla="*/ 91108 h 207187"/>
                      <a:gd name="connsiteX14" fmla="*/ 124239 w 298174"/>
                      <a:gd name="connsiteY14" fmla="*/ 132521 h 207187"/>
                      <a:gd name="connsiteX15" fmla="*/ 140804 w 298174"/>
                      <a:gd name="connsiteY15" fmla="*/ 149087 h 207187"/>
                      <a:gd name="connsiteX16" fmla="*/ 190500 w 298174"/>
                      <a:gd name="connsiteY16" fmla="*/ 182217 h 207187"/>
                      <a:gd name="connsiteX17" fmla="*/ 207065 w 298174"/>
                      <a:gd name="connsiteY17" fmla="*/ 207065 h 207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98174" h="207187">
                        <a:moveTo>
                          <a:pt x="207065" y="207065"/>
                        </a:moveTo>
                        <a:cubicBezTo>
                          <a:pt x="216728" y="208445"/>
                          <a:pt x="235569" y="197877"/>
                          <a:pt x="248478" y="190500"/>
                        </a:cubicBezTo>
                        <a:cubicBezTo>
                          <a:pt x="263211" y="182081"/>
                          <a:pt x="272018" y="161074"/>
                          <a:pt x="281608" y="149087"/>
                        </a:cubicBezTo>
                        <a:cubicBezTo>
                          <a:pt x="286486" y="142989"/>
                          <a:pt x="292652" y="138043"/>
                          <a:pt x="298174" y="132521"/>
                        </a:cubicBezTo>
                        <a:cubicBezTo>
                          <a:pt x="286467" y="73988"/>
                          <a:pt x="294342" y="104461"/>
                          <a:pt x="273326" y="41413"/>
                        </a:cubicBezTo>
                        <a:cubicBezTo>
                          <a:pt x="270565" y="33130"/>
                          <a:pt x="272307" y="21408"/>
                          <a:pt x="265043" y="16565"/>
                        </a:cubicBezTo>
                        <a:lnTo>
                          <a:pt x="240195" y="0"/>
                        </a:lnTo>
                        <a:cubicBezTo>
                          <a:pt x="229152" y="2761"/>
                          <a:pt x="217246" y="3191"/>
                          <a:pt x="207065" y="8282"/>
                        </a:cubicBezTo>
                        <a:cubicBezTo>
                          <a:pt x="200080" y="11774"/>
                          <a:pt x="196598" y="19970"/>
                          <a:pt x="190500" y="24848"/>
                        </a:cubicBezTo>
                        <a:cubicBezTo>
                          <a:pt x="182727" y="31067"/>
                          <a:pt x="174556" y="36961"/>
                          <a:pt x="165652" y="41413"/>
                        </a:cubicBezTo>
                        <a:cubicBezTo>
                          <a:pt x="146722" y="50877"/>
                          <a:pt x="118287" y="53254"/>
                          <a:pt x="99391" y="57978"/>
                        </a:cubicBezTo>
                        <a:cubicBezTo>
                          <a:pt x="90921" y="60096"/>
                          <a:pt x="83155" y="64826"/>
                          <a:pt x="74543" y="66261"/>
                        </a:cubicBezTo>
                        <a:cubicBezTo>
                          <a:pt x="49883" y="70371"/>
                          <a:pt x="24848" y="71782"/>
                          <a:pt x="0" y="74543"/>
                        </a:cubicBezTo>
                        <a:lnTo>
                          <a:pt x="49695" y="91108"/>
                        </a:lnTo>
                        <a:cubicBezTo>
                          <a:pt x="80938" y="101523"/>
                          <a:pt x="95764" y="104044"/>
                          <a:pt x="124239" y="132521"/>
                        </a:cubicBezTo>
                        <a:cubicBezTo>
                          <a:pt x="129761" y="138043"/>
                          <a:pt x="134557" y="144402"/>
                          <a:pt x="140804" y="149087"/>
                        </a:cubicBezTo>
                        <a:cubicBezTo>
                          <a:pt x="156731" y="161032"/>
                          <a:pt x="190500" y="182217"/>
                          <a:pt x="190500" y="182217"/>
                        </a:cubicBezTo>
                        <a:cubicBezTo>
                          <a:pt x="211659" y="213957"/>
                          <a:pt x="197402" y="205685"/>
                          <a:pt x="207065" y="207065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Forma libre 38"/>
                  <p:cNvSpPr/>
                  <p:nvPr/>
                </p:nvSpPr>
                <p:spPr>
                  <a:xfrm>
                    <a:off x="3975698" y="2876056"/>
                    <a:ext cx="612986" cy="488674"/>
                  </a:xfrm>
                  <a:custGeom>
                    <a:avLst/>
                    <a:gdLst>
                      <a:gd name="connsiteX0" fmla="*/ 588065 w 612986"/>
                      <a:gd name="connsiteY0" fmla="*/ 91108 h 488674"/>
                      <a:gd name="connsiteX1" fmla="*/ 612913 w 612986"/>
                      <a:gd name="connsiteY1" fmla="*/ 132521 h 488674"/>
                      <a:gd name="connsiteX2" fmla="*/ 596348 w 612986"/>
                      <a:gd name="connsiteY2" fmla="*/ 149087 h 488674"/>
                      <a:gd name="connsiteX3" fmla="*/ 546652 w 612986"/>
                      <a:gd name="connsiteY3" fmla="*/ 173934 h 488674"/>
                      <a:gd name="connsiteX4" fmla="*/ 538369 w 612986"/>
                      <a:gd name="connsiteY4" fmla="*/ 198782 h 488674"/>
                      <a:gd name="connsiteX5" fmla="*/ 414130 w 612986"/>
                      <a:gd name="connsiteY5" fmla="*/ 231913 h 488674"/>
                      <a:gd name="connsiteX6" fmla="*/ 389283 w 612986"/>
                      <a:gd name="connsiteY6" fmla="*/ 248478 h 488674"/>
                      <a:gd name="connsiteX7" fmla="*/ 372717 w 612986"/>
                      <a:gd name="connsiteY7" fmla="*/ 298174 h 488674"/>
                      <a:gd name="connsiteX8" fmla="*/ 381000 w 612986"/>
                      <a:gd name="connsiteY8" fmla="*/ 323021 h 488674"/>
                      <a:gd name="connsiteX9" fmla="*/ 430696 w 612986"/>
                      <a:gd name="connsiteY9" fmla="*/ 389282 h 488674"/>
                      <a:gd name="connsiteX10" fmla="*/ 430696 w 612986"/>
                      <a:gd name="connsiteY10" fmla="*/ 472108 h 488674"/>
                      <a:gd name="connsiteX11" fmla="*/ 381000 w 612986"/>
                      <a:gd name="connsiteY11" fmla="*/ 488674 h 488674"/>
                      <a:gd name="connsiteX12" fmla="*/ 240196 w 612986"/>
                      <a:gd name="connsiteY12" fmla="*/ 480391 h 488674"/>
                      <a:gd name="connsiteX13" fmla="*/ 190500 w 612986"/>
                      <a:gd name="connsiteY13" fmla="*/ 463826 h 488674"/>
                      <a:gd name="connsiteX14" fmla="*/ 149087 w 612986"/>
                      <a:gd name="connsiteY14" fmla="*/ 472108 h 488674"/>
                      <a:gd name="connsiteX15" fmla="*/ 140804 w 612986"/>
                      <a:gd name="connsiteY15" fmla="*/ 447261 h 488674"/>
                      <a:gd name="connsiteX16" fmla="*/ 132522 w 612986"/>
                      <a:gd name="connsiteY16" fmla="*/ 414130 h 488674"/>
                      <a:gd name="connsiteX17" fmla="*/ 107674 w 612986"/>
                      <a:gd name="connsiteY17" fmla="*/ 405847 h 488674"/>
                      <a:gd name="connsiteX18" fmla="*/ 16565 w 612986"/>
                      <a:gd name="connsiteY18" fmla="*/ 397565 h 488674"/>
                      <a:gd name="connsiteX19" fmla="*/ 0 w 612986"/>
                      <a:gd name="connsiteY19" fmla="*/ 372717 h 488674"/>
                      <a:gd name="connsiteX20" fmla="*/ 16565 w 612986"/>
                      <a:gd name="connsiteY20" fmla="*/ 323021 h 488674"/>
                      <a:gd name="connsiteX21" fmla="*/ 16565 w 612986"/>
                      <a:gd name="connsiteY21" fmla="*/ 231913 h 488674"/>
                      <a:gd name="connsiteX22" fmla="*/ 49696 w 612986"/>
                      <a:gd name="connsiteY22" fmla="*/ 198782 h 488674"/>
                      <a:gd name="connsiteX23" fmla="*/ 99391 w 612986"/>
                      <a:gd name="connsiteY23" fmla="*/ 132521 h 488674"/>
                      <a:gd name="connsiteX24" fmla="*/ 124239 w 612986"/>
                      <a:gd name="connsiteY24" fmla="*/ 57978 h 488674"/>
                      <a:gd name="connsiteX25" fmla="*/ 149087 w 612986"/>
                      <a:gd name="connsiteY25" fmla="*/ 8282 h 488674"/>
                      <a:gd name="connsiteX26" fmla="*/ 173935 w 612986"/>
                      <a:gd name="connsiteY26" fmla="*/ 0 h 488674"/>
                      <a:gd name="connsiteX27" fmla="*/ 240196 w 612986"/>
                      <a:gd name="connsiteY27" fmla="*/ 8282 h 488674"/>
                      <a:gd name="connsiteX28" fmla="*/ 281609 w 612986"/>
                      <a:gd name="connsiteY28" fmla="*/ 41413 h 488674"/>
                      <a:gd name="connsiteX29" fmla="*/ 331304 w 612986"/>
                      <a:gd name="connsiteY29" fmla="*/ 57978 h 488674"/>
                      <a:gd name="connsiteX30" fmla="*/ 538369 w 612986"/>
                      <a:gd name="connsiteY30" fmla="*/ 74543 h 488674"/>
                      <a:gd name="connsiteX31" fmla="*/ 588065 w 612986"/>
                      <a:gd name="connsiteY31" fmla="*/ 91108 h 48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12986" h="488674">
                        <a:moveTo>
                          <a:pt x="588065" y="91108"/>
                        </a:moveTo>
                        <a:cubicBezTo>
                          <a:pt x="600489" y="100771"/>
                          <a:pt x="610636" y="116584"/>
                          <a:pt x="612913" y="132521"/>
                        </a:cubicBezTo>
                        <a:cubicBezTo>
                          <a:pt x="614017" y="140252"/>
                          <a:pt x="602446" y="144209"/>
                          <a:pt x="596348" y="149087"/>
                        </a:cubicBezTo>
                        <a:cubicBezTo>
                          <a:pt x="573412" y="167436"/>
                          <a:pt x="572896" y="165187"/>
                          <a:pt x="546652" y="173934"/>
                        </a:cubicBezTo>
                        <a:cubicBezTo>
                          <a:pt x="543891" y="182217"/>
                          <a:pt x="542274" y="190973"/>
                          <a:pt x="538369" y="198782"/>
                        </a:cubicBezTo>
                        <a:cubicBezTo>
                          <a:pt x="511334" y="252851"/>
                          <a:pt x="497383" y="225509"/>
                          <a:pt x="414130" y="231913"/>
                        </a:cubicBezTo>
                        <a:cubicBezTo>
                          <a:pt x="405848" y="237435"/>
                          <a:pt x="394559" y="240037"/>
                          <a:pt x="389283" y="248478"/>
                        </a:cubicBezTo>
                        <a:cubicBezTo>
                          <a:pt x="380028" y="263285"/>
                          <a:pt x="372717" y="298174"/>
                          <a:pt x="372717" y="298174"/>
                        </a:cubicBezTo>
                        <a:cubicBezTo>
                          <a:pt x="375478" y="306456"/>
                          <a:pt x="376760" y="315389"/>
                          <a:pt x="381000" y="323021"/>
                        </a:cubicBezTo>
                        <a:cubicBezTo>
                          <a:pt x="404416" y="365170"/>
                          <a:pt x="405561" y="364148"/>
                          <a:pt x="430696" y="389282"/>
                        </a:cubicBezTo>
                        <a:cubicBezTo>
                          <a:pt x="439476" y="415625"/>
                          <a:pt x="452902" y="443557"/>
                          <a:pt x="430696" y="472108"/>
                        </a:cubicBezTo>
                        <a:cubicBezTo>
                          <a:pt x="419976" y="485891"/>
                          <a:pt x="381000" y="488674"/>
                          <a:pt x="381000" y="488674"/>
                        </a:cubicBezTo>
                        <a:cubicBezTo>
                          <a:pt x="334065" y="485913"/>
                          <a:pt x="286817" y="486472"/>
                          <a:pt x="240196" y="480391"/>
                        </a:cubicBezTo>
                        <a:cubicBezTo>
                          <a:pt x="222881" y="478133"/>
                          <a:pt x="190500" y="463826"/>
                          <a:pt x="190500" y="463826"/>
                        </a:cubicBezTo>
                        <a:cubicBezTo>
                          <a:pt x="176696" y="466587"/>
                          <a:pt x="162442" y="476560"/>
                          <a:pt x="149087" y="472108"/>
                        </a:cubicBezTo>
                        <a:cubicBezTo>
                          <a:pt x="140805" y="469347"/>
                          <a:pt x="143202" y="455656"/>
                          <a:pt x="140804" y="447261"/>
                        </a:cubicBezTo>
                        <a:cubicBezTo>
                          <a:pt x="137677" y="436315"/>
                          <a:pt x="139633" y="423019"/>
                          <a:pt x="132522" y="414130"/>
                        </a:cubicBezTo>
                        <a:cubicBezTo>
                          <a:pt x="127068" y="407312"/>
                          <a:pt x="116317" y="407082"/>
                          <a:pt x="107674" y="405847"/>
                        </a:cubicBezTo>
                        <a:cubicBezTo>
                          <a:pt x="77486" y="401534"/>
                          <a:pt x="46935" y="400326"/>
                          <a:pt x="16565" y="397565"/>
                        </a:cubicBezTo>
                        <a:cubicBezTo>
                          <a:pt x="11043" y="389282"/>
                          <a:pt x="0" y="382671"/>
                          <a:pt x="0" y="372717"/>
                        </a:cubicBezTo>
                        <a:cubicBezTo>
                          <a:pt x="0" y="355256"/>
                          <a:pt x="16565" y="323021"/>
                          <a:pt x="16565" y="323021"/>
                        </a:cubicBezTo>
                        <a:cubicBezTo>
                          <a:pt x="10066" y="290522"/>
                          <a:pt x="-86" y="265216"/>
                          <a:pt x="16565" y="231913"/>
                        </a:cubicBezTo>
                        <a:cubicBezTo>
                          <a:pt x="23550" y="217944"/>
                          <a:pt x="41033" y="211777"/>
                          <a:pt x="49696" y="198782"/>
                        </a:cubicBezTo>
                        <a:cubicBezTo>
                          <a:pt x="87158" y="142589"/>
                          <a:pt x="68749" y="163165"/>
                          <a:pt x="99391" y="132521"/>
                        </a:cubicBezTo>
                        <a:lnTo>
                          <a:pt x="124239" y="57978"/>
                        </a:lnTo>
                        <a:cubicBezTo>
                          <a:pt x="129695" y="41610"/>
                          <a:pt x="134491" y="19958"/>
                          <a:pt x="149087" y="8282"/>
                        </a:cubicBezTo>
                        <a:cubicBezTo>
                          <a:pt x="155905" y="2828"/>
                          <a:pt x="165652" y="2761"/>
                          <a:pt x="173935" y="0"/>
                        </a:cubicBezTo>
                        <a:cubicBezTo>
                          <a:pt x="196022" y="2761"/>
                          <a:pt x="218721" y="2425"/>
                          <a:pt x="240196" y="8282"/>
                        </a:cubicBezTo>
                        <a:cubicBezTo>
                          <a:pt x="283399" y="20064"/>
                          <a:pt x="248701" y="24959"/>
                          <a:pt x="281609" y="41413"/>
                        </a:cubicBezTo>
                        <a:cubicBezTo>
                          <a:pt x="297227" y="49222"/>
                          <a:pt x="314182" y="54553"/>
                          <a:pt x="331304" y="57978"/>
                        </a:cubicBezTo>
                        <a:cubicBezTo>
                          <a:pt x="426930" y="77104"/>
                          <a:pt x="358657" y="65558"/>
                          <a:pt x="538369" y="74543"/>
                        </a:cubicBezTo>
                        <a:cubicBezTo>
                          <a:pt x="558840" y="95012"/>
                          <a:pt x="575641" y="81445"/>
                          <a:pt x="588065" y="91108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Forma libre 41"/>
                  <p:cNvSpPr/>
                  <p:nvPr/>
                </p:nvSpPr>
                <p:spPr>
                  <a:xfrm>
                    <a:off x="4552869" y="2983354"/>
                    <a:ext cx="499880" cy="490177"/>
                  </a:xfrm>
                  <a:custGeom>
                    <a:avLst/>
                    <a:gdLst>
                      <a:gd name="connsiteX0" fmla="*/ 325632 w 499880"/>
                      <a:gd name="connsiteY0" fmla="*/ 375 h 490177"/>
                      <a:gd name="connsiteX1" fmla="*/ 350480 w 499880"/>
                      <a:gd name="connsiteY1" fmla="*/ 41788 h 490177"/>
                      <a:gd name="connsiteX2" fmla="*/ 358763 w 499880"/>
                      <a:gd name="connsiteY2" fmla="*/ 66635 h 490177"/>
                      <a:gd name="connsiteX3" fmla="*/ 383611 w 499880"/>
                      <a:gd name="connsiteY3" fmla="*/ 74918 h 490177"/>
                      <a:gd name="connsiteX4" fmla="*/ 416741 w 499880"/>
                      <a:gd name="connsiteY4" fmla="*/ 108048 h 490177"/>
                      <a:gd name="connsiteX5" fmla="*/ 425024 w 499880"/>
                      <a:gd name="connsiteY5" fmla="*/ 132896 h 490177"/>
                      <a:gd name="connsiteX6" fmla="*/ 416741 w 499880"/>
                      <a:gd name="connsiteY6" fmla="*/ 166027 h 490177"/>
                      <a:gd name="connsiteX7" fmla="*/ 367045 w 499880"/>
                      <a:gd name="connsiteY7" fmla="*/ 182592 h 490177"/>
                      <a:gd name="connsiteX8" fmla="*/ 350480 w 499880"/>
                      <a:gd name="connsiteY8" fmla="*/ 207440 h 490177"/>
                      <a:gd name="connsiteX9" fmla="*/ 375328 w 499880"/>
                      <a:gd name="connsiteY9" fmla="*/ 257135 h 490177"/>
                      <a:gd name="connsiteX10" fmla="*/ 449871 w 499880"/>
                      <a:gd name="connsiteY10" fmla="*/ 232288 h 490177"/>
                      <a:gd name="connsiteX11" fmla="*/ 474719 w 499880"/>
                      <a:gd name="connsiteY11" fmla="*/ 224005 h 490177"/>
                      <a:gd name="connsiteX12" fmla="*/ 474719 w 499880"/>
                      <a:gd name="connsiteY12" fmla="*/ 248853 h 490177"/>
                      <a:gd name="connsiteX13" fmla="*/ 441589 w 499880"/>
                      <a:gd name="connsiteY13" fmla="*/ 281983 h 490177"/>
                      <a:gd name="connsiteX14" fmla="*/ 441589 w 499880"/>
                      <a:gd name="connsiteY14" fmla="*/ 331679 h 490177"/>
                      <a:gd name="connsiteX15" fmla="*/ 433306 w 499880"/>
                      <a:gd name="connsiteY15" fmla="*/ 439353 h 490177"/>
                      <a:gd name="connsiteX16" fmla="*/ 400176 w 499880"/>
                      <a:gd name="connsiteY16" fmla="*/ 447635 h 490177"/>
                      <a:gd name="connsiteX17" fmla="*/ 375328 w 499880"/>
                      <a:gd name="connsiteY17" fmla="*/ 455918 h 490177"/>
                      <a:gd name="connsiteX18" fmla="*/ 325632 w 499880"/>
                      <a:gd name="connsiteY18" fmla="*/ 489048 h 490177"/>
                      <a:gd name="connsiteX19" fmla="*/ 317350 w 499880"/>
                      <a:gd name="connsiteY19" fmla="*/ 464201 h 490177"/>
                      <a:gd name="connsiteX20" fmla="*/ 309067 w 499880"/>
                      <a:gd name="connsiteY20" fmla="*/ 422788 h 490177"/>
                      <a:gd name="connsiteX21" fmla="*/ 267654 w 499880"/>
                      <a:gd name="connsiteY21" fmla="*/ 431070 h 490177"/>
                      <a:gd name="connsiteX22" fmla="*/ 234524 w 499880"/>
                      <a:gd name="connsiteY22" fmla="*/ 439353 h 490177"/>
                      <a:gd name="connsiteX23" fmla="*/ 242806 w 499880"/>
                      <a:gd name="connsiteY23" fmla="*/ 364809 h 490177"/>
                      <a:gd name="connsiteX24" fmla="*/ 176545 w 499880"/>
                      <a:gd name="connsiteY24" fmla="*/ 389657 h 490177"/>
                      <a:gd name="connsiteX25" fmla="*/ 143415 w 499880"/>
                      <a:gd name="connsiteY25" fmla="*/ 422788 h 490177"/>
                      <a:gd name="connsiteX26" fmla="*/ 135132 w 499880"/>
                      <a:gd name="connsiteY26" fmla="*/ 447635 h 490177"/>
                      <a:gd name="connsiteX27" fmla="*/ 118567 w 499880"/>
                      <a:gd name="connsiteY27" fmla="*/ 422788 h 490177"/>
                      <a:gd name="connsiteX28" fmla="*/ 102002 w 499880"/>
                      <a:gd name="connsiteY28" fmla="*/ 373092 h 490177"/>
                      <a:gd name="connsiteX29" fmla="*/ 85437 w 499880"/>
                      <a:gd name="connsiteY29" fmla="*/ 348244 h 490177"/>
                      <a:gd name="connsiteX30" fmla="*/ 44024 w 499880"/>
                      <a:gd name="connsiteY30" fmla="*/ 315114 h 490177"/>
                      <a:gd name="connsiteX31" fmla="*/ 19176 w 499880"/>
                      <a:gd name="connsiteY31" fmla="*/ 306831 h 490177"/>
                      <a:gd name="connsiteX32" fmla="*/ 10893 w 499880"/>
                      <a:gd name="connsiteY32" fmla="*/ 240570 h 490177"/>
                      <a:gd name="connsiteX33" fmla="*/ 35741 w 499880"/>
                      <a:gd name="connsiteY33" fmla="*/ 224005 h 490177"/>
                      <a:gd name="connsiteX34" fmla="*/ 102002 w 499880"/>
                      <a:gd name="connsiteY34" fmla="*/ 166027 h 490177"/>
                      <a:gd name="connsiteX35" fmla="*/ 135132 w 499880"/>
                      <a:gd name="connsiteY35" fmla="*/ 116331 h 490177"/>
                      <a:gd name="connsiteX36" fmla="*/ 143415 w 499880"/>
                      <a:gd name="connsiteY36" fmla="*/ 91483 h 490177"/>
                      <a:gd name="connsiteX37" fmla="*/ 193111 w 499880"/>
                      <a:gd name="connsiteY37" fmla="*/ 74918 h 490177"/>
                      <a:gd name="connsiteX38" fmla="*/ 209676 w 499880"/>
                      <a:gd name="connsiteY38" fmla="*/ 50070 h 490177"/>
                      <a:gd name="connsiteX39" fmla="*/ 234524 w 499880"/>
                      <a:gd name="connsiteY39" fmla="*/ 33505 h 490177"/>
                      <a:gd name="connsiteX40" fmla="*/ 284219 w 499880"/>
                      <a:gd name="connsiteY40" fmla="*/ 58353 h 490177"/>
                      <a:gd name="connsiteX41" fmla="*/ 309067 w 499880"/>
                      <a:gd name="connsiteY41" fmla="*/ 66635 h 490177"/>
                      <a:gd name="connsiteX42" fmla="*/ 325632 w 499880"/>
                      <a:gd name="connsiteY42" fmla="*/ 375 h 490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499880" h="490177">
                        <a:moveTo>
                          <a:pt x="325632" y="375"/>
                        </a:moveTo>
                        <a:cubicBezTo>
                          <a:pt x="332534" y="-3766"/>
                          <a:pt x="343280" y="27389"/>
                          <a:pt x="350480" y="41788"/>
                        </a:cubicBezTo>
                        <a:cubicBezTo>
                          <a:pt x="354384" y="49597"/>
                          <a:pt x="352590" y="60462"/>
                          <a:pt x="358763" y="66635"/>
                        </a:cubicBezTo>
                        <a:cubicBezTo>
                          <a:pt x="364937" y="72808"/>
                          <a:pt x="375328" y="72157"/>
                          <a:pt x="383611" y="74918"/>
                        </a:cubicBezTo>
                        <a:cubicBezTo>
                          <a:pt x="405696" y="141177"/>
                          <a:pt x="372568" y="63877"/>
                          <a:pt x="416741" y="108048"/>
                        </a:cubicBezTo>
                        <a:cubicBezTo>
                          <a:pt x="422915" y="114221"/>
                          <a:pt x="422263" y="124613"/>
                          <a:pt x="425024" y="132896"/>
                        </a:cubicBezTo>
                        <a:cubicBezTo>
                          <a:pt x="422263" y="143940"/>
                          <a:pt x="425384" y="158619"/>
                          <a:pt x="416741" y="166027"/>
                        </a:cubicBezTo>
                        <a:cubicBezTo>
                          <a:pt x="403483" y="177391"/>
                          <a:pt x="367045" y="182592"/>
                          <a:pt x="367045" y="182592"/>
                        </a:cubicBezTo>
                        <a:cubicBezTo>
                          <a:pt x="361523" y="190875"/>
                          <a:pt x="352116" y="197621"/>
                          <a:pt x="350480" y="207440"/>
                        </a:cubicBezTo>
                        <a:cubicBezTo>
                          <a:pt x="348194" y="221157"/>
                          <a:pt x="369559" y="248482"/>
                          <a:pt x="375328" y="257135"/>
                        </a:cubicBezTo>
                        <a:lnTo>
                          <a:pt x="449871" y="232288"/>
                        </a:lnTo>
                        <a:lnTo>
                          <a:pt x="474719" y="224005"/>
                        </a:lnTo>
                        <a:cubicBezTo>
                          <a:pt x="519387" y="238895"/>
                          <a:pt x="495000" y="223501"/>
                          <a:pt x="474719" y="248853"/>
                        </a:cubicBezTo>
                        <a:cubicBezTo>
                          <a:pt x="442593" y="289011"/>
                          <a:pt x="495803" y="263913"/>
                          <a:pt x="441589" y="281983"/>
                        </a:cubicBezTo>
                        <a:cubicBezTo>
                          <a:pt x="419501" y="348244"/>
                          <a:pt x="441589" y="265418"/>
                          <a:pt x="441589" y="331679"/>
                        </a:cubicBezTo>
                        <a:cubicBezTo>
                          <a:pt x="441589" y="367676"/>
                          <a:pt x="445413" y="405453"/>
                          <a:pt x="433306" y="439353"/>
                        </a:cubicBezTo>
                        <a:cubicBezTo>
                          <a:pt x="429477" y="450073"/>
                          <a:pt x="411121" y="444508"/>
                          <a:pt x="400176" y="447635"/>
                        </a:cubicBezTo>
                        <a:cubicBezTo>
                          <a:pt x="391781" y="450033"/>
                          <a:pt x="383611" y="453157"/>
                          <a:pt x="375328" y="455918"/>
                        </a:cubicBezTo>
                        <a:cubicBezTo>
                          <a:pt x="371109" y="460137"/>
                          <a:pt x="341615" y="497040"/>
                          <a:pt x="325632" y="489048"/>
                        </a:cubicBezTo>
                        <a:cubicBezTo>
                          <a:pt x="317823" y="485144"/>
                          <a:pt x="319467" y="472671"/>
                          <a:pt x="317350" y="464201"/>
                        </a:cubicBezTo>
                        <a:cubicBezTo>
                          <a:pt x="313936" y="450544"/>
                          <a:pt x="311828" y="436592"/>
                          <a:pt x="309067" y="422788"/>
                        </a:cubicBezTo>
                        <a:cubicBezTo>
                          <a:pt x="295263" y="425549"/>
                          <a:pt x="279367" y="423261"/>
                          <a:pt x="267654" y="431070"/>
                        </a:cubicBezTo>
                        <a:cubicBezTo>
                          <a:pt x="236220" y="452026"/>
                          <a:pt x="289442" y="475965"/>
                          <a:pt x="234524" y="439353"/>
                        </a:cubicBezTo>
                        <a:cubicBezTo>
                          <a:pt x="253850" y="381374"/>
                          <a:pt x="256611" y="406222"/>
                          <a:pt x="242806" y="364809"/>
                        </a:cubicBezTo>
                        <a:cubicBezTo>
                          <a:pt x="220359" y="369299"/>
                          <a:pt x="192794" y="369346"/>
                          <a:pt x="176545" y="389657"/>
                        </a:cubicBezTo>
                        <a:cubicBezTo>
                          <a:pt x="144418" y="429816"/>
                          <a:pt x="197630" y="404716"/>
                          <a:pt x="143415" y="422788"/>
                        </a:cubicBezTo>
                        <a:cubicBezTo>
                          <a:pt x="140654" y="431070"/>
                          <a:pt x="143862" y="447635"/>
                          <a:pt x="135132" y="447635"/>
                        </a:cubicBezTo>
                        <a:cubicBezTo>
                          <a:pt x="125178" y="447635"/>
                          <a:pt x="122610" y="431884"/>
                          <a:pt x="118567" y="422788"/>
                        </a:cubicBezTo>
                        <a:cubicBezTo>
                          <a:pt x="111475" y="406832"/>
                          <a:pt x="111688" y="387621"/>
                          <a:pt x="102002" y="373092"/>
                        </a:cubicBezTo>
                        <a:cubicBezTo>
                          <a:pt x="96480" y="364809"/>
                          <a:pt x="91656" y="356017"/>
                          <a:pt x="85437" y="348244"/>
                        </a:cubicBezTo>
                        <a:cubicBezTo>
                          <a:pt x="75167" y="335406"/>
                          <a:pt x="58371" y="322288"/>
                          <a:pt x="44024" y="315114"/>
                        </a:cubicBezTo>
                        <a:cubicBezTo>
                          <a:pt x="36215" y="311209"/>
                          <a:pt x="27459" y="309592"/>
                          <a:pt x="19176" y="306831"/>
                        </a:cubicBezTo>
                        <a:cubicBezTo>
                          <a:pt x="2040" y="281126"/>
                          <a:pt x="-9576" y="276391"/>
                          <a:pt x="10893" y="240570"/>
                        </a:cubicBezTo>
                        <a:cubicBezTo>
                          <a:pt x="15832" y="231927"/>
                          <a:pt x="27458" y="229527"/>
                          <a:pt x="35741" y="224005"/>
                        </a:cubicBezTo>
                        <a:cubicBezTo>
                          <a:pt x="75185" y="164837"/>
                          <a:pt x="49556" y="179137"/>
                          <a:pt x="102002" y="166027"/>
                        </a:cubicBezTo>
                        <a:cubicBezTo>
                          <a:pt x="113045" y="149462"/>
                          <a:pt x="128836" y="135218"/>
                          <a:pt x="135132" y="116331"/>
                        </a:cubicBezTo>
                        <a:cubicBezTo>
                          <a:pt x="137893" y="108048"/>
                          <a:pt x="136310" y="96558"/>
                          <a:pt x="143415" y="91483"/>
                        </a:cubicBezTo>
                        <a:cubicBezTo>
                          <a:pt x="157624" y="81334"/>
                          <a:pt x="193111" y="74918"/>
                          <a:pt x="193111" y="74918"/>
                        </a:cubicBezTo>
                        <a:cubicBezTo>
                          <a:pt x="198633" y="66635"/>
                          <a:pt x="202637" y="57109"/>
                          <a:pt x="209676" y="50070"/>
                        </a:cubicBezTo>
                        <a:cubicBezTo>
                          <a:pt x="216715" y="43031"/>
                          <a:pt x="224705" y="35141"/>
                          <a:pt x="234524" y="33505"/>
                        </a:cubicBezTo>
                        <a:cubicBezTo>
                          <a:pt x="250136" y="30903"/>
                          <a:pt x="273404" y="52946"/>
                          <a:pt x="284219" y="58353"/>
                        </a:cubicBezTo>
                        <a:cubicBezTo>
                          <a:pt x="292028" y="62257"/>
                          <a:pt x="300784" y="63874"/>
                          <a:pt x="309067" y="66635"/>
                        </a:cubicBezTo>
                        <a:cubicBezTo>
                          <a:pt x="318585" y="38084"/>
                          <a:pt x="318730" y="4516"/>
                          <a:pt x="325632" y="375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3" name="Forma libre 46"/>
                  <p:cNvSpPr/>
                  <p:nvPr/>
                </p:nvSpPr>
                <p:spPr>
                  <a:xfrm>
                    <a:off x="4886785" y="3420906"/>
                    <a:ext cx="265042" cy="142604"/>
                  </a:xfrm>
                  <a:custGeom>
                    <a:avLst/>
                    <a:gdLst>
                      <a:gd name="connsiteX0" fmla="*/ 99391 w 265043"/>
                      <a:gd name="connsiteY0" fmla="*/ 1801 h 142605"/>
                      <a:gd name="connsiteX1" fmla="*/ 165652 w 265043"/>
                      <a:gd name="connsiteY1" fmla="*/ 10083 h 142605"/>
                      <a:gd name="connsiteX2" fmla="*/ 207065 w 265043"/>
                      <a:gd name="connsiteY2" fmla="*/ 51496 h 142605"/>
                      <a:gd name="connsiteX3" fmla="*/ 240196 w 265043"/>
                      <a:gd name="connsiteY3" fmla="*/ 84627 h 142605"/>
                      <a:gd name="connsiteX4" fmla="*/ 265043 w 265043"/>
                      <a:gd name="connsiteY4" fmla="*/ 92910 h 142605"/>
                      <a:gd name="connsiteX5" fmla="*/ 248478 w 265043"/>
                      <a:gd name="connsiteY5" fmla="*/ 117757 h 142605"/>
                      <a:gd name="connsiteX6" fmla="*/ 223630 w 265043"/>
                      <a:gd name="connsiteY6" fmla="*/ 126040 h 142605"/>
                      <a:gd name="connsiteX7" fmla="*/ 165652 w 265043"/>
                      <a:gd name="connsiteY7" fmla="*/ 134323 h 142605"/>
                      <a:gd name="connsiteX8" fmla="*/ 140804 w 265043"/>
                      <a:gd name="connsiteY8" fmla="*/ 142605 h 142605"/>
                      <a:gd name="connsiteX9" fmla="*/ 74543 w 265043"/>
                      <a:gd name="connsiteY9" fmla="*/ 126040 h 142605"/>
                      <a:gd name="connsiteX10" fmla="*/ 66261 w 265043"/>
                      <a:gd name="connsiteY10" fmla="*/ 101192 h 142605"/>
                      <a:gd name="connsiteX11" fmla="*/ 16565 w 265043"/>
                      <a:gd name="connsiteY11" fmla="*/ 84627 h 142605"/>
                      <a:gd name="connsiteX12" fmla="*/ 0 w 265043"/>
                      <a:gd name="connsiteY12" fmla="*/ 59779 h 142605"/>
                      <a:gd name="connsiteX13" fmla="*/ 16565 w 265043"/>
                      <a:gd name="connsiteY13" fmla="*/ 34931 h 142605"/>
                      <a:gd name="connsiteX14" fmla="*/ 99391 w 265043"/>
                      <a:gd name="connsiteY14" fmla="*/ 1801 h 142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5043" h="142605">
                        <a:moveTo>
                          <a:pt x="99391" y="1801"/>
                        </a:moveTo>
                        <a:cubicBezTo>
                          <a:pt x="124239" y="-2340"/>
                          <a:pt x="145442" y="755"/>
                          <a:pt x="165652" y="10083"/>
                        </a:cubicBezTo>
                        <a:cubicBezTo>
                          <a:pt x="183377" y="18264"/>
                          <a:pt x="193261" y="37692"/>
                          <a:pt x="207065" y="51496"/>
                        </a:cubicBezTo>
                        <a:lnTo>
                          <a:pt x="240196" y="84627"/>
                        </a:lnTo>
                        <a:lnTo>
                          <a:pt x="265043" y="92910"/>
                        </a:lnTo>
                        <a:cubicBezTo>
                          <a:pt x="259521" y="101192"/>
                          <a:pt x="256251" y="111539"/>
                          <a:pt x="248478" y="117757"/>
                        </a:cubicBezTo>
                        <a:cubicBezTo>
                          <a:pt x="241660" y="123211"/>
                          <a:pt x="232191" y="124328"/>
                          <a:pt x="223630" y="126040"/>
                        </a:cubicBezTo>
                        <a:cubicBezTo>
                          <a:pt x="204487" y="129869"/>
                          <a:pt x="184978" y="131562"/>
                          <a:pt x="165652" y="134323"/>
                        </a:cubicBezTo>
                        <a:cubicBezTo>
                          <a:pt x="157369" y="137084"/>
                          <a:pt x="149535" y="142605"/>
                          <a:pt x="140804" y="142605"/>
                        </a:cubicBezTo>
                        <a:cubicBezTo>
                          <a:pt x="120811" y="142605"/>
                          <a:pt x="94152" y="132577"/>
                          <a:pt x="74543" y="126040"/>
                        </a:cubicBezTo>
                        <a:cubicBezTo>
                          <a:pt x="71782" y="117757"/>
                          <a:pt x="73365" y="106267"/>
                          <a:pt x="66261" y="101192"/>
                        </a:cubicBezTo>
                        <a:cubicBezTo>
                          <a:pt x="52052" y="91043"/>
                          <a:pt x="16565" y="84627"/>
                          <a:pt x="16565" y="84627"/>
                        </a:cubicBezTo>
                        <a:cubicBezTo>
                          <a:pt x="11043" y="76344"/>
                          <a:pt x="0" y="69733"/>
                          <a:pt x="0" y="59779"/>
                        </a:cubicBezTo>
                        <a:cubicBezTo>
                          <a:pt x="0" y="49825"/>
                          <a:pt x="8124" y="40207"/>
                          <a:pt x="16565" y="34931"/>
                        </a:cubicBezTo>
                        <a:cubicBezTo>
                          <a:pt x="47260" y="15747"/>
                          <a:pt x="74543" y="5942"/>
                          <a:pt x="99391" y="1801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" name="Forma libre 33"/>
                  <p:cNvSpPr/>
                  <p:nvPr/>
                </p:nvSpPr>
                <p:spPr>
                  <a:xfrm>
                    <a:off x="3370283" y="2027952"/>
                    <a:ext cx="946046" cy="1046885"/>
                  </a:xfrm>
                  <a:custGeom>
                    <a:avLst/>
                    <a:gdLst>
                      <a:gd name="connsiteX0" fmla="*/ 911869 w 911913"/>
                      <a:gd name="connsiteY0" fmla="*/ 138817 h 1049904"/>
                      <a:gd name="connsiteX1" fmla="*/ 870456 w 911913"/>
                      <a:gd name="connsiteY1" fmla="*/ 163665 h 1049904"/>
                      <a:gd name="connsiteX2" fmla="*/ 862174 w 911913"/>
                      <a:gd name="connsiteY2" fmla="*/ 188513 h 1049904"/>
                      <a:gd name="connsiteX3" fmla="*/ 837326 w 911913"/>
                      <a:gd name="connsiteY3" fmla="*/ 205078 h 1049904"/>
                      <a:gd name="connsiteX4" fmla="*/ 795913 w 911913"/>
                      <a:gd name="connsiteY4" fmla="*/ 271339 h 1049904"/>
                      <a:gd name="connsiteX5" fmla="*/ 787630 w 911913"/>
                      <a:gd name="connsiteY5" fmla="*/ 312752 h 1049904"/>
                      <a:gd name="connsiteX6" fmla="*/ 737935 w 911913"/>
                      <a:gd name="connsiteY6" fmla="*/ 329317 h 1049904"/>
                      <a:gd name="connsiteX7" fmla="*/ 721369 w 911913"/>
                      <a:gd name="connsiteY7" fmla="*/ 345883 h 1049904"/>
                      <a:gd name="connsiteX8" fmla="*/ 696522 w 911913"/>
                      <a:gd name="connsiteY8" fmla="*/ 362448 h 1049904"/>
                      <a:gd name="connsiteX9" fmla="*/ 663391 w 911913"/>
                      <a:gd name="connsiteY9" fmla="*/ 395578 h 1049904"/>
                      <a:gd name="connsiteX10" fmla="*/ 621978 w 911913"/>
                      <a:gd name="connsiteY10" fmla="*/ 436991 h 1049904"/>
                      <a:gd name="connsiteX11" fmla="*/ 572282 w 911913"/>
                      <a:gd name="connsiteY11" fmla="*/ 453556 h 1049904"/>
                      <a:gd name="connsiteX12" fmla="*/ 555717 w 911913"/>
                      <a:gd name="connsiteY12" fmla="*/ 470122 h 1049904"/>
                      <a:gd name="connsiteX13" fmla="*/ 555717 w 911913"/>
                      <a:gd name="connsiteY13" fmla="*/ 577796 h 1049904"/>
                      <a:gd name="connsiteX14" fmla="*/ 572282 w 911913"/>
                      <a:gd name="connsiteY14" fmla="*/ 602643 h 1049904"/>
                      <a:gd name="connsiteX15" fmla="*/ 597130 w 911913"/>
                      <a:gd name="connsiteY15" fmla="*/ 610926 h 1049904"/>
                      <a:gd name="connsiteX16" fmla="*/ 655109 w 911913"/>
                      <a:gd name="connsiteY16" fmla="*/ 668904 h 1049904"/>
                      <a:gd name="connsiteX17" fmla="*/ 746217 w 911913"/>
                      <a:gd name="connsiteY17" fmla="*/ 660622 h 1049904"/>
                      <a:gd name="connsiteX18" fmla="*/ 795913 w 911913"/>
                      <a:gd name="connsiteY18" fmla="*/ 644056 h 1049904"/>
                      <a:gd name="connsiteX19" fmla="*/ 812478 w 911913"/>
                      <a:gd name="connsiteY19" fmla="*/ 660622 h 1049904"/>
                      <a:gd name="connsiteX20" fmla="*/ 787630 w 911913"/>
                      <a:gd name="connsiteY20" fmla="*/ 710317 h 1049904"/>
                      <a:gd name="connsiteX21" fmla="*/ 771065 w 911913"/>
                      <a:gd name="connsiteY21" fmla="*/ 768296 h 1049904"/>
                      <a:gd name="connsiteX22" fmla="*/ 762782 w 911913"/>
                      <a:gd name="connsiteY22" fmla="*/ 801426 h 1049904"/>
                      <a:gd name="connsiteX23" fmla="*/ 737935 w 911913"/>
                      <a:gd name="connsiteY23" fmla="*/ 817991 h 1049904"/>
                      <a:gd name="connsiteX24" fmla="*/ 663391 w 911913"/>
                      <a:gd name="connsiteY24" fmla="*/ 801426 h 1049904"/>
                      <a:gd name="connsiteX25" fmla="*/ 638543 w 911913"/>
                      <a:gd name="connsiteY25" fmla="*/ 784861 h 1049904"/>
                      <a:gd name="connsiteX26" fmla="*/ 597130 w 911913"/>
                      <a:gd name="connsiteY26" fmla="*/ 743448 h 1049904"/>
                      <a:gd name="connsiteX27" fmla="*/ 572282 w 911913"/>
                      <a:gd name="connsiteY27" fmla="*/ 735165 h 1049904"/>
                      <a:gd name="connsiteX28" fmla="*/ 530869 w 911913"/>
                      <a:gd name="connsiteY28" fmla="*/ 702035 h 1049904"/>
                      <a:gd name="connsiteX29" fmla="*/ 464609 w 911913"/>
                      <a:gd name="connsiteY29" fmla="*/ 710317 h 1049904"/>
                      <a:gd name="connsiteX30" fmla="*/ 448043 w 911913"/>
                      <a:gd name="connsiteY30" fmla="*/ 760013 h 1049904"/>
                      <a:gd name="connsiteX31" fmla="*/ 423196 w 911913"/>
                      <a:gd name="connsiteY31" fmla="*/ 768296 h 1049904"/>
                      <a:gd name="connsiteX32" fmla="*/ 390065 w 911913"/>
                      <a:gd name="connsiteY32" fmla="*/ 842839 h 1049904"/>
                      <a:gd name="connsiteX33" fmla="*/ 398348 w 911913"/>
                      <a:gd name="connsiteY33" fmla="*/ 917383 h 1049904"/>
                      <a:gd name="connsiteX34" fmla="*/ 423196 w 911913"/>
                      <a:gd name="connsiteY34" fmla="*/ 933948 h 1049904"/>
                      <a:gd name="connsiteX35" fmla="*/ 431478 w 911913"/>
                      <a:gd name="connsiteY35" fmla="*/ 958796 h 1049904"/>
                      <a:gd name="connsiteX36" fmla="*/ 406630 w 911913"/>
                      <a:gd name="connsiteY36" fmla="*/ 975361 h 1049904"/>
                      <a:gd name="connsiteX37" fmla="*/ 381782 w 911913"/>
                      <a:gd name="connsiteY37" fmla="*/ 983643 h 1049904"/>
                      <a:gd name="connsiteX38" fmla="*/ 365217 w 911913"/>
                      <a:gd name="connsiteY38" fmla="*/ 1000209 h 1049904"/>
                      <a:gd name="connsiteX39" fmla="*/ 340369 w 911913"/>
                      <a:gd name="connsiteY39" fmla="*/ 1016774 h 1049904"/>
                      <a:gd name="connsiteX40" fmla="*/ 323804 w 911913"/>
                      <a:gd name="connsiteY40" fmla="*/ 1041622 h 1049904"/>
                      <a:gd name="connsiteX41" fmla="*/ 298956 w 911913"/>
                      <a:gd name="connsiteY41" fmla="*/ 1049904 h 1049904"/>
                      <a:gd name="connsiteX42" fmla="*/ 199565 w 911913"/>
                      <a:gd name="connsiteY42" fmla="*/ 1041622 h 1049904"/>
                      <a:gd name="connsiteX43" fmla="*/ 149869 w 911913"/>
                      <a:gd name="connsiteY43" fmla="*/ 1016774 h 1049904"/>
                      <a:gd name="connsiteX44" fmla="*/ 174717 w 911913"/>
                      <a:gd name="connsiteY44" fmla="*/ 1008491 h 1049904"/>
                      <a:gd name="connsiteX45" fmla="*/ 191282 w 911913"/>
                      <a:gd name="connsiteY45" fmla="*/ 983643 h 1049904"/>
                      <a:gd name="connsiteX46" fmla="*/ 183000 w 911913"/>
                      <a:gd name="connsiteY46" fmla="*/ 958796 h 1049904"/>
                      <a:gd name="connsiteX47" fmla="*/ 174717 w 911913"/>
                      <a:gd name="connsiteY47" fmla="*/ 925665 h 1049904"/>
                      <a:gd name="connsiteX48" fmla="*/ 191282 w 911913"/>
                      <a:gd name="connsiteY48" fmla="*/ 900817 h 1049904"/>
                      <a:gd name="connsiteX49" fmla="*/ 224413 w 911913"/>
                      <a:gd name="connsiteY49" fmla="*/ 859404 h 1049904"/>
                      <a:gd name="connsiteX50" fmla="*/ 274109 w 911913"/>
                      <a:gd name="connsiteY50" fmla="*/ 842839 h 1049904"/>
                      <a:gd name="connsiteX51" fmla="*/ 290674 w 911913"/>
                      <a:gd name="connsiteY51" fmla="*/ 817991 h 1049904"/>
                      <a:gd name="connsiteX52" fmla="*/ 315522 w 911913"/>
                      <a:gd name="connsiteY52" fmla="*/ 801426 h 1049904"/>
                      <a:gd name="connsiteX53" fmla="*/ 323804 w 911913"/>
                      <a:gd name="connsiteY53" fmla="*/ 776578 h 1049904"/>
                      <a:gd name="connsiteX54" fmla="*/ 315522 w 911913"/>
                      <a:gd name="connsiteY54" fmla="*/ 735165 h 1049904"/>
                      <a:gd name="connsiteX55" fmla="*/ 265826 w 911913"/>
                      <a:gd name="connsiteY55" fmla="*/ 718600 h 1049904"/>
                      <a:gd name="connsiteX56" fmla="*/ 240978 w 911913"/>
                      <a:gd name="connsiteY56" fmla="*/ 735165 h 1049904"/>
                      <a:gd name="connsiteX57" fmla="*/ 232696 w 911913"/>
                      <a:gd name="connsiteY57" fmla="*/ 760013 h 1049904"/>
                      <a:gd name="connsiteX58" fmla="*/ 216130 w 911913"/>
                      <a:gd name="connsiteY58" fmla="*/ 776578 h 1049904"/>
                      <a:gd name="connsiteX59" fmla="*/ 174717 w 911913"/>
                      <a:gd name="connsiteY59" fmla="*/ 768296 h 1049904"/>
                      <a:gd name="connsiteX60" fmla="*/ 199565 w 911913"/>
                      <a:gd name="connsiteY60" fmla="*/ 718600 h 1049904"/>
                      <a:gd name="connsiteX61" fmla="*/ 191282 w 911913"/>
                      <a:gd name="connsiteY61" fmla="*/ 693752 h 1049904"/>
                      <a:gd name="connsiteX62" fmla="*/ 125022 w 911913"/>
                      <a:gd name="connsiteY62" fmla="*/ 693752 h 1049904"/>
                      <a:gd name="connsiteX63" fmla="*/ 116739 w 911913"/>
                      <a:gd name="connsiteY63" fmla="*/ 768296 h 1049904"/>
                      <a:gd name="connsiteX64" fmla="*/ 100174 w 911913"/>
                      <a:gd name="connsiteY64" fmla="*/ 718600 h 1049904"/>
                      <a:gd name="connsiteX65" fmla="*/ 116739 w 911913"/>
                      <a:gd name="connsiteY65" fmla="*/ 693752 h 1049904"/>
                      <a:gd name="connsiteX66" fmla="*/ 141587 w 911913"/>
                      <a:gd name="connsiteY66" fmla="*/ 677187 h 1049904"/>
                      <a:gd name="connsiteX67" fmla="*/ 133304 w 911913"/>
                      <a:gd name="connsiteY67" fmla="*/ 619209 h 1049904"/>
                      <a:gd name="connsiteX68" fmla="*/ 75326 w 911913"/>
                      <a:gd name="connsiteY68" fmla="*/ 677187 h 1049904"/>
                      <a:gd name="connsiteX69" fmla="*/ 67043 w 911913"/>
                      <a:gd name="connsiteY69" fmla="*/ 702035 h 1049904"/>
                      <a:gd name="connsiteX70" fmla="*/ 58761 w 911913"/>
                      <a:gd name="connsiteY70" fmla="*/ 726883 h 1049904"/>
                      <a:gd name="connsiteX71" fmla="*/ 33913 w 911913"/>
                      <a:gd name="connsiteY71" fmla="*/ 718600 h 1049904"/>
                      <a:gd name="connsiteX72" fmla="*/ 782 w 911913"/>
                      <a:gd name="connsiteY72" fmla="*/ 710317 h 1049904"/>
                      <a:gd name="connsiteX73" fmla="*/ 17348 w 911913"/>
                      <a:gd name="connsiteY73" fmla="*/ 693752 h 1049904"/>
                      <a:gd name="connsiteX74" fmla="*/ 42196 w 911913"/>
                      <a:gd name="connsiteY74" fmla="*/ 677187 h 1049904"/>
                      <a:gd name="connsiteX75" fmla="*/ 58761 w 911913"/>
                      <a:gd name="connsiteY75" fmla="*/ 610926 h 1049904"/>
                      <a:gd name="connsiteX76" fmla="*/ 67043 w 911913"/>
                      <a:gd name="connsiteY76" fmla="*/ 503252 h 1049904"/>
                      <a:gd name="connsiteX77" fmla="*/ 100174 w 911913"/>
                      <a:gd name="connsiteY77" fmla="*/ 453556 h 1049904"/>
                      <a:gd name="connsiteX78" fmla="*/ 125022 w 911913"/>
                      <a:gd name="connsiteY78" fmla="*/ 403861 h 1049904"/>
                      <a:gd name="connsiteX79" fmla="*/ 133304 w 911913"/>
                      <a:gd name="connsiteY79" fmla="*/ 271339 h 1049904"/>
                      <a:gd name="connsiteX80" fmla="*/ 149869 w 911913"/>
                      <a:gd name="connsiteY80" fmla="*/ 246491 h 1049904"/>
                      <a:gd name="connsiteX81" fmla="*/ 232696 w 911913"/>
                      <a:gd name="connsiteY81" fmla="*/ 221643 h 1049904"/>
                      <a:gd name="connsiteX82" fmla="*/ 282391 w 911913"/>
                      <a:gd name="connsiteY82" fmla="*/ 205078 h 1049904"/>
                      <a:gd name="connsiteX83" fmla="*/ 307239 w 911913"/>
                      <a:gd name="connsiteY83" fmla="*/ 196796 h 1049904"/>
                      <a:gd name="connsiteX84" fmla="*/ 323804 w 911913"/>
                      <a:gd name="connsiteY84" fmla="*/ 180230 h 1049904"/>
                      <a:gd name="connsiteX85" fmla="*/ 381782 w 911913"/>
                      <a:gd name="connsiteY85" fmla="*/ 163665 h 1049904"/>
                      <a:gd name="connsiteX86" fmla="*/ 439761 w 911913"/>
                      <a:gd name="connsiteY86" fmla="*/ 147100 h 1049904"/>
                      <a:gd name="connsiteX87" fmla="*/ 456326 w 911913"/>
                      <a:gd name="connsiteY87" fmla="*/ 122252 h 1049904"/>
                      <a:gd name="connsiteX88" fmla="*/ 439761 w 911913"/>
                      <a:gd name="connsiteY88" fmla="*/ 22861 h 1049904"/>
                      <a:gd name="connsiteX89" fmla="*/ 597130 w 911913"/>
                      <a:gd name="connsiteY89" fmla="*/ 14578 h 1049904"/>
                      <a:gd name="connsiteX90" fmla="*/ 646826 w 911913"/>
                      <a:gd name="connsiteY90" fmla="*/ 31143 h 1049904"/>
                      <a:gd name="connsiteX91" fmla="*/ 713087 w 911913"/>
                      <a:gd name="connsiteY91" fmla="*/ 80839 h 1049904"/>
                      <a:gd name="connsiteX92" fmla="*/ 762782 w 911913"/>
                      <a:gd name="connsiteY92" fmla="*/ 97404 h 1049904"/>
                      <a:gd name="connsiteX93" fmla="*/ 787630 w 911913"/>
                      <a:gd name="connsiteY93" fmla="*/ 105687 h 1049904"/>
                      <a:gd name="connsiteX94" fmla="*/ 812478 w 911913"/>
                      <a:gd name="connsiteY94" fmla="*/ 113969 h 1049904"/>
                      <a:gd name="connsiteX95" fmla="*/ 837326 w 911913"/>
                      <a:gd name="connsiteY95" fmla="*/ 130535 h 1049904"/>
                      <a:gd name="connsiteX96" fmla="*/ 862174 w 911913"/>
                      <a:gd name="connsiteY96" fmla="*/ 138817 h 1049904"/>
                      <a:gd name="connsiteX97" fmla="*/ 911869 w 911913"/>
                      <a:gd name="connsiteY97" fmla="*/ 138817 h 1049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911913" h="1049904">
                        <a:moveTo>
                          <a:pt x="911869" y="138817"/>
                        </a:moveTo>
                        <a:cubicBezTo>
                          <a:pt x="913249" y="142958"/>
                          <a:pt x="881839" y="152282"/>
                          <a:pt x="870456" y="163665"/>
                        </a:cubicBezTo>
                        <a:cubicBezTo>
                          <a:pt x="864283" y="169839"/>
                          <a:pt x="867628" y="181695"/>
                          <a:pt x="862174" y="188513"/>
                        </a:cubicBezTo>
                        <a:cubicBezTo>
                          <a:pt x="855956" y="196286"/>
                          <a:pt x="845609" y="199556"/>
                          <a:pt x="837326" y="205078"/>
                        </a:cubicBezTo>
                        <a:cubicBezTo>
                          <a:pt x="817613" y="264218"/>
                          <a:pt x="835290" y="245088"/>
                          <a:pt x="795913" y="271339"/>
                        </a:cubicBezTo>
                        <a:cubicBezTo>
                          <a:pt x="793152" y="285143"/>
                          <a:pt x="797584" y="302798"/>
                          <a:pt x="787630" y="312752"/>
                        </a:cubicBezTo>
                        <a:cubicBezTo>
                          <a:pt x="775283" y="325099"/>
                          <a:pt x="737935" y="329317"/>
                          <a:pt x="737935" y="329317"/>
                        </a:cubicBezTo>
                        <a:cubicBezTo>
                          <a:pt x="732413" y="334839"/>
                          <a:pt x="727467" y="341005"/>
                          <a:pt x="721369" y="345883"/>
                        </a:cubicBezTo>
                        <a:cubicBezTo>
                          <a:pt x="713596" y="352101"/>
                          <a:pt x="702740" y="354675"/>
                          <a:pt x="696522" y="362448"/>
                        </a:cubicBezTo>
                        <a:cubicBezTo>
                          <a:pt x="664397" y="402605"/>
                          <a:pt x="717603" y="377509"/>
                          <a:pt x="663391" y="395578"/>
                        </a:cubicBezTo>
                        <a:cubicBezTo>
                          <a:pt x="648279" y="418247"/>
                          <a:pt x="648134" y="425366"/>
                          <a:pt x="621978" y="436991"/>
                        </a:cubicBezTo>
                        <a:cubicBezTo>
                          <a:pt x="606022" y="444083"/>
                          <a:pt x="572282" y="453556"/>
                          <a:pt x="572282" y="453556"/>
                        </a:cubicBezTo>
                        <a:cubicBezTo>
                          <a:pt x="566760" y="459078"/>
                          <a:pt x="557961" y="462642"/>
                          <a:pt x="555717" y="470122"/>
                        </a:cubicBezTo>
                        <a:cubicBezTo>
                          <a:pt x="545666" y="503626"/>
                          <a:pt x="543084" y="544108"/>
                          <a:pt x="555717" y="577796"/>
                        </a:cubicBezTo>
                        <a:cubicBezTo>
                          <a:pt x="559212" y="587116"/>
                          <a:pt x="564509" y="596425"/>
                          <a:pt x="572282" y="602643"/>
                        </a:cubicBezTo>
                        <a:cubicBezTo>
                          <a:pt x="579100" y="608097"/>
                          <a:pt x="588847" y="608165"/>
                          <a:pt x="597130" y="610926"/>
                        </a:cubicBezTo>
                        <a:cubicBezTo>
                          <a:pt x="635104" y="667886"/>
                          <a:pt x="611373" y="654327"/>
                          <a:pt x="655109" y="668904"/>
                        </a:cubicBezTo>
                        <a:cubicBezTo>
                          <a:pt x="685478" y="666143"/>
                          <a:pt x="716186" y="665922"/>
                          <a:pt x="746217" y="660622"/>
                        </a:cubicBezTo>
                        <a:cubicBezTo>
                          <a:pt x="763413" y="657587"/>
                          <a:pt x="795913" y="644056"/>
                          <a:pt x="795913" y="644056"/>
                        </a:cubicBezTo>
                        <a:cubicBezTo>
                          <a:pt x="801435" y="649578"/>
                          <a:pt x="811194" y="652919"/>
                          <a:pt x="812478" y="660622"/>
                        </a:cubicBezTo>
                        <a:cubicBezTo>
                          <a:pt x="816840" y="686791"/>
                          <a:pt x="802272" y="695676"/>
                          <a:pt x="787630" y="710317"/>
                        </a:cubicBezTo>
                        <a:cubicBezTo>
                          <a:pt x="761756" y="813823"/>
                          <a:pt x="794816" y="685170"/>
                          <a:pt x="771065" y="768296"/>
                        </a:cubicBezTo>
                        <a:cubicBezTo>
                          <a:pt x="767938" y="779241"/>
                          <a:pt x="769096" y="791955"/>
                          <a:pt x="762782" y="801426"/>
                        </a:cubicBezTo>
                        <a:cubicBezTo>
                          <a:pt x="757260" y="809708"/>
                          <a:pt x="746217" y="812469"/>
                          <a:pt x="737935" y="817991"/>
                        </a:cubicBezTo>
                        <a:cubicBezTo>
                          <a:pt x="718843" y="814809"/>
                          <a:pt x="683783" y="811622"/>
                          <a:pt x="663391" y="801426"/>
                        </a:cubicBezTo>
                        <a:cubicBezTo>
                          <a:pt x="654487" y="796974"/>
                          <a:pt x="646035" y="791416"/>
                          <a:pt x="638543" y="784861"/>
                        </a:cubicBezTo>
                        <a:cubicBezTo>
                          <a:pt x="623851" y="772006"/>
                          <a:pt x="615650" y="749622"/>
                          <a:pt x="597130" y="743448"/>
                        </a:cubicBezTo>
                        <a:cubicBezTo>
                          <a:pt x="588847" y="740687"/>
                          <a:pt x="580091" y="739070"/>
                          <a:pt x="572282" y="735165"/>
                        </a:cubicBezTo>
                        <a:cubicBezTo>
                          <a:pt x="551387" y="724717"/>
                          <a:pt x="546276" y="717441"/>
                          <a:pt x="530869" y="702035"/>
                        </a:cubicBezTo>
                        <a:cubicBezTo>
                          <a:pt x="508782" y="704796"/>
                          <a:pt x="482844" y="697553"/>
                          <a:pt x="464609" y="710317"/>
                        </a:cubicBezTo>
                        <a:cubicBezTo>
                          <a:pt x="450304" y="720330"/>
                          <a:pt x="464608" y="754491"/>
                          <a:pt x="448043" y="760013"/>
                        </a:cubicBezTo>
                        <a:lnTo>
                          <a:pt x="423196" y="768296"/>
                        </a:lnTo>
                        <a:cubicBezTo>
                          <a:pt x="403482" y="827435"/>
                          <a:pt x="416316" y="803462"/>
                          <a:pt x="390065" y="842839"/>
                        </a:cubicBezTo>
                        <a:cubicBezTo>
                          <a:pt x="392826" y="867687"/>
                          <a:pt x="389804" y="893887"/>
                          <a:pt x="398348" y="917383"/>
                        </a:cubicBezTo>
                        <a:cubicBezTo>
                          <a:pt x="401750" y="926738"/>
                          <a:pt x="416978" y="926175"/>
                          <a:pt x="423196" y="933948"/>
                        </a:cubicBezTo>
                        <a:cubicBezTo>
                          <a:pt x="428650" y="940766"/>
                          <a:pt x="428717" y="950513"/>
                          <a:pt x="431478" y="958796"/>
                        </a:cubicBezTo>
                        <a:cubicBezTo>
                          <a:pt x="423195" y="964318"/>
                          <a:pt x="415534" y="970909"/>
                          <a:pt x="406630" y="975361"/>
                        </a:cubicBezTo>
                        <a:cubicBezTo>
                          <a:pt x="398821" y="979265"/>
                          <a:pt x="389268" y="979151"/>
                          <a:pt x="381782" y="983643"/>
                        </a:cubicBezTo>
                        <a:cubicBezTo>
                          <a:pt x="375086" y="987661"/>
                          <a:pt x="371315" y="995331"/>
                          <a:pt x="365217" y="1000209"/>
                        </a:cubicBezTo>
                        <a:cubicBezTo>
                          <a:pt x="357444" y="1006428"/>
                          <a:pt x="348652" y="1011252"/>
                          <a:pt x="340369" y="1016774"/>
                        </a:cubicBezTo>
                        <a:cubicBezTo>
                          <a:pt x="334847" y="1025057"/>
                          <a:pt x="331577" y="1035404"/>
                          <a:pt x="323804" y="1041622"/>
                        </a:cubicBezTo>
                        <a:cubicBezTo>
                          <a:pt x="316986" y="1047076"/>
                          <a:pt x="307687" y="1049904"/>
                          <a:pt x="298956" y="1049904"/>
                        </a:cubicBezTo>
                        <a:cubicBezTo>
                          <a:pt x="265711" y="1049904"/>
                          <a:pt x="232695" y="1044383"/>
                          <a:pt x="199565" y="1041622"/>
                        </a:cubicBezTo>
                        <a:cubicBezTo>
                          <a:pt x="193438" y="1039580"/>
                          <a:pt x="149869" y="1027477"/>
                          <a:pt x="149869" y="1016774"/>
                        </a:cubicBezTo>
                        <a:cubicBezTo>
                          <a:pt x="149869" y="1008043"/>
                          <a:pt x="166434" y="1011252"/>
                          <a:pt x="174717" y="1008491"/>
                        </a:cubicBezTo>
                        <a:cubicBezTo>
                          <a:pt x="180239" y="1000208"/>
                          <a:pt x="189645" y="993462"/>
                          <a:pt x="191282" y="983643"/>
                        </a:cubicBezTo>
                        <a:cubicBezTo>
                          <a:pt x="192717" y="975031"/>
                          <a:pt x="185398" y="967190"/>
                          <a:pt x="183000" y="958796"/>
                        </a:cubicBezTo>
                        <a:cubicBezTo>
                          <a:pt x="179873" y="947850"/>
                          <a:pt x="177478" y="936709"/>
                          <a:pt x="174717" y="925665"/>
                        </a:cubicBezTo>
                        <a:cubicBezTo>
                          <a:pt x="180239" y="917382"/>
                          <a:pt x="186830" y="909721"/>
                          <a:pt x="191282" y="900817"/>
                        </a:cubicBezTo>
                        <a:cubicBezTo>
                          <a:pt x="206037" y="871307"/>
                          <a:pt x="188510" y="875360"/>
                          <a:pt x="224413" y="859404"/>
                        </a:cubicBezTo>
                        <a:cubicBezTo>
                          <a:pt x="240369" y="852312"/>
                          <a:pt x="274109" y="842839"/>
                          <a:pt x="274109" y="842839"/>
                        </a:cubicBezTo>
                        <a:cubicBezTo>
                          <a:pt x="279631" y="834556"/>
                          <a:pt x="283635" y="825030"/>
                          <a:pt x="290674" y="817991"/>
                        </a:cubicBezTo>
                        <a:cubicBezTo>
                          <a:pt x="297713" y="810952"/>
                          <a:pt x="309304" y="809199"/>
                          <a:pt x="315522" y="801426"/>
                        </a:cubicBezTo>
                        <a:cubicBezTo>
                          <a:pt x="320976" y="794608"/>
                          <a:pt x="321043" y="784861"/>
                          <a:pt x="323804" y="776578"/>
                        </a:cubicBezTo>
                        <a:cubicBezTo>
                          <a:pt x="321043" y="762774"/>
                          <a:pt x="325476" y="745119"/>
                          <a:pt x="315522" y="735165"/>
                        </a:cubicBezTo>
                        <a:cubicBezTo>
                          <a:pt x="303175" y="722818"/>
                          <a:pt x="265826" y="718600"/>
                          <a:pt x="265826" y="718600"/>
                        </a:cubicBezTo>
                        <a:cubicBezTo>
                          <a:pt x="257543" y="724122"/>
                          <a:pt x="247196" y="727392"/>
                          <a:pt x="240978" y="735165"/>
                        </a:cubicBezTo>
                        <a:cubicBezTo>
                          <a:pt x="235524" y="741983"/>
                          <a:pt x="237188" y="752527"/>
                          <a:pt x="232696" y="760013"/>
                        </a:cubicBezTo>
                        <a:cubicBezTo>
                          <a:pt x="228678" y="766709"/>
                          <a:pt x="221652" y="771056"/>
                          <a:pt x="216130" y="776578"/>
                        </a:cubicBezTo>
                        <a:cubicBezTo>
                          <a:pt x="202326" y="773817"/>
                          <a:pt x="184671" y="778250"/>
                          <a:pt x="174717" y="768296"/>
                        </a:cubicBezTo>
                        <a:cubicBezTo>
                          <a:pt x="167859" y="761438"/>
                          <a:pt x="199009" y="719433"/>
                          <a:pt x="199565" y="718600"/>
                        </a:cubicBezTo>
                        <a:cubicBezTo>
                          <a:pt x="196804" y="710317"/>
                          <a:pt x="197455" y="699926"/>
                          <a:pt x="191282" y="693752"/>
                        </a:cubicBezTo>
                        <a:cubicBezTo>
                          <a:pt x="174303" y="676772"/>
                          <a:pt x="140774" y="690601"/>
                          <a:pt x="125022" y="693752"/>
                        </a:cubicBezTo>
                        <a:cubicBezTo>
                          <a:pt x="122261" y="718600"/>
                          <a:pt x="134417" y="750618"/>
                          <a:pt x="116739" y="768296"/>
                        </a:cubicBezTo>
                        <a:cubicBezTo>
                          <a:pt x="104392" y="780643"/>
                          <a:pt x="100174" y="718600"/>
                          <a:pt x="100174" y="718600"/>
                        </a:cubicBezTo>
                        <a:cubicBezTo>
                          <a:pt x="105696" y="710317"/>
                          <a:pt x="109700" y="700791"/>
                          <a:pt x="116739" y="693752"/>
                        </a:cubicBezTo>
                        <a:cubicBezTo>
                          <a:pt x="123778" y="686713"/>
                          <a:pt x="139428" y="686904"/>
                          <a:pt x="141587" y="677187"/>
                        </a:cubicBezTo>
                        <a:cubicBezTo>
                          <a:pt x="145822" y="658130"/>
                          <a:pt x="136065" y="638535"/>
                          <a:pt x="133304" y="619209"/>
                        </a:cubicBezTo>
                        <a:cubicBezTo>
                          <a:pt x="74768" y="630915"/>
                          <a:pt x="96343" y="614136"/>
                          <a:pt x="75326" y="677187"/>
                        </a:cubicBezTo>
                        <a:lnTo>
                          <a:pt x="67043" y="702035"/>
                        </a:lnTo>
                        <a:lnTo>
                          <a:pt x="58761" y="726883"/>
                        </a:lnTo>
                        <a:cubicBezTo>
                          <a:pt x="50478" y="724122"/>
                          <a:pt x="42308" y="720999"/>
                          <a:pt x="33913" y="718600"/>
                        </a:cubicBezTo>
                        <a:cubicBezTo>
                          <a:pt x="22967" y="715473"/>
                          <a:pt x="7096" y="719789"/>
                          <a:pt x="782" y="710317"/>
                        </a:cubicBezTo>
                        <a:cubicBezTo>
                          <a:pt x="-3550" y="703819"/>
                          <a:pt x="11250" y="698630"/>
                          <a:pt x="17348" y="693752"/>
                        </a:cubicBezTo>
                        <a:cubicBezTo>
                          <a:pt x="25121" y="687534"/>
                          <a:pt x="33913" y="682709"/>
                          <a:pt x="42196" y="677187"/>
                        </a:cubicBezTo>
                        <a:cubicBezTo>
                          <a:pt x="47718" y="655100"/>
                          <a:pt x="57015" y="633626"/>
                          <a:pt x="58761" y="610926"/>
                        </a:cubicBezTo>
                        <a:cubicBezTo>
                          <a:pt x="61522" y="575035"/>
                          <a:pt x="57882" y="538064"/>
                          <a:pt x="67043" y="503252"/>
                        </a:cubicBezTo>
                        <a:cubicBezTo>
                          <a:pt x="72110" y="483998"/>
                          <a:pt x="89130" y="470121"/>
                          <a:pt x="100174" y="453556"/>
                        </a:cubicBezTo>
                        <a:cubicBezTo>
                          <a:pt x="121582" y="421444"/>
                          <a:pt x="113591" y="438153"/>
                          <a:pt x="125022" y="403861"/>
                        </a:cubicBezTo>
                        <a:cubicBezTo>
                          <a:pt x="127783" y="359687"/>
                          <a:pt x="126401" y="315058"/>
                          <a:pt x="133304" y="271339"/>
                        </a:cubicBezTo>
                        <a:cubicBezTo>
                          <a:pt x="134856" y="261506"/>
                          <a:pt x="141428" y="251767"/>
                          <a:pt x="149869" y="246491"/>
                        </a:cubicBezTo>
                        <a:cubicBezTo>
                          <a:pt x="167887" y="235230"/>
                          <a:pt x="210317" y="228357"/>
                          <a:pt x="232696" y="221643"/>
                        </a:cubicBezTo>
                        <a:cubicBezTo>
                          <a:pt x="249421" y="216626"/>
                          <a:pt x="265826" y="210600"/>
                          <a:pt x="282391" y="205078"/>
                        </a:cubicBezTo>
                        <a:lnTo>
                          <a:pt x="307239" y="196796"/>
                        </a:lnTo>
                        <a:cubicBezTo>
                          <a:pt x="312761" y="191274"/>
                          <a:pt x="317108" y="184248"/>
                          <a:pt x="323804" y="180230"/>
                        </a:cubicBezTo>
                        <a:cubicBezTo>
                          <a:pt x="332826" y="174817"/>
                          <a:pt x="374897" y="165632"/>
                          <a:pt x="381782" y="163665"/>
                        </a:cubicBezTo>
                        <a:cubicBezTo>
                          <a:pt x="464948" y="139903"/>
                          <a:pt x="336202" y="172991"/>
                          <a:pt x="439761" y="147100"/>
                        </a:cubicBezTo>
                        <a:cubicBezTo>
                          <a:pt x="445283" y="138817"/>
                          <a:pt x="455499" y="132172"/>
                          <a:pt x="456326" y="122252"/>
                        </a:cubicBezTo>
                        <a:cubicBezTo>
                          <a:pt x="460024" y="77871"/>
                          <a:pt x="451428" y="57864"/>
                          <a:pt x="439761" y="22861"/>
                        </a:cubicBezTo>
                        <a:cubicBezTo>
                          <a:pt x="505199" y="-9858"/>
                          <a:pt x="476756" y="-2618"/>
                          <a:pt x="597130" y="14578"/>
                        </a:cubicBezTo>
                        <a:cubicBezTo>
                          <a:pt x="614416" y="17047"/>
                          <a:pt x="646826" y="31143"/>
                          <a:pt x="646826" y="31143"/>
                        </a:cubicBezTo>
                        <a:cubicBezTo>
                          <a:pt x="666449" y="50767"/>
                          <a:pt x="684987" y="71472"/>
                          <a:pt x="713087" y="80839"/>
                        </a:cubicBezTo>
                        <a:lnTo>
                          <a:pt x="762782" y="97404"/>
                        </a:lnTo>
                        <a:lnTo>
                          <a:pt x="787630" y="105687"/>
                        </a:lnTo>
                        <a:lnTo>
                          <a:pt x="812478" y="113969"/>
                        </a:lnTo>
                        <a:cubicBezTo>
                          <a:pt x="820761" y="119491"/>
                          <a:pt x="828422" y="126083"/>
                          <a:pt x="837326" y="130535"/>
                        </a:cubicBezTo>
                        <a:cubicBezTo>
                          <a:pt x="845135" y="134439"/>
                          <a:pt x="854068" y="135575"/>
                          <a:pt x="862174" y="138817"/>
                        </a:cubicBezTo>
                        <a:cubicBezTo>
                          <a:pt x="867906" y="141110"/>
                          <a:pt x="910489" y="134676"/>
                          <a:pt x="911869" y="138817"/>
                        </a:cubicBezTo>
                        <a:close/>
                      </a:path>
                    </a:pathLst>
                  </a:custGeom>
                  <a:solidFill>
                    <a:srgbClr val="EF2E29"/>
                  </a:solidFill>
                  <a:ln w="28575">
                    <a:solidFill>
                      <a:srgbClr val="EF2E2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0" name="Forma libre 43"/>
                  <p:cNvSpPr/>
                  <p:nvPr/>
                </p:nvSpPr>
                <p:spPr>
                  <a:xfrm>
                    <a:off x="4381546" y="3298468"/>
                    <a:ext cx="514490" cy="488675"/>
                  </a:xfrm>
                  <a:custGeom>
                    <a:avLst/>
                    <a:gdLst>
                      <a:gd name="connsiteX0" fmla="*/ 381000 w 514491"/>
                      <a:gd name="connsiteY0" fmla="*/ 173934 h 488674"/>
                      <a:gd name="connsiteX1" fmla="*/ 389282 w 514491"/>
                      <a:gd name="connsiteY1" fmla="*/ 215348 h 488674"/>
                      <a:gd name="connsiteX2" fmla="*/ 414130 w 514491"/>
                      <a:gd name="connsiteY2" fmla="*/ 223630 h 488674"/>
                      <a:gd name="connsiteX3" fmla="*/ 430695 w 514491"/>
                      <a:gd name="connsiteY3" fmla="*/ 248478 h 488674"/>
                      <a:gd name="connsiteX4" fmla="*/ 455543 w 514491"/>
                      <a:gd name="connsiteY4" fmla="*/ 298174 h 488674"/>
                      <a:gd name="connsiteX5" fmla="*/ 505239 w 514491"/>
                      <a:gd name="connsiteY5" fmla="*/ 314739 h 488674"/>
                      <a:gd name="connsiteX6" fmla="*/ 505239 w 514491"/>
                      <a:gd name="connsiteY6" fmla="*/ 231913 h 488674"/>
                      <a:gd name="connsiteX7" fmla="*/ 480391 w 514491"/>
                      <a:gd name="connsiteY7" fmla="*/ 173934 h 488674"/>
                      <a:gd name="connsiteX8" fmla="*/ 455543 w 514491"/>
                      <a:gd name="connsiteY8" fmla="*/ 132521 h 488674"/>
                      <a:gd name="connsiteX9" fmla="*/ 438978 w 514491"/>
                      <a:gd name="connsiteY9" fmla="*/ 149087 h 488674"/>
                      <a:gd name="connsiteX10" fmla="*/ 405848 w 514491"/>
                      <a:gd name="connsiteY10" fmla="*/ 107674 h 488674"/>
                      <a:gd name="connsiteX11" fmla="*/ 397565 w 514491"/>
                      <a:gd name="connsiteY11" fmla="*/ 82826 h 488674"/>
                      <a:gd name="connsiteX12" fmla="*/ 372717 w 514491"/>
                      <a:gd name="connsiteY12" fmla="*/ 66261 h 488674"/>
                      <a:gd name="connsiteX13" fmla="*/ 347869 w 514491"/>
                      <a:gd name="connsiteY13" fmla="*/ 82826 h 488674"/>
                      <a:gd name="connsiteX14" fmla="*/ 306456 w 514491"/>
                      <a:gd name="connsiteY14" fmla="*/ 140804 h 488674"/>
                      <a:gd name="connsiteX15" fmla="*/ 265043 w 514491"/>
                      <a:gd name="connsiteY15" fmla="*/ 74543 h 488674"/>
                      <a:gd name="connsiteX16" fmla="*/ 223630 w 514491"/>
                      <a:gd name="connsiteY16" fmla="*/ 24848 h 488674"/>
                      <a:gd name="connsiteX17" fmla="*/ 207065 w 514491"/>
                      <a:gd name="connsiteY17" fmla="*/ 0 h 488674"/>
                      <a:gd name="connsiteX18" fmla="*/ 140804 w 514491"/>
                      <a:gd name="connsiteY18" fmla="*/ 8282 h 488674"/>
                      <a:gd name="connsiteX19" fmla="*/ 115956 w 514491"/>
                      <a:gd name="connsiteY19" fmla="*/ 16565 h 488674"/>
                      <a:gd name="connsiteX20" fmla="*/ 107674 w 514491"/>
                      <a:gd name="connsiteY20" fmla="*/ 41413 h 488674"/>
                      <a:gd name="connsiteX21" fmla="*/ 99391 w 514491"/>
                      <a:gd name="connsiteY21" fmla="*/ 132521 h 488674"/>
                      <a:gd name="connsiteX22" fmla="*/ 91108 w 514491"/>
                      <a:gd name="connsiteY22" fmla="*/ 157369 h 488674"/>
                      <a:gd name="connsiteX23" fmla="*/ 82826 w 514491"/>
                      <a:gd name="connsiteY23" fmla="*/ 190500 h 488674"/>
                      <a:gd name="connsiteX24" fmla="*/ 66261 w 514491"/>
                      <a:gd name="connsiteY24" fmla="*/ 240195 h 488674"/>
                      <a:gd name="connsiteX25" fmla="*/ 33130 w 514491"/>
                      <a:gd name="connsiteY25" fmla="*/ 281608 h 488674"/>
                      <a:gd name="connsiteX26" fmla="*/ 0 w 514491"/>
                      <a:gd name="connsiteY26" fmla="*/ 356152 h 488674"/>
                      <a:gd name="connsiteX27" fmla="*/ 8282 w 514491"/>
                      <a:gd name="connsiteY27" fmla="*/ 381000 h 488674"/>
                      <a:gd name="connsiteX28" fmla="*/ 24848 w 514491"/>
                      <a:gd name="connsiteY28" fmla="*/ 472108 h 488674"/>
                      <a:gd name="connsiteX29" fmla="*/ 41413 w 514491"/>
                      <a:gd name="connsiteY29" fmla="*/ 488674 h 488674"/>
                      <a:gd name="connsiteX30" fmla="*/ 82826 w 514491"/>
                      <a:gd name="connsiteY30" fmla="*/ 455543 h 488674"/>
                      <a:gd name="connsiteX31" fmla="*/ 132521 w 514491"/>
                      <a:gd name="connsiteY31" fmla="*/ 438978 h 488674"/>
                      <a:gd name="connsiteX32" fmla="*/ 149087 w 514491"/>
                      <a:gd name="connsiteY32" fmla="*/ 422413 h 488674"/>
                      <a:gd name="connsiteX33" fmla="*/ 198782 w 514491"/>
                      <a:gd name="connsiteY33" fmla="*/ 405848 h 488674"/>
                      <a:gd name="connsiteX34" fmla="*/ 273326 w 514491"/>
                      <a:gd name="connsiteY34" fmla="*/ 389282 h 488674"/>
                      <a:gd name="connsiteX35" fmla="*/ 298174 w 514491"/>
                      <a:gd name="connsiteY35" fmla="*/ 372717 h 488674"/>
                      <a:gd name="connsiteX36" fmla="*/ 331304 w 514491"/>
                      <a:gd name="connsiteY36" fmla="*/ 323021 h 488674"/>
                      <a:gd name="connsiteX37" fmla="*/ 323021 w 514491"/>
                      <a:gd name="connsiteY37" fmla="*/ 273326 h 488674"/>
                      <a:gd name="connsiteX38" fmla="*/ 323021 w 514491"/>
                      <a:gd name="connsiteY38" fmla="*/ 223630 h 488674"/>
                      <a:gd name="connsiteX39" fmla="*/ 347869 w 514491"/>
                      <a:gd name="connsiteY39" fmla="*/ 215348 h 488674"/>
                      <a:gd name="connsiteX40" fmla="*/ 381000 w 514491"/>
                      <a:gd name="connsiteY40" fmla="*/ 173934 h 488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14491" h="488674">
                        <a:moveTo>
                          <a:pt x="381000" y="173934"/>
                        </a:moveTo>
                        <a:cubicBezTo>
                          <a:pt x="387902" y="173934"/>
                          <a:pt x="381473" y="203634"/>
                          <a:pt x="389282" y="215348"/>
                        </a:cubicBezTo>
                        <a:cubicBezTo>
                          <a:pt x="394125" y="222612"/>
                          <a:pt x="407312" y="218176"/>
                          <a:pt x="414130" y="223630"/>
                        </a:cubicBezTo>
                        <a:cubicBezTo>
                          <a:pt x="421903" y="229848"/>
                          <a:pt x="426243" y="239574"/>
                          <a:pt x="430695" y="248478"/>
                        </a:cubicBezTo>
                        <a:cubicBezTo>
                          <a:pt x="438490" y="264067"/>
                          <a:pt x="438281" y="287385"/>
                          <a:pt x="455543" y="298174"/>
                        </a:cubicBezTo>
                        <a:cubicBezTo>
                          <a:pt x="470350" y="307428"/>
                          <a:pt x="505239" y="314739"/>
                          <a:pt x="505239" y="314739"/>
                        </a:cubicBezTo>
                        <a:cubicBezTo>
                          <a:pt x="519221" y="272790"/>
                          <a:pt x="515813" y="295360"/>
                          <a:pt x="505239" y="231913"/>
                        </a:cubicBezTo>
                        <a:cubicBezTo>
                          <a:pt x="497388" y="184806"/>
                          <a:pt x="505821" y="199366"/>
                          <a:pt x="480391" y="173934"/>
                        </a:cubicBezTo>
                        <a:cubicBezTo>
                          <a:pt x="478113" y="167101"/>
                          <a:pt x="470701" y="132521"/>
                          <a:pt x="455543" y="132521"/>
                        </a:cubicBezTo>
                        <a:cubicBezTo>
                          <a:pt x="447734" y="132521"/>
                          <a:pt x="444500" y="143565"/>
                          <a:pt x="438978" y="149087"/>
                        </a:cubicBezTo>
                        <a:cubicBezTo>
                          <a:pt x="423572" y="133680"/>
                          <a:pt x="416296" y="128569"/>
                          <a:pt x="405848" y="107674"/>
                        </a:cubicBezTo>
                        <a:cubicBezTo>
                          <a:pt x="401943" y="99865"/>
                          <a:pt x="403019" y="89644"/>
                          <a:pt x="397565" y="82826"/>
                        </a:cubicBezTo>
                        <a:cubicBezTo>
                          <a:pt x="391346" y="75053"/>
                          <a:pt x="381000" y="71783"/>
                          <a:pt x="372717" y="66261"/>
                        </a:cubicBezTo>
                        <a:cubicBezTo>
                          <a:pt x="364434" y="71783"/>
                          <a:pt x="353145" y="74385"/>
                          <a:pt x="347869" y="82826"/>
                        </a:cubicBezTo>
                        <a:cubicBezTo>
                          <a:pt x="307182" y="147924"/>
                          <a:pt x="358550" y="123439"/>
                          <a:pt x="306456" y="140804"/>
                        </a:cubicBezTo>
                        <a:cubicBezTo>
                          <a:pt x="246851" y="101068"/>
                          <a:pt x="320238" y="157337"/>
                          <a:pt x="265043" y="74543"/>
                        </a:cubicBezTo>
                        <a:cubicBezTo>
                          <a:pt x="223915" y="12850"/>
                          <a:pt x="276775" y="88621"/>
                          <a:pt x="223630" y="24848"/>
                        </a:cubicBezTo>
                        <a:cubicBezTo>
                          <a:pt x="217257" y="17201"/>
                          <a:pt x="212587" y="8283"/>
                          <a:pt x="207065" y="0"/>
                        </a:cubicBezTo>
                        <a:cubicBezTo>
                          <a:pt x="184978" y="2761"/>
                          <a:pt x="162704" y="4300"/>
                          <a:pt x="140804" y="8282"/>
                        </a:cubicBezTo>
                        <a:cubicBezTo>
                          <a:pt x="132214" y="9844"/>
                          <a:pt x="122129" y="10391"/>
                          <a:pt x="115956" y="16565"/>
                        </a:cubicBezTo>
                        <a:cubicBezTo>
                          <a:pt x="109783" y="22739"/>
                          <a:pt x="110435" y="33130"/>
                          <a:pt x="107674" y="41413"/>
                        </a:cubicBezTo>
                        <a:cubicBezTo>
                          <a:pt x="104913" y="71782"/>
                          <a:pt x="103704" y="102333"/>
                          <a:pt x="99391" y="132521"/>
                        </a:cubicBezTo>
                        <a:cubicBezTo>
                          <a:pt x="98156" y="141164"/>
                          <a:pt x="93506" y="148974"/>
                          <a:pt x="91108" y="157369"/>
                        </a:cubicBezTo>
                        <a:cubicBezTo>
                          <a:pt x="87981" y="168315"/>
                          <a:pt x="86097" y="179597"/>
                          <a:pt x="82826" y="190500"/>
                        </a:cubicBezTo>
                        <a:cubicBezTo>
                          <a:pt x="77809" y="207225"/>
                          <a:pt x="78608" y="227848"/>
                          <a:pt x="66261" y="240195"/>
                        </a:cubicBezTo>
                        <a:cubicBezTo>
                          <a:pt x="42656" y="263800"/>
                          <a:pt x="54027" y="250263"/>
                          <a:pt x="33130" y="281608"/>
                        </a:cubicBezTo>
                        <a:cubicBezTo>
                          <a:pt x="13417" y="340748"/>
                          <a:pt x="26251" y="316775"/>
                          <a:pt x="0" y="356152"/>
                        </a:cubicBezTo>
                        <a:cubicBezTo>
                          <a:pt x="2761" y="364435"/>
                          <a:pt x="6720" y="372410"/>
                          <a:pt x="8282" y="381000"/>
                        </a:cubicBezTo>
                        <a:cubicBezTo>
                          <a:pt x="10169" y="391381"/>
                          <a:pt x="12459" y="451460"/>
                          <a:pt x="24848" y="472108"/>
                        </a:cubicBezTo>
                        <a:cubicBezTo>
                          <a:pt x="28866" y="478804"/>
                          <a:pt x="35891" y="483152"/>
                          <a:pt x="41413" y="488674"/>
                        </a:cubicBezTo>
                        <a:cubicBezTo>
                          <a:pt x="55182" y="474904"/>
                          <a:pt x="64017" y="463903"/>
                          <a:pt x="82826" y="455543"/>
                        </a:cubicBezTo>
                        <a:cubicBezTo>
                          <a:pt x="98782" y="448451"/>
                          <a:pt x="132521" y="438978"/>
                          <a:pt x="132521" y="438978"/>
                        </a:cubicBezTo>
                        <a:cubicBezTo>
                          <a:pt x="138043" y="433456"/>
                          <a:pt x="142102" y="425905"/>
                          <a:pt x="149087" y="422413"/>
                        </a:cubicBezTo>
                        <a:cubicBezTo>
                          <a:pt x="164705" y="414604"/>
                          <a:pt x="182217" y="411370"/>
                          <a:pt x="198782" y="405848"/>
                        </a:cubicBezTo>
                        <a:cubicBezTo>
                          <a:pt x="239564" y="392254"/>
                          <a:pt x="215014" y="399001"/>
                          <a:pt x="273326" y="389282"/>
                        </a:cubicBezTo>
                        <a:cubicBezTo>
                          <a:pt x="281609" y="383760"/>
                          <a:pt x="291619" y="380209"/>
                          <a:pt x="298174" y="372717"/>
                        </a:cubicBezTo>
                        <a:cubicBezTo>
                          <a:pt x="311284" y="357734"/>
                          <a:pt x="331304" y="323021"/>
                          <a:pt x="331304" y="323021"/>
                        </a:cubicBezTo>
                        <a:cubicBezTo>
                          <a:pt x="328543" y="306456"/>
                          <a:pt x="326664" y="289720"/>
                          <a:pt x="323021" y="273326"/>
                        </a:cubicBezTo>
                        <a:cubicBezTo>
                          <a:pt x="319006" y="255256"/>
                          <a:pt x="304951" y="241700"/>
                          <a:pt x="323021" y="223630"/>
                        </a:cubicBezTo>
                        <a:cubicBezTo>
                          <a:pt x="329194" y="217457"/>
                          <a:pt x="339586" y="218109"/>
                          <a:pt x="347869" y="215348"/>
                        </a:cubicBezTo>
                        <a:cubicBezTo>
                          <a:pt x="366387" y="196830"/>
                          <a:pt x="374098" y="173934"/>
                          <a:pt x="381000" y="173934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orma libre 37"/>
                  <p:cNvSpPr/>
                  <p:nvPr/>
                </p:nvSpPr>
                <p:spPr>
                  <a:xfrm>
                    <a:off x="3932137" y="2147185"/>
                    <a:ext cx="1005297" cy="869674"/>
                  </a:xfrm>
                  <a:custGeom>
                    <a:avLst/>
                    <a:gdLst>
                      <a:gd name="connsiteX0" fmla="*/ 979495 w 1005298"/>
                      <a:gd name="connsiteY0" fmla="*/ 596348 h 869674"/>
                      <a:gd name="connsiteX1" fmla="*/ 996060 w 1005298"/>
                      <a:gd name="connsiteY1" fmla="*/ 637761 h 869674"/>
                      <a:gd name="connsiteX2" fmla="*/ 1004343 w 1005298"/>
                      <a:gd name="connsiteY2" fmla="*/ 662609 h 869674"/>
                      <a:gd name="connsiteX3" fmla="*/ 979495 w 1005298"/>
                      <a:gd name="connsiteY3" fmla="*/ 670891 h 869674"/>
                      <a:gd name="connsiteX4" fmla="*/ 962929 w 1005298"/>
                      <a:gd name="connsiteY4" fmla="*/ 687457 h 869674"/>
                      <a:gd name="connsiteX5" fmla="*/ 962929 w 1005298"/>
                      <a:gd name="connsiteY5" fmla="*/ 762000 h 869674"/>
                      <a:gd name="connsiteX6" fmla="*/ 938082 w 1005298"/>
                      <a:gd name="connsiteY6" fmla="*/ 770283 h 869674"/>
                      <a:gd name="connsiteX7" fmla="*/ 946364 w 1005298"/>
                      <a:gd name="connsiteY7" fmla="*/ 819978 h 869674"/>
                      <a:gd name="connsiteX8" fmla="*/ 921516 w 1005298"/>
                      <a:gd name="connsiteY8" fmla="*/ 861391 h 869674"/>
                      <a:gd name="connsiteX9" fmla="*/ 896669 w 1005298"/>
                      <a:gd name="connsiteY9" fmla="*/ 869674 h 869674"/>
                      <a:gd name="connsiteX10" fmla="*/ 822125 w 1005298"/>
                      <a:gd name="connsiteY10" fmla="*/ 836544 h 869674"/>
                      <a:gd name="connsiteX11" fmla="*/ 780712 w 1005298"/>
                      <a:gd name="connsiteY11" fmla="*/ 795131 h 869674"/>
                      <a:gd name="connsiteX12" fmla="*/ 764147 w 1005298"/>
                      <a:gd name="connsiteY12" fmla="*/ 778565 h 869674"/>
                      <a:gd name="connsiteX13" fmla="*/ 739299 w 1005298"/>
                      <a:gd name="connsiteY13" fmla="*/ 786848 h 869674"/>
                      <a:gd name="connsiteX14" fmla="*/ 714451 w 1005298"/>
                      <a:gd name="connsiteY14" fmla="*/ 811696 h 869674"/>
                      <a:gd name="connsiteX15" fmla="*/ 664756 w 1005298"/>
                      <a:gd name="connsiteY15" fmla="*/ 795131 h 869674"/>
                      <a:gd name="connsiteX16" fmla="*/ 631625 w 1005298"/>
                      <a:gd name="connsiteY16" fmla="*/ 803413 h 869674"/>
                      <a:gd name="connsiteX17" fmla="*/ 606777 w 1005298"/>
                      <a:gd name="connsiteY17" fmla="*/ 819978 h 869674"/>
                      <a:gd name="connsiteX18" fmla="*/ 581929 w 1005298"/>
                      <a:gd name="connsiteY18" fmla="*/ 803413 h 869674"/>
                      <a:gd name="connsiteX19" fmla="*/ 557082 w 1005298"/>
                      <a:gd name="connsiteY19" fmla="*/ 795131 h 869674"/>
                      <a:gd name="connsiteX20" fmla="*/ 499103 w 1005298"/>
                      <a:gd name="connsiteY20" fmla="*/ 778565 h 869674"/>
                      <a:gd name="connsiteX21" fmla="*/ 474256 w 1005298"/>
                      <a:gd name="connsiteY21" fmla="*/ 762000 h 869674"/>
                      <a:gd name="connsiteX22" fmla="*/ 424560 w 1005298"/>
                      <a:gd name="connsiteY22" fmla="*/ 770283 h 869674"/>
                      <a:gd name="connsiteX23" fmla="*/ 399712 w 1005298"/>
                      <a:gd name="connsiteY23" fmla="*/ 786848 h 869674"/>
                      <a:gd name="connsiteX24" fmla="*/ 350016 w 1005298"/>
                      <a:gd name="connsiteY24" fmla="*/ 770283 h 869674"/>
                      <a:gd name="connsiteX25" fmla="*/ 300321 w 1005298"/>
                      <a:gd name="connsiteY25" fmla="*/ 753717 h 869674"/>
                      <a:gd name="connsiteX26" fmla="*/ 275473 w 1005298"/>
                      <a:gd name="connsiteY26" fmla="*/ 745435 h 869674"/>
                      <a:gd name="connsiteX27" fmla="*/ 217495 w 1005298"/>
                      <a:gd name="connsiteY27" fmla="*/ 737152 h 869674"/>
                      <a:gd name="connsiteX28" fmla="*/ 192647 w 1005298"/>
                      <a:gd name="connsiteY28" fmla="*/ 728870 h 869674"/>
                      <a:gd name="connsiteX29" fmla="*/ 192647 w 1005298"/>
                      <a:gd name="connsiteY29" fmla="*/ 679174 h 869674"/>
                      <a:gd name="connsiteX30" fmla="*/ 217495 w 1005298"/>
                      <a:gd name="connsiteY30" fmla="*/ 662609 h 869674"/>
                      <a:gd name="connsiteX31" fmla="*/ 234060 w 1005298"/>
                      <a:gd name="connsiteY31" fmla="*/ 571500 h 869674"/>
                      <a:gd name="connsiteX32" fmla="*/ 242343 w 1005298"/>
                      <a:gd name="connsiteY32" fmla="*/ 546652 h 869674"/>
                      <a:gd name="connsiteX33" fmla="*/ 234060 w 1005298"/>
                      <a:gd name="connsiteY33" fmla="*/ 505239 h 869674"/>
                      <a:gd name="connsiteX34" fmla="*/ 159516 w 1005298"/>
                      <a:gd name="connsiteY34" fmla="*/ 530087 h 869674"/>
                      <a:gd name="connsiteX35" fmla="*/ 76690 w 1005298"/>
                      <a:gd name="connsiteY35" fmla="*/ 521804 h 869674"/>
                      <a:gd name="connsiteX36" fmla="*/ 68408 w 1005298"/>
                      <a:gd name="connsiteY36" fmla="*/ 496957 h 869674"/>
                      <a:gd name="connsiteX37" fmla="*/ 43560 w 1005298"/>
                      <a:gd name="connsiteY37" fmla="*/ 488674 h 869674"/>
                      <a:gd name="connsiteX38" fmla="*/ 18712 w 1005298"/>
                      <a:gd name="connsiteY38" fmla="*/ 472109 h 869674"/>
                      <a:gd name="connsiteX39" fmla="*/ 10429 w 1005298"/>
                      <a:gd name="connsiteY39" fmla="*/ 347870 h 869674"/>
                      <a:gd name="connsiteX40" fmla="*/ 26995 w 1005298"/>
                      <a:gd name="connsiteY40" fmla="*/ 331304 h 869674"/>
                      <a:gd name="connsiteX41" fmla="*/ 76690 w 1005298"/>
                      <a:gd name="connsiteY41" fmla="*/ 323022 h 869674"/>
                      <a:gd name="connsiteX42" fmla="*/ 101538 w 1005298"/>
                      <a:gd name="connsiteY42" fmla="*/ 314739 h 869674"/>
                      <a:gd name="connsiteX43" fmla="*/ 134669 w 1005298"/>
                      <a:gd name="connsiteY43" fmla="*/ 281609 h 869674"/>
                      <a:gd name="connsiteX44" fmla="*/ 200929 w 1005298"/>
                      <a:gd name="connsiteY44" fmla="*/ 223631 h 869674"/>
                      <a:gd name="connsiteX45" fmla="*/ 242343 w 1005298"/>
                      <a:gd name="connsiteY45" fmla="*/ 198783 h 869674"/>
                      <a:gd name="connsiteX46" fmla="*/ 258908 w 1005298"/>
                      <a:gd name="connsiteY46" fmla="*/ 182217 h 869674"/>
                      <a:gd name="connsiteX47" fmla="*/ 283756 w 1005298"/>
                      <a:gd name="connsiteY47" fmla="*/ 165652 h 869674"/>
                      <a:gd name="connsiteX48" fmla="*/ 300321 w 1005298"/>
                      <a:gd name="connsiteY48" fmla="*/ 115957 h 869674"/>
                      <a:gd name="connsiteX49" fmla="*/ 308603 w 1005298"/>
                      <a:gd name="connsiteY49" fmla="*/ 91109 h 869674"/>
                      <a:gd name="connsiteX50" fmla="*/ 325169 w 1005298"/>
                      <a:gd name="connsiteY50" fmla="*/ 66261 h 869674"/>
                      <a:gd name="connsiteX51" fmla="*/ 333451 w 1005298"/>
                      <a:gd name="connsiteY51" fmla="*/ 41413 h 869674"/>
                      <a:gd name="connsiteX52" fmla="*/ 366582 w 1005298"/>
                      <a:gd name="connsiteY52" fmla="*/ 0 h 869674"/>
                      <a:gd name="connsiteX53" fmla="*/ 374864 w 1005298"/>
                      <a:gd name="connsiteY53" fmla="*/ 49696 h 869674"/>
                      <a:gd name="connsiteX54" fmla="*/ 391429 w 1005298"/>
                      <a:gd name="connsiteY54" fmla="*/ 99391 h 869674"/>
                      <a:gd name="connsiteX55" fmla="*/ 416277 w 1005298"/>
                      <a:gd name="connsiteY55" fmla="*/ 215348 h 869674"/>
                      <a:gd name="connsiteX56" fmla="*/ 432843 w 1005298"/>
                      <a:gd name="connsiteY56" fmla="*/ 265044 h 869674"/>
                      <a:gd name="connsiteX57" fmla="*/ 441125 w 1005298"/>
                      <a:gd name="connsiteY57" fmla="*/ 289891 h 869674"/>
                      <a:gd name="connsiteX58" fmla="*/ 449408 w 1005298"/>
                      <a:gd name="connsiteY58" fmla="*/ 347870 h 869674"/>
                      <a:gd name="connsiteX59" fmla="*/ 465973 w 1005298"/>
                      <a:gd name="connsiteY59" fmla="*/ 372717 h 869674"/>
                      <a:gd name="connsiteX60" fmla="*/ 515669 w 1005298"/>
                      <a:gd name="connsiteY60" fmla="*/ 364435 h 869674"/>
                      <a:gd name="connsiteX61" fmla="*/ 557082 w 1005298"/>
                      <a:gd name="connsiteY61" fmla="*/ 438978 h 869674"/>
                      <a:gd name="connsiteX62" fmla="*/ 598495 w 1005298"/>
                      <a:gd name="connsiteY62" fmla="*/ 472109 h 869674"/>
                      <a:gd name="connsiteX63" fmla="*/ 615060 w 1005298"/>
                      <a:gd name="connsiteY63" fmla="*/ 496957 h 869674"/>
                      <a:gd name="connsiteX64" fmla="*/ 697886 w 1005298"/>
                      <a:gd name="connsiteY64" fmla="*/ 521804 h 869674"/>
                      <a:gd name="connsiteX65" fmla="*/ 747582 w 1005298"/>
                      <a:gd name="connsiteY65" fmla="*/ 538370 h 869674"/>
                      <a:gd name="connsiteX66" fmla="*/ 772429 w 1005298"/>
                      <a:gd name="connsiteY66" fmla="*/ 546652 h 869674"/>
                      <a:gd name="connsiteX67" fmla="*/ 797277 w 1005298"/>
                      <a:gd name="connsiteY67" fmla="*/ 554935 h 869674"/>
                      <a:gd name="connsiteX68" fmla="*/ 838690 w 1005298"/>
                      <a:gd name="connsiteY68" fmla="*/ 579783 h 869674"/>
                      <a:gd name="connsiteX69" fmla="*/ 855256 w 1005298"/>
                      <a:gd name="connsiteY69" fmla="*/ 596348 h 869674"/>
                      <a:gd name="connsiteX70" fmla="*/ 979495 w 1005298"/>
                      <a:gd name="connsiteY70" fmla="*/ 596348 h 86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1005298" h="869674">
                        <a:moveTo>
                          <a:pt x="979495" y="596348"/>
                        </a:moveTo>
                        <a:cubicBezTo>
                          <a:pt x="1002962" y="603250"/>
                          <a:pt x="990840" y="623840"/>
                          <a:pt x="996060" y="637761"/>
                        </a:cubicBezTo>
                        <a:cubicBezTo>
                          <a:pt x="999126" y="645936"/>
                          <a:pt x="1008248" y="654800"/>
                          <a:pt x="1004343" y="662609"/>
                        </a:cubicBezTo>
                        <a:cubicBezTo>
                          <a:pt x="1000439" y="670418"/>
                          <a:pt x="987778" y="668130"/>
                          <a:pt x="979495" y="670891"/>
                        </a:cubicBezTo>
                        <a:cubicBezTo>
                          <a:pt x="973973" y="676413"/>
                          <a:pt x="964033" y="679726"/>
                          <a:pt x="962929" y="687457"/>
                        </a:cubicBezTo>
                        <a:cubicBezTo>
                          <a:pt x="958417" y="719037"/>
                          <a:pt x="986778" y="732189"/>
                          <a:pt x="962929" y="762000"/>
                        </a:cubicBezTo>
                        <a:cubicBezTo>
                          <a:pt x="957475" y="768817"/>
                          <a:pt x="946364" y="767522"/>
                          <a:pt x="938082" y="770283"/>
                        </a:cubicBezTo>
                        <a:cubicBezTo>
                          <a:pt x="917263" y="832738"/>
                          <a:pt x="935660" y="755757"/>
                          <a:pt x="946364" y="819978"/>
                        </a:cubicBezTo>
                        <a:cubicBezTo>
                          <a:pt x="948734" y="834194"/>
                          <a:pt x="932520" y="854789"/>
                          <a:pt x="921516" y="861391"/>
                        </a:cubicBezTo>
                        <a:cubicBezTo>
                          <a:pt x="914030" y="865883"/>
                          <a:pt x="904951" y="866913"/>
                          <a:pt x="896669" y="869674"/>
                        </a:cubicBezTo>
                        <a:cubicBezTo>
                          <a:pt x="767867" y="853573"/>
                          <a:pt x="858580" y="885149"/>
                          <a:pt x="822125" y="836544"/>
                        </a:cubicBezTo>
                        <a:cubicBezTo>
                          <a:pt x="810411" y="820926"/>
                          <a:pt x="794516" y="808935"/>
                          <a:pt x="780712" y="795131"/>
                        </a:cubicBezTo>
                        <a:lnTo>
                          <a:pt x="764147" y="778565"/>
                        </a:lnTo>
                        <a:cubicBezTo>
                          <a:pt x="755864" y="781326"/>
                          <a:pt x="746563" y="782005"/>
                          <a:pt x="739299" y="786848"/>
                        </a:cubicBezTo>
                        <a:cubicBezTo>
                          <a:pt x="729553" y="793346"/>
                          <a:pt x="726093" y="810402"/>
                          <a:pt x="714451" y="811696"/>
                        </a:cubicBezTo>
                        <a:cubicBezTo>
                          <a:pt x="697097" y="813624"/>
                          <a:pt x="664756" y="795131"/>
                          <a:pt x="664756" y="795131"/>
                        </a:cubicBezTo>
                        <a:cubicBezTo>
                          <a:pt x="653712" y="797892"/>
                          <a:pt x="642088" y="798929"/>
                          <a:pt x="631625" y="803413"/>
                        </a:cubicBezTo>
                        <a:cubicBezTo>
                          <a:pt x="622475" y="807334"/>
                          <a:pt x="616731" y="819978"/>
                          <a:pt x="606777" y="819978"/>
                        </a:cubicBezTo>
                        <a:cubicBezTo>
                          <a:pt x="596823" y="819978"/>
                          <a:pt x="590833" y="807865"/>
                          <a:pt x="581929" y="803413"/>
                        </a:cubicBezTo>
                        <a:cubicBezTo>
                          <a:pt x="574120" y="799509"/>
                          <a:pt x="565476" y="797529"/>
                          <a:pt x="557082" y="795131"/>
                        </a:cubicBezTo>
                        <a:cubicBezTo>
                          <a:pt x="544697" y="791593"/>
                          <a:pt x="512343" y="785185"/>
                          <a:pt x="499103" y="778565"/>
                        </a:cubicBezTo>
                        <a:cubicBezTo>
                          <a:pt x="490200" y="774113"/>
                          <a:pt x="482538" y="767522"/>
                          <a:pt x="474256" y="762000"/>
                        </a:cubicBezTo>
                        <a:cubicBezTo>
                          <a:pt x="457691" y="764761"/>
                          <a:pt x="440492" y="764972"/>
                          <a:pt x="424560" y="770283"/>
                        </a:cubicBezTo>
                        <a:cubicBezTo>
                          <a:pt x="415116" y="773431"/>
                          <a:pt x="409666" y="786848"/>
                          <a:pt x="399712" y="786848"/>
                        </a:cubicBezTo>
                        <a:cubicBezTo>
                          <a:pt x="382251" y="786848"/>
                          <a:pt x="366581" y="775805"/>
                          <a:pt x="350016" y="770283"/>
                        </a:cubicBezTo>
                        <a:lnTo>
                          <a:pt x="300321" y="753717"/>
                        </a:lnTo>
                        <a:cubicBezTo>
                          <a:pt x="292038" y="750956"/>
                          <a:pt x="284116" y="746670"/>
                          <a:pt x="275473" y="745435"/>
                        </a:cubicBezTo>
                        <a:lnTo>
                          <a:pt x="217495" y="737152"/>
                        </a:lnTo>
                        <a:cubicBezTo>
                          <a:pt x="209212" y="734391"/>
                          <a:pt x="198821" y="735043"/>
                          <a:pt x="192647" y="728870"/>
                        </a:cubicBezTo>
                        <a:cubicBezTo>
                          <a:pt x="180376" y="716599"/>
                          <a:pt x="182830" y="691445"/>
                          <a:pt x="192647" y="679174"/>
                        </a:cubicBezTo>
                        <a:cubicBezTo>
                          <a:pt x="198866" y="671401"/>
                          <a:pt x="209212" y="668131"/>
                          <a:pt x="217495" y="662609"/>
                        </a:cubicBezTo>
                        <a:cubicBezTo>
                          <a:pt x="236490" y="605621"/>
                          <a:pt x="215327" y="674528"/>
                          <a:pt x="234060" y="571500"/>
                        </a:cubicBezTo>
                        <a:cubicBezTo>
                          <a:pt x="235622" y="562910"/>
                          <a:pt x="239582" y="554935"/>
                          <a:pt x="242343" y="546652"/>
                        </a:cubicBezTo>
                        <a:cubicBezTo>
                          <a:pt x="239582" y="532848"/>
                          <a:pt x="246652" y="511535"/>
                          <a:pt x="234060" y="505239"/>
                        </a:cubicBezTo>
                        <a:cubicBezTo>
                          <a:pt x="196514" y="486466"/>
                          <a:pt x="178622" y="510982"/>
                          <a:pt x="159516" y="530087"/>
                        </a:cubicBezTo>
                        <a:cubicBezTo>
                          <a:pt x="131907" y="527326"/>
                          <a:pt x="102766" y="531286"/>
                          <a:pt x="76690" y="521804"/>
                        </a:cubicBezTo>
                        <a:cubicBezTo>
                          <a:pt x="68485" y="518820"/>
                          <a:pt x="74581" y="503130"/>
                          <a:pt x="68408" y="496957"/>
                        </a:cubicBezTo>
                        <a:cubicBezTo>
                          <a:pt x="62234" y="490783"/>
                          <a:pt x="51369" y="492579"/>
                          <a:pt x="43560" y="488674"/>
                        </a:cubicBezTo>
                        <a:cubicBezTo>
                          <a:pt x="34656" y="484222"/>
                          <a:pt x="26995" y="477631"/>
                          <a:pt x="18712" y="472109"/>
                        </a:cubicBezTo>
                        <a:cubicBezTo>
                          <a:pt x="-53" y="415812"/>
                          <a:pt x="-7950" y="415260"/>
                          <a:pt x="10429" y="347870"/>
                        </a:cubicBezTo>
                        <a:cubicBezTo>
                          <a:pt x="12484" y="340336"/>
                          <a:pt x="19683" y="334046"/>
                          <a:pt x="26995" y="331304"/>
                        </a:cubicBezTo>
                        <a:cubicBezTo>
                          <a:pt x="42719" y="325407"/>
                          <a:pt x="60125" y="325783"/>
                          <a:pt x="76690" y="323022"/>
                        </a:cubicBezTo>
                        <a:cubicBezTo>
                          <a:pt x="84973" y="320261"/>
                          <a:pt x="95364" y="320913"/>
                          <a:pt x="101538" y="314739"/>
                        </a:cubicBezTo>
                        <a:cubicBezTo>
                          <a:pt x="145711" y="270566"/>
                          <a:pt x="68410" y="303694"/>
                          <a:pt x="134669" y="281609"/>
                        </a:cubicBezTo>
                        <a:cubicBezTo>
                          <a:pt x="181602" y="211208"/>
                          <a:pt x="104302" y="320258"/>
                          <a:pt x="200929" y="223631"/>
                        </a:cubicBezTo>
                        <a:cubicBezTo>
                          <a:pt x="223668" y="200892"/>
                          <a:pt x="210086" y="209534"/>
                          <a:pt x="242343" y="198783"/>
                        </a:cubicBezTo>
                        <a:cubicBezTo>
                          <a:pt x="247865" y="193261"/>
                          <a:pt x="252810" y="187095"/>
                          <a:pt x="258908" y="182217"/>
                        </a:cubicBezTo>
                        <a:cubicBezTo>
                          <a:pt x="266681" y="175998"/>
                          <a:pt x="278480" y="174093"/>
                          <a:pt x="283756" y="165652"/>
                        </a:cubicBezTo>
                        <a:cubicBezTo>
                          <a:pt x="293010" y="150845"/>
                          <a:pt x="294799" y="132522"/>
                          <a:pt x="300321" y="115957"/>
                        </a:cubicBezTo>
                        <a:cubicBezTo>
                          <a:pt x="303082" y="107674"/>
                          <a:pt x="303760" y="98373"/>
                          <a:pt x="308603" y="91109"/>
                        </a:cubicBezTo>
                        <a:lnTo>
                          <a:pt x="325169" y="66261"/>
                        </a:lnTo>
                        <a:cubicBezTo>
                          <a:pt x="327930" y="57978"/>
                          <a:pt x="327997" y="48231"/>
                          <a:pt x="333451" y="41413"/>
                        </a:cubicBezTo>
                        <a:cubicBezTo>
                          <a:pt x="376269" y="-12110"/>
                          <a:pt x="345762" y="62459"/>
                          <a:pt x="366582" y="0"/>
                        </a:cubicBezTo>
                        <a:cubicBezTo>
                          <a:pt x="369343" y="16565"/>
                          <a:pt x="370791" y="33404"/>
                          <a:pt x="374864" y="49696"/>
                        </a:cubicBezTo>
                        <a:cubicBezTo>
                          <a:pt x="379099" y="66636"/>
                          <a:pt x="391429" y="99391"/>
                          <a:pt x="391429" y="99391"/>
                        </a:cubicBezTo>
                        <a:cubicBezTo>
                          <a:pt x="401878" y="182976"/>
                          <a:pt x="392674" y="144538"/>
                          <a:pt x="416277" y="215348"/>
                        </a:cubicBezTo>
                        <a:lnTo>
                          <a:pt x="432843" y="265044"/>
                        </a:lnTo>
                        <a:lnTo>
                          <a:pt x="441125" y="289891"/>
                        </a:lnTo>
                        <a:cubicBezTo>
                          <a:pt x="443886" y="309217"/>
                          <a:pt x="443798" y="329171"/>
                          <a:pt x="449408" y="347870"/>
                        </a:cubicBezTo>
                        <a:cubicBezTo>
                          <a:pt x="452268" y="357404"/>
                          <a:pt x="456316" y="370303"/>
                          <a:pt x="465973" y="372717"/>
                        </a:cubicBezTo>
                        <a:cubicBezTo>
                          <a:pt x="482265" y="376790"/>
                          <a:pt x="499104" y="367196"/>
                          <a:pt x="515669" y="364435"/>
                        </a:cubicBezTo>
                        <a:cubicBezTo>
                          <a:pt x="577897" y="379991"/>
                          <a:pt x="532715" y="357754"/>
                          <a:pt x="557082" y="438978"/>
                        </a:cubicBezTo>
                        <a:cubicBezTo>
                          <a:pt x="560033" y="448815"/>
                          <a:pt x="593476" y="468763"/>
                          <a:pt x="598495" y="472109"/>
                        </a:cubicBezTo>
                        <a:cubicBezTo>
                          <a:pt x="604017" y="480392"/>
                          <a:pt x="606619" y="491681"/>
                          <a:pt x="615060" y="496957"/>
                        </a:cubicBezTo>
                        <a:cubicBezTo>
                          <a:pt x="633084" y="508222"/>
                          <a:pt x="675503" y="515089"/>
                          <a:pt x="697886" y="521804"/>
                        </a:cubicBezTo>
                        <a:cubicBezTo>
                          <a:pt x="714611" y="526822"/>
                          <a:pt x="731017" y="532848"/>
                          <a:pt x="747582" y="538370"/>
                        </a:cubicBezTo>
                        <a:lnTo>
                          <a:pt x="772429" y="546652"/>
                        </a:lnTo>
                        <a:lnTo>
                          <a:pt x="797277" y="554935"/>
                        </a:lnTo>
                        <a:cubicBezTo>
                          <a:pt x="839252" y="596908"/>
                          <a:pt x="784930" y="547526"/>
                          <a:pt x="838690" y="579783"/>
                        </a:cubicBezTo>
                        <a:cubicBezTo>
                          <a:pt x="845386" y="583801"/>
                          <a:pt x="848271" y="592856"/>
                          <a:pt x="855256" y="596348"/>
                        </a:cubicBezTo>
                        <a:cubicBezTo>
                          <a:pt x="898863" y="618151"/>
                          <a:pt x="956028" y="589446"/>
                          <a:pt x="979495" y="596348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Forma libre 39"/>
                  <p:cNvSpPr/>
                  <p:nvPr/>
                </p:nvSpPr>
                <p:spPr>
                  <a:xfrm>
                    <a:off x="4356697" y="2942240"/>
                    <a:ext cx="397564" cy="381606"/>
                  </a:xfrm>
                  <a:custGeom>
                    <a:avLst/>
                    <a:gdLst>
                      <a:gd name="connsiteX0" fmla="*/ 331304 w 397565"/>
                      <a:gd name="connsiteY0" fmla="*/ 76 h 381606"/>
                      <a:gd name="connsiteX1" fmla="*/ 372717 w 397565"/>
                      <a:gd name="connsiteY1" fmla="*/ 33206 h 381606"/>
                      <a:gd name="connsiteX2" fmla="*/ 381000 w 397565"/>
                      <a:gd name="connsiteY2" fmla="*/ 58054 h 381606"/>
                      <a:gd name="connsiteX3" fmla="*/ 397565 w 397565"/>
                      <a:gd name="connsiteY3" fmla="*/ 82902 h 381606"/>
                      <a:gd name="connsiteX4" fmla="*/ 347869 w 397565"/>
                      <a:gd name="connsiteY4" fmla="*/ 116032 h 381606"/>
                      <a:gd name="connsiteX5" fmla="*/ 323022 w 397565"/>
                      <a:gd name="connsiteY5" fmla="*/ 132597 h 381606"/>
                      <a:gd name="connsiteX6" fmla="*/ 281609 w 397565"/>
                      <a:gd name="connsiteY6" fmla="*/ 198858 h 381606"/>
                      <a:gd name="connsiteX7" fmla="*/ 248478 w 397565"/>
                      <a:gd name="connsiteY7" fmla="*/ 231989 h 381606"/>
                      <a:gd name="connsiteX8" fmla="*/ 215348 w 397565"/>
                      <a:gd name="connsiteY8" fmla="*/ 265119 h 381606"/>
                      <a:gd name="connsiteX9" fmla="*/ 207065 w 397565"/>
                      <a:gd name="connsiteY9" fmla="*/ 289967 h 381606"/>
                      <a:gd name="connsiteX10" fmla="*/ 190500 w 397565"/>
                      <a:gd name="connsiteY10" fmla="*/ 314815 h 381606"/>
                      <a:gd name="connsiteX11" fmla="*/ 182217 w 397565"/>
                      <a:gd name="connsiteY11" fmla="*/ 339662 h 381606"/>
                      <a:gd name="connsiteX12" fmla="*/ 140804 w 397565"/>
                      <a:gd name="connsiteY12" fmla="*/ 364510 h 381606"/>
                      <a:gd name="connsiteX13" fmla="*/ 124239 w 397565"/>
                      <a:gd name="connsiteY13" fmla="*/ 381076 h 381606"/>
                      <a:gd name="connsiteX14" fmla="*/ 82826 w 397565"/>
                      <a:gd name="connsiteY14" fmla="*/ 347945 h 381606"/>
                      <a:gd name="connsiteX15" fmla="*/ 74543 w 397565"/>
                      <a:gd name="connsiteY15" fmla="*/ 323097 h 381606"/>
                      <a:gd name="connsiteX16" fmla="*/ 49696 w 397565"/>
                      <a:gd name="connsiteY16" fmla="*/ 298249 h 381606"/>
                      <a:gd name="connsiteX17" fmla="*/ 33130 w 397565"/>
                      <a:gd name="connsiteY17" fmla="*/ 273402 h 381606"/>
                      <a:gd name="connsiteX18" fmla="*/ 24848 w 397565"/>
                      <a:gd name="connsiteY18" fmla="*/ 248554 h 381606"/>
                      <a:gd name="connsiteX19" fmla="*/ 0 w 397565"/>
                      <a:gd name="connsiteY19" fmla="*/ 198858 h 381606"/>
                      <a:gd name="connsiteX20" fmla="*/ 49696 w 397565"/>
                      <a:gd name="connsiteY20" fmla="*/ 182293 h 381606"/>
                      <a:gd name="connsiteX21" fmla="*/ 132522 w 397565"/>
                      <a:gd name="connsiteY21" fmla="*/ 157445 h 381606"/>
                      <a:gd name="connsiteX22" fmla="*/ 157369 w 397565"/>
                      <a:gd name="connsiteY22" fmla="*/ 149162 h 381606"/>
                      <a:gd name="connsiteX23" fmla="*/ 182217 w 397565"/>
                      <a:gd name="connsiteY23" fmla="*/ 140880 h 381606"/>
                      <a:gd name="connsiteX24" fmla="*/ 190500 w 397565"/>
                      <a:gd name="connsiteY24" fmla="*/ 116032 h 381606"/>
                      <a:gd name="connsiteX25" fmla="*/ 240196 w 397565"/>
                      <a:gd name="connsiteY25" fmla="*/ 49771 h 381606"/>
                      <a:gd name="connsiteX26" fmla="*/ 231913 w 397565"/>
                      <a:gd name="connsiteY26" fmla="*/ 24923 h 381606"/>
                      <a:gd name="connsiteX27" fmla="*/ 331304 w 397565"/>
                      <a:gd name="connsiteY27" fmla="*/ 76 h 381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397565" h="381606">
                        <a:moveTo>
                          <a:pt x="331304" y="76"/>
                        </a:moveTo>
                        <a:cubicBezTo>
                          <a:pt x="354771" y="1456"/>
                          <a:pt x="361212" y="19784"/>
                          <a:pt x="372717" y="33206"/>
                        </a:cubicBezTo>
                        <a:cubicBezTo>
                          <a:pt x="378399" y="39835"/>
                          <a:pt x="377095" y="50245"/>
                          <a:pt x="381000" y="58054"/>
                        </a:cubicBezTo>
                        <a:cubicBezTo>
                          <a:pt x="385452" y="66958"/>
                          <a:pt x="392043" y="74619"/>
                          <a:pt x="397565" y="82902"/>
                        </a:cubicBezTo>
                        <a:lnTo>
                          <a:pt x="347869" y="116032"/>
                        </a:lnTo>
                        <a:lnTo>
                          <a:pt x="323022" y="132597"/>
                        </a:lnTo>
                        <a:cubicBezTo>
                          <a:pt x="297168" y="210156"/>
                          <a:pt x="324485" y="162107"/>
                          <a:pt x="281609" y="198858"/>
                        </a:cubicBezTo>
                        <a:cubicBezTo>
                          <a:pt x="269751" y="209022"/>
                          <a:pt x="248478" y="231989"/>
                          <a:pt x="248478" y="231989"/>
                        </a:cubicBezTo>
                        <a:cubicBezTo>
                          <a:pt x="226393" y="298246"/>
                          <a:pt x="259521" y="220946"/>
                          <a:pt x="215348" y="265119"/>
                        </a:cubicBezTo>
                        <a:cubicBezTo>
                          <a:pt x="209174" y="271293"/>
                          <a:pt x="210970" y="282158"/>
                          <a:pt x="207065" y="289967"/>
                        </a:cubicBezTo>
                        <a:cubicBezTo>
                          <a:pt x="202613" y="298871"/>
                          <a:pt x="194952" y="305911"/>
                          <a:pt x="190500" y="314815"/>
                        </a:cubicBezTo>
                        <a:cubicBezTo>
                          <a:pt x="186596" y="322624"/>
                          <a:pt x="186709" y="332176"/>
                          <a:pt x="182217" y="339662"/>
                        </a:cubicBezTo>
                        <a:cubicBezTo>
                          <a:pt x="170846" y="358613"/>
                          <a:pt x="160351" y="357995"/>
                          <a:pt x="140804" y="364510"/>
                        </a:cubicBezTo>
                        <a:cubicBezTo>
                          <a:pt x="135282" y="370032"/>
                          <a:pt x="131896" y="379544"/>
                          <a:pt x="124239" y="381076"/>
                        </a:cubicBezTo>
                        <a:cubicBezTo>
                          <a:pt x="102528" y="385418"/>
                          <a:pt x="89890" y="362073"/>
                          <a:pt x="82826" y="347945"/>
                        </a:cubicBezTo>
                        <a:cubicBezTo>
                          <a:pt x="78921" y="340136"/>
                          <a:pt x="79386" y="330361"/>
                          <a:pt x="74543" y="323097"/>
                        </a:cubicBezTo>
                        <a:cubicBezTo>
                          <a:pt x="68046" y="313351"/>
                          <a:pt x="57195" y="307247"/>
                          <a:pt x="49696" y="298249"/>
                        </a:cubicBezTo>
                        <a:cubicBezTo>
                          <a:pt x="43323" y="290602"/>
                          <a:pt x="38652" y="281684"/>
                          <a:pt x="33130" y="273402"/>
                        </a:cubicBezTo>
                        <a:cubicBezTo>
                          <a:pt x="30369" y="265119"/>
                          <a:pt x="28752" y="256363"/>
                          <a:pt x="24848" y="248554"/>
                        </a:cubicBezTo>
                        <a:cubicBezTo>
                          <a:pt x="-7267" y="184321"/>
                          <a:pt x="20822" y="261321"/>
                          <a:pt x="0" y="198858"/>
                        </a:cubicBezTo>
                        <a:cubicBezTo>
                          <a:pt x="16565" y="193336"/>
                          <a:pt x="32756" y="186528"/>
                          <a:pt x="49696" y="182293"/>
                        </a:cubicBezTo>
                        <a:cubicBezTo>
                          <a:pt x="99761" y="169776"/>
                          <a:pt x="72035" y="177608"/>
                          <a:pt x="132522" y="157445"/>
                        </a:cubicBezTo>
                        <a:lnTo>
                          <a:pt x="157369" y="149162"/>
                        </a:lnTo>
                        <a:lnTo>
                          <a:pt x="182217" y="140880"/>
                        </a:lnTo>
                        <a:cubicBezTo>
                          <a:pt x="184978" y="132597"/>
                          <a:pt x="186260" y="123664"/>
                          <a:pt x="190500" y="116032"/>
                        </a:cubicBezTo>
                        <a:cubicBezTo>
                          <a:pt x="213916" y="73884"/>
                          <a:pt x="215061" y="74904"/>
                          <a:pt x="240196" y="49771"/>
                        </a:cubicBezTo>
                        <a:cubicBezTo>
                          <a:pt x="237435" y="41488"/>
                          <a:pt x="224104" y="28828"/>
                          <a:pt x="231913" y="24923"/>
                        </a:cubicBezTo>
                        <a:cubicBezTo>
                          <a:pt x="249087" y="16336"/>
                          <a:pt x="307837" y="-1304"/>
                          <a:pt x="331304" y="76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Forma libre 40"/>
                  <p:cNvSpPr/>
                  <p:nvPr/>
                </p:nvSpPr>
                <p:spPr>
                  <a:xfrm>
                    <a:off x="3544042" y="3273622"/>
                    <a:ext cx="938122" cy="622371"/>
                  </a:xfrm>
                  <a:custGeom>
                    <a:avLst/>
                    <a:gdLst>
                      <a:gd name="connsiteX0" fmla="*/ 903764 w 938121"/>
                      <a:gd name="connsiteY0" fmla="*/ 66261 h 622372"/>
                      <a:gd name="connsiteX1" fmla="*/ 936894 w 938121"/>
                      <a:gd name="connsiteY1" fmla="*/ 107674 h 622372"/>
                      <a:gd name="connsiteX2" fmla="*/ 928611 w 938121"/>
                      <a:gd name="connsiteY2" fmla="*/ 157369 h 622372"/>
                      <a:gd name="connsiteX3" fmla="*/ 895481 w 938121"/>
                      <a:gd name="connsiteY3" fmla="*/ 231913 h 622372"/>
                      <a:gd name="connsiteX4" fmla="*/ 870633 w 938121"/>
                      <a:gd name="connsiteY4" fmla="*/ 323022 h 622372"/>
                      <a:gd name="connsiteX5" fmla="*/ 845785 w 938121"/>
                      <a:gd name="connsiteY5" fmla="*/ 347869 h 622372"/>
                      <a:gd name="connsiteX6" fmla="*/ 820938 w 938121"/>
                      <a:gd name="connsiteY6" fmla="*/ 356152 h 622372"/>
                      <a:gd name="connsiteX7" fmla="*/ 804372 w 938121"/>
                      <a:gd name="connsiteY7" fmla="*/ 372717 h 622372"/>
                      <a:gd name="connsiteX8" fmla="*/ 779524 w 938121"/>
                      <a:gd name="connsiteY8" fmla="*/ 381000 h 622372"/>
                      <a:gd name="connsiteX9" fmla="*/ 771242 w 938121"/>
                      <a:gd name="connsiteY9" fmla="*/ 405848 h 622372"/>
                      <a:gd name="connsiteX10" fmla="*/ 779524 w 938121"/>
                      <a:gd name="connsiteY10" fmla="*/ 496956 h 622372"/>
                      <a:gd name="connsiteX11" fmla="*/ 787807 w 938121"/>
                      <a:gd name="connsiteY11" fmla="*/ 521804 h 622372"/>
                      <a:gd name="connsiteX12" fmla="*/ 738111 w 938121"/>
                      <a:gd name="connsiteY12" fmla="*/ 505239 h 622372"/>
                      <a:gd name="connsiteX13" fmla="*/ 688416 w 938121"/>
                      <a:gd name="connsiteY13" fmla="*/ 488674 h 622372"/>
                      <a:gd name="connsiteX14" fmla="*/ 630438 w 938121"/>
                      <a:gd name="connsiteY14" fmla="*/ 480391 h 622372"/>
                      <a:gd name="connsiteX15" fmla="*/ 481351 w 938121"/>
                      <a:gd name="connsiteY15" fmla="*/ 455543 h 622372"/>
                      <a:gd name="connsiteX16" fmla="*/ 448220 w 938121"/>
                      <a:gd name="connsiteY16" fmla="*/ 488674 h 622372"/>
                      <a:gd name="connsiteX17" fmla="*/ 473068 w 938121"/>
                      <a:gd name="connsiteY17" fmla="*/ 505239 h 622372"/>
                      <a:gd name="connsiteX18" fmla="*/ 464785 w 938121"/>
                      <a:gd name="connsiteY18" fmla="*/ 530087 h 622372"/>
                      <a:gd name="connsiteX19" fmla="*/ 381959 w 938121"/>
                      <a:gd name="connsiteY19" fmla="*/ 554935 h 622372"/>
                      <a:gd name="connsiteX20" fmla="*/ 390242 w 938121"/>
                      <a:gd name="connsiteY20" fmla="*/ 596348 h 622372"/>
                      <a:gd name="connsiteX21" fmla="*/ 398524 w 938121"/>
                      <a:gd name="connsiteY21" fmla="*/ 621196 h 622372"/>
                      <a:gd name="connsiteX22" fmla="*/ 332264 w 938121"/>
                      <a:gd name="connsiteY22" fmla="*/ 604630 h 622372"/>
                      <a:gd name="connsiteX23" fmla="*/ 266003 w 938121"/>
                      <a:gd name="connsiteY23" fmla="*/ 596348 h 622372"/>
                      <a:gd name="connsiteX24" fmla="*/ 92068 w 938121"/>
                      <a:gd name="connsiteY24" fmla="*/ 538369 h 622372"/>
                      <a:gd name="connsiteX25" fmla="*/ 42372 w 938121"/>
                      <a:gd name="connsiteY25" fmla="*/ 521804 h 622372"/>
                      <a:gd name="connsiteX26" fmla="*/ 17524 w 938121"/>
                      <a:gd name="connsiteY26" fmla="*/ 513522 h 622372"/>
                      <a:gd name="connsiteX27" fmla="*/ 959 w 938121"/>
                      <a:gd name="connsiteY27" fmla="*/ 488674 h 622372"/>
                      <a:gd name="connsiteX28" fmla="*/ 25807 w 938121"/>
                      <a:gd name="connsiteY28" fmla="*/ 389282 h 622372"/>
                      <a:gd name="connsiteX29" fmla="*/ 50655 w 938121"/>
                      <a:gd name="connsiteY29" fmla="*/ 372717 h 622372"/>
                      <a:gd name="connsiteX30" fmla="*/ 58938 w 938121"/>
                      <a:gd name="connsiteY30" fmla="*/ 347869 h 622372"/>
                      <a:gd name="connsiteX31" fmla="*/ 183177 w 938121"/>
                      <a:gd name="connsiteY31" fmla="*/ 339587 h 622372"/>
                      <a:gd name="connsiteX32" fmla="*/ 208024 w 938121"/>
                      <a:gd name="connsiteY32" fmla="*/ 331304 h 622372"/>
                      <a:gd name="connsiteX33" fmla="*/ 224590 w 938121"/>
                      <a:gd name="connsiteY33" fmla="*/ 314739 h 622372"/>
                      <a:gd name="connsiteX34" fmla="*/ 249438 w 938121"/>
                      <a:gd name="connsiteY34" fmla="*/ 298174 h 622372"/>
                      <a:gd name="connsiteX35" fmla="*/ 282568 w 938121"/>
                      <a:gd name="connsiteY35" fmla="*/ 248478 h 622372"/>
                      <a:gd name="connsiteX36" fmla="*/ 274285 w 938121"/>
                      <a:gd name="connsiteY36" fmla="*/ 173935 h 622372"/>
                      <a:gd name="connsiteX37" fmla="*/ 249438 w 938121"/>
                      <a:gd name="connsiteY37" fmla="*/ 124239 h 622372"/>
                      <a:gd name="connsiteX38" fmla="*/ 232872 w 938121"/>
                      <a:gd name="connsiteY38" fmla="*/ 107674 h 622372"/>
                      <a:gd name="connsiteX39" fmla="*/ 191459 w 938121"/>
                      <a:gd name="connsiteY39" fmla="*/ 74543 h 622372"/>
                      <a:gd name="connsiteX40" fmla="*/ 199742 w 938121"/>
                      <a:gd name="connsiteY40" fmla="*/ 49696 h 622372"/>
                      <a:gd name="connsiteX41" fmla="*/ 232872 w 938121"/>
                      <a:gd name="connsiteY41" fmla="*/ 41413 h 622372"/>
                      <a:gd name="connsiteX42" fmla="*/ 257720 w 938121"/>
                      <a:gd name="connsiteY42" fmla="*/ 33130 h 622372"/>
                      <a:gd name="connsiteX43" fmla="*/ 282568 w 938121"/>
                      <a:gd name="connsiteY43" fmla="*/ 16565 h 622372"/>
                      <a:gd name="connsiteX44" fmla="*/ 332264 w 938121"/>
                      <a:gd name="connsiteY44" fmla="*/ 8282 h 622372"/>
                      <a:gd name="connsiteX45" fmla="*/ 373677 w 938121"/>
                      <a:gd name="connsiteY45" fmla="*/ 0 h 622372"/>
                      <a:gd name="connsiteX46" fmla="*/ 448220 w 938121"/>
                      <a:gd name="connsiteY46" fmla="*/ 8282 h 622372"/>
                      <a:gd name="connsiteX47" fmla="*/ 473068 w 938121"/>
                      <a:gd name="connsiteY47" fmla="*/ 16565 h 622372"/>
                      <a:gd name="connsiteX48" fmla="*/ 506198 w 938121"/>
                      <a:gd name="connsiteY48" fmla="*/ 24848 h 622372"/>
                      <a:gd name="connsiteX49" fmla="*/ 555894 w 938121"/>
                      <a:gd name="connsiteY49" fmla="*/ 41413 h 622372"/>
                      <a:gd name="connsiteX50" fmla="*/ 597307 w 938121"/>
                      <a:gd name="connsiteY50" fmla="*/ 82826 h 622372"/>
                      <a:gd name="connsiteX51" fmla="*/ 647003 w 938121"/>
                      <a:gd name="connsiteY51" fmla="*/ 91109 h 622372"/>
                      <a:gd name="connsiteX52" fmla="*/ 903764 w 938121"/>
                      <a:gd name="connsiteY52" fmla="*/ 66261 h 622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938121" h="622372">
                        <a:moveTo>
                          <a:pt x="903764" y="66261"/>
                        </a:moveTo>
                        <a:cubicBezTo>
                          <a:pt x="952079" y="69022"/>
                          <a:pt x="932243" y="90619"/>
                          <a:pt x="936894" y="107674"/>
                        </a:cubicBezTo>
                        <a:cubicBezTo>
                          <a:pt x="941313" y="123876"/>
                          <a:pt x="932684" y="141077"/>
                          <a:pt x="928611" y="157369"/>
                        </a:cubicBezTo>
                        <a:cubicBezTo>
                          <a:pt x="916783" y="204682"/>
                          <a:pt x="917237" y="199279"/>
                          <a:pt x="895481" y="231913"/>
                        </a:cubicBezTo>
                        <a:cubicBezTo>
                          <a:pt x="892246" y="248086"/>
                          <a:pt x="881140" y="312515"/>
                          <a:pt x="870633" y="323022"/>
                        </a:cubicBezTo>
                        <a:cubicBezTo>
                          <a:pt x="862350" y="331304"/>
                          <a:pt x="855531" y="341372"/>
                          <a:pt x="845785" y="347869"/>
                        </a:cubicBezTo>
                        <a:cubicBezTo>
                          <a:pt x="838521" y="352712"/>
                          <a:pt x="829220" y="353391"/>
                          <a:pt x="820938" y="356152"/>
                        </a:cubicBezTo>
                        <a:cubicBezTo>
                          <a:pt x="815416" y="361674"/>
                          <a:pt x="811068" y="368699"/>
                          <a:pt x="804372" y="372717"/>
                        </a:cubicBezTo>
                        <a:cubicBezTo>
                          <a:pt x="796885" y="377209"/>
                          <a:pt x="785697" y="374826"/>
                          <a:pt x="779524" y="381000"/>
                        </a:cubicBezTo>
                        <a:cubicBezTo>
                          <a:pt x="773351" y="387174"/>
                          <a:pt x="774003" y="397565"/>
                          <a:pt x="771242" y="405848"/>
                        </a:cubicBezTo>
                        <a:cubicBezTo>
                          <a:pt x="774003" y="436217"/>
                          <a:pt x="775211" y="466768"/>
                          <a:pt x="779524" y="496956"/>
                        </a:cubicBezTo>
                        <a:cubicBezTo>
                          <a:pt x="780759" y="505599"/>
                          <a:pt x="796368" y="520092"/>
                          <a:pt x="787807" y="521804"/>
                        </a:cubicBezTo>
                        <a:cubicBezTo>
                          <a:pt x="770685" y="525229"/>
                          <a:pt x="754676" y="510761"/>
                          <a:pt x="738111" y="505239"/>
                        </a:cubicBezTo>
                        <a:lnTo>
                          <a:pt x="688416" y="488674"/>
                        </a:lnTo>
                        <a:lnTo>
                          <a:pt x="630438" y="480391"/>
                        </a:lnTo>
                        <a:cubicBezTo>
                          <a:pt x="549203" y="453313"/>
                          <a:pt x="598143" y="465276"/>
                          <a:pt x="481351" y="455543"/>
                        </a:cubicBezTo>
                        <a:cubicBezTo>
                          <a:pt x="469658" y="459441"/>
                          <a:pt x="437826" y="462690"/>
                          <a:pt x="448220" y="488674"/>
                        </a:cubicBezTo>
                        <a:cubicBezTo>
                          <a:pt x="451917" y="497917"/>
                          <a:pt x="464785" y="499717"/>
                          <a:pt x="473068" y="505239"/>
                        </a:cubicBezTo>
                        <a:cubicBezTo>
                          <a:pt x="470307" y="513522"/>
                          <a:pt x="471889" y="525012"/>
                          <a:pt x="464785" y="530087"/>
                        </a:cubicBezTo>
                        <a:cubicBezTo>
                          <a:pt x="453928" y="537842"/>
                          <a:pt x="399669" y="550507"/>
                          <a:pt x="381959" y="554935"/>
                        </a:cubicBezTo>
                        <a:cubicBezTo>
                          <a:pt x="384720" y="568739"/>
                          <a:pt x="386828" y="582691"/>
                          <a:pt x="390242" y="596348"/>
                        </a:cubicBezTo>
                        <a:cubicBezTo>
                          <a:pt x="392359" y="604818"/>
                          <a:pt x="406333" y="617292"/>
                          <a:pt x="398524" y="621196"/>
                        </a:cubicBezTo>
                        <a:cubicBezTo>
                          <a:pt x="386166" y="627375"/>
                          <a:pt x="347139" y="607334"/>
                          <a:pt x="332264" y="604630"/>
                        </a:cubicBezTo>
                        <a:cubicBezTo>
                          <a:pt x="310364" y="600648"/>
                          <a:pt x="288090" y="599109"/>
                          <a:pt x="266003" y="596348"/>
                        </a:cubicBezTo>
                        <a:lnTo>
                          <a:pt x="92068" y="538369"/>
                        </a:lnTo>
                        <a:lnTo>
                          <a:pt x="42372" y="521804"/>
                        </a:lnTo>
                        <a:lnTo>
                          <a:pt x="17524" y="513522"/>
                        </a:lnTo>
                        <a:cubicBezTo>
                          <a:pt x="12002" y="505239"/>
                          <a:pt x="1786" y="498594"/>
                          <a:pt x="959" y="488674"/>
                        </a:cubicBezTo>
                        <a:cubicBezTo>
                          <a:pt x="-1874" y="454671"/>
                          <a:pt x="238" y="414851"/>
                          <a:pt x="25807" y="389282"/>
                        </a:cubicBezTo>
                        <a:cubicBezTo>
                          <a:pt x="32846" y="382243"/>
                          <a:pt x="42372" y="378239"/>
                          <a:pt x="50655" y="372717"/>
                        </a:cubicBezTo>
                        <a:cubicBezTo>
                          <a:pt x="53416" y="364434"/>
                          <a:pt x="50468" y="349986"/>
                          <a:pt x="58938" y="347869"/>
                        </a:cubicBezTo>
                        <a:cubicBezTo>
                          <a:pt x="99204" y="337803"/>
                          <a:pt x="141926" y="344170"/>
                          <a:pt x="183177" y="339587"/>
                        </a:cubicBezTo>
                        <a:cubicBezTo>
                          <a:pt x="191854" y="338623"/>
                          <a:pt x="199742" y="334065"/>
                          <a:pt x="208024" y="331304"/>
                        </a:cubicBezTo>
                        <a:cubicBezTo>
                          <a:pt x="213546" y="325782"/>
                          <a:pt x="218492" y="319617"/>
                          <a:pt x="224590" y="314739"/>
                        </a:cubicBezTo>
                        <a:cubicBezTo>
                          <a:pt x="232363" y="308521"/>
                          <a:pt x="242883" y="305666"/>
                          <a:pt x="249438" y="298174"/>
                        </a:cubicBezTo>
                        <a:cubicBezTo>
                          <a:pt x="262548" y="283191"/>
                          <a:pt x="282568" y="248478"/>
                          <a:pt x="282568" y="248478"/>
                        </a:cubicBezTo>
                        <a:cubicBezTo>
                          <a:pt x="279807" y="223630"/>
                          <a:pt x="278395" y="198595"/>
                          <a:pt x="274285" y="173935"/>
                        </a:cubicBezTo>
                        <a:cubicBezTo>
                          <a:pt x="271062" y="154596"/>
                          <a:pt x="261489" y="139302"/>
                          <a:pt x="249438" y="124239"/>
                        </a:cubicBezTo>
                        <a:cubicBezTo>
                          <a:pt x="244560" y="118141"/>
                          <a:pt x="238970" y="112552"/>
                          <a:pt x="232872" y="107674"/>
                        </a:cubicBezTo>
                        <a:cubicBezTo>
                          <a:pt x="180641" y="65891"/>
                          <a:pt x="231447" y="114533"/>
                          <a:pt x="191459" y="74543"/>
                        </a:cubicBezTo>
                        <a:cubicBezTo>
                          <a:pt x="194220" y="66261"/>
                          <a:pt x="192925" y="55150"/>
                          <a:pt x="199742" y="49696"/>
                        </a:cubicBezTo>
                        <a:cubicBezTo>
                          <a:pt x="208631" y="42585"/>
                          <a:pt x="221927" y="44540"/>
                          <a:pt x="232872" y="41413"/>
                        </a:cubicBezTo>
                        <a:cubicBezTo>
                          <a:pt x="241267" y="39014"/>
                          <a:pt x="249911" y="37035"/>
                          <a:pt x="257720" y="33130"/>
                        </a:cubicBezTo>
                        <a:cubicBezTo>
                          <a:pt x="266624" y="28678"/>
                          <a:pt x="273124" y="19713"/>
                          <a:pt x="282568" y="16565"/>
                        </a:cubicBezTo>
                        <a:cubicBezTo>
                          <a:pt x="298500" y="11254"/>
                          <a:pt x="315741" y="11286"/>
                          <a:pt x="332264" y="8282"/>
                        </a:cubicBezTo>
                        <a:cubicBezTo>
                          <a:pt x="346115" y="5764"/>
                          <a:pt x="359873" y="2761"/>
                          <a:pt x="373677" y="0"/>
                        </a:cubicBezTo>
                        <a:cubicBezTo>
                          <a:pt x="398525" y="2761"/>
                          <a:pt x="423560" y="4172"/>
                          <a:pt x="448220" y="8282"/>
                        </a:cubicBezTo>
                        <a:cubicBezTo>
                          <a:pt x="456832" y="9717"/>
                          <a:pt x="464673" y="14166"/>
                          <a:pt x="473068" y="16565"/>
                        </a:cubicBezTo>
                        <a:cubicBezTo>
                          <a:pt x="484013" y="19692"/>
                          <a:pt x="495295" y="21577"/>
                          <a:pt x="506198" y="24848"/>
                        </a:cubicBezTo>
                        <a:cubicBezTo>
                          <a:pt x="522923" y="29866"/>
                          <a:pt x="555894" y="41413"/>
                          <a:pt x="555894" y="41413"/>
                        </a:cubicBezTo>
                        <a:cubicBezTo>
                          <a:pt x="568515" y="60345"/>
                          <a:pt x="573642" y="74938"/>
                          <a:pt x="597307" y="82826"/>
                        </a:cubicBezTo>
                        <a:cubicBezTo>
                          <a:pt x="613239" y="88137"/>
                          <a:pt x="630216" y="90629"/>
                          <a:pt x="647003" y="91109"/>
                        </a:cubicBezTo>
                        <a:cubicBezTo>
                          <a:pt x="727035" y="93396"/>
                          <a:pt x="855449" y="63500"/>
                          <a:pt x="903764" y="66261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" name="Forma libre 54"/>
                  <p:cNvSpPr/>
                  <p:nvPr/>
                </p:nvSpPr>
                <p:spPr>
                  <a:xfrm>
                    <a:off x="4188972" y="1333499"/>
                    <a:ext cx="716402" cy="1171796"/>
                  </a:xfrm>
                  <a:custGeom>
                    <a:avLst/>
                    <a:gdLst>
                      <a:gd name="connsiteX0" fmla="*/ 344928 w 716403"/>
                      <a:gd name="connsiteY0" fmla="*/ 0 h 1171796"/>
                      <a:gd name="connsiteX1" fmla="*/ 240153 w 716403"/>
                      <a:gd name="connsiteY1" fmla="*/ 28575 h 1171796"/>
                      <a:gd name="connsiteX2" fmla="*/ 211578 w 716403"/>
                      <a:gd name="connsiteY2" fmla="*/ 38100 h 1171796"/>
                      <a:gd name="connsiteX3" fmla="*/ 183003 w 716403"/>
                      <a:gd name="connsiteY3" fmla="*/ 47625 h 1171796"/>
                      <a:gd name="connsiteX4" fmla="*/ 135378 w 716403"/>
                      <a:gd name="connsiteY4" fmla="*/ 85725 h 1171796"/>
                      <a:gd name="connsiteX5" fmla="*/ 97278 w 716403"/>
                      <a:gd name="connsiteY5" fmla="*/ 142875 h 1171796"/>
                      <a:gd name="connsiteX6" fmla="*/ 144903 w 716403"/>
                      <a:gd name="connsiteY6" fmla="*/ 238125 h 1171796"/>
                      <a:gd name="connsiteX7" fmla="*/ 68703 w 716403"/>
                      <a:gd name="connsiteY7" fmla="*/ 285750 h 1171796"/>
                      <a:gd name="connsiteX8" fmla="*/ 40128 w 716403"/>
                      <a:gd name="connsiteY8" fmla="*/ 295275 h 1171796"/>
                      <a:gd name="connsiteX9" fmla="*/ 30603 w 716403"/>
                      <a:gd name="connsiteY9" fmla="*/ 333375 h 1171796"/>
                      <a:gd name="connsiteX10" fmla="*/ 2028 w 716403"/>
                      <a:gd name="connsiteY10" fmla="*/ 342900 h 1171796"/>
                      <a:gd name="connsiteX11" fmla="*/ 40128 w 716403"/>
                      <a:gd name="connsiteY11" fmla="*/ 390525 h 1171796"/>
                      <a:gd name="connsiteX12" fmla="*/ 68703 w 716403"/>
                      <a:gd name="connsiteY12" fmla="*/ 476250 h 1171796"/>
                      <a:gd name="connsiteX13" fmla="*/ 78228 w 716403"/>
                      <a:gd name="connsiteY13" fmla="*/ 504825 h 1171796"/>
                      <a:gd name="connsiteX14" fmla="*/ 106803 w 716403"/>
                      <a:gd name="connsiteY14" fmla="*/ 523875 h 1171796"/>
                      <a:gd name="connsiteX15" fmla="*/ 125853 w 716403"/>
                      <a:gd name="connsiteY15" fmla="*/ 552450 h 1171796"/>
                      <a:gd name="connsiteX16" fmla="*/ 211578 w 716403"/>
                      <a:gd name="connsiteY16" fmla="*/ 600075 h 1171796"/>
                      <a:gd name="connsiteX17" fmla="*/ 240153 w 716403"/>
                      <a:gd name="connsiteY17" fmla="*/ 619125 h 1171796"/>
                      <a:gd name="connsiteX18" fmla="*/ 230628 w 716403"/>
                      <a:gd name="connsiteY18" fmla="*/ 647700 h 1171796"/>
                      <a:gd name="connsiteX19" fmla="*/ 135378 w 716403"/>
                      <a:gd name="connsiteY19" fmla="*/ 676275 h 1171796"/>
                      <a:gd name="connsiteX20" fmla="*/ 116328 w 716403"/>
                      <a:gd name="connsiteY20" fmla="*/ 704850 h 1171796"/>
                      <a:gd name="connsiteX21" fmla="*/ 106803 w 716403"/>
                      <a:gd name="connsiteY21" fmla="*/ 771525 h 1171796"/>
                      <a:gd name="connsiteX22" fmla="*/ 97278 w 716403"/>
                      <a:gd name="connsiteY22" fmla="*/ 809625 h 1171796"/>
                      <a:gd name="connsiteX23" fmla="*/ 125853 w 716403"/>
                      <a:gd name="connsiteY23" fmla="*/ 904875 h 1171796"/>
                      <a:gd name="connsiteX24" fmla="*/ 144903 w 716403"/>
                      <a:gd name="connsiteY24" fmla="*/ 933450 h 1171796"/>
                      <a:gd name="connsiteX25" fmla="*/ 163953 w 716403"/>
                      <a:gd name="connsiteY25" fmla="*/ 990600 h 1171796"/>
                      <a:gd name="connsiteX26" fmla="*/ 183003 w 716403"/>
                      <a:gd name="connsiteY26" fmla="*/ 1047750 h 1171796"/>
                      <a:gd name="connsiteX27" fmla="*/ 192528 w 716403"/>
                      <a:gd name="connsiteY27" fmla="*/ 1076325 h 1171796"/>
                      <a:gd name="connsiteX28" fmla="*/ 211578 w 716403"/>
                      <a:gd name="connsiteY28" fmla="*/ 1104900 h 1171796"/>
                      <a:gd name="connsiteX29" fmla="*/ 249678 w 716403"/>
                      <a:gd name="connsiteY29" fmla="*/ 1171575 h 1171796"/>
                      <a:gd name="connsiteX30" fmla="*/ 278253 w 716403"/>
                      <a:gd name="connsiteY30" fmla="*/ 1162050 h 1171796"/>
                      <a:gd name="connsiteX31" fmla="*/ 287778 w 716403"/>
                      <a:gd name="connsiteY31" fmla="*/ 1133475 h 1171796"/>
                      <a:gd name="connsiteX32" fmla="*/ 344928 w 716403"/>
                      <a:gd name="connsiteY32" fmla="*/ 1095375 h 1171796"/>
                      <a:gd name="connsiteX33" fmla="*/ 363978 w 716403"/>
                      <a:gd name="connsiteY33" fmla="*/ 1066800 h 1171796"/>
                      <a:gd name="connsiteX34" fmla="*/ 421128 w 716403"/>
                      <a:gd name="connsiteY34" fmla="*/ 1038225 h 1171796"/>
                      <a:gd name="connsiteX35" fmla="*/ 449703 w 716403"/>
                      <a:gd name="connsiteY35" fmla="*/ 1019175 h 1171796"/>
                      <a:gd name="connsiteX36" fmla="*/ 468753 w 716403"/>
                      <a:gd name="connsiteY36" fmla="*/ 990600 h 1171796"/>
                      <a:gd name="connsiteX37" fmla="*/ 440178 w 716403"/>
                      <a:gd name="connsiteY37" fmla="*/ 904875 h 1171796"/>
                      <a:gd name="connsiteX38" fmla="*/ 421128 w 716403"/>
                      <a:gd name="connsiteY38" fmla="*/ 847725 h 1171796"/>
                      <a:gd name="connsiteX39" fmla="*/ 430653 w 716403"/>
                      <a:gd name="connsiteY39" fmla="*/ 762000 h 1171796"/>
                      <a:gd name="connsiteX40" fmla="*/ 487803 w 716403"/>
                      <a:gd name="connsiteY40" fmla="*/ 742950 h 1171796"/>
                      <a:gd name="connsiteX41" fmla="*/ 516378 w 716403"/>
                      <a:gd name="connsiteY41" fmla="*/ 733425 h 1171796"/>
                      <a:gd name="connsiteX42" fmla="*/ 544953 w 716403"/>
                      <a:gd name="connsiteY42" fmla="*/ 723900 h 1171796"/>
                      <a:gd name="connsiteX43" fmla="*/ 630678 w 716403"/>
                      <a:gd name="connsiteY43" fmla="*/ 666750 h 1171796"/>
                      <a:gd name="connsiteX44" fmla="*/ 659253 w 716403"/>
                      <a:gd name="connsiteY44" fmla="*/ 647700 h 1171796"/>
                      <a:gd name="connsiteX45" fmla="*/ 678303 w 716403"/>
                      <a:gd name="connsiteY45" fmla="*/ 619125 h 1171796"/>
                      <a:gd name="connsiteX46" fmla="*/ 706878 w 716403"/>
                      <a:gd name="connsiteY46" fmla="*/ 600075 h 1171796"/>
                      <a:gd name="connsiteX47" fmla="*/ 716403 w 716403"/>
                      <a:gd name="connsiteY47" fmla="*/ 571500 h 1171796"/>
                      <a:gd name="connsiteX48" fmla="*/ 706878 w 716403"/>
                      <a:gd name="connsiteY48" fmla="*/ 476250 h 1171796"/>
                      <a:gd name="connsiteX49" fmla="*/ 678303 w 716403"/>
                      <a:gd name="connsiteY49" fmla="*/ 457200 h 1171796"/>
                      <a:gd name="connsiteX50" fmla="*/ 621153 w 716403"/>
                      <a:gd name="connsiteY50" fmla="*/ 438150 h 1171796"/>
                      <a:gd name="connsiteX51" fmla="*/ 592578 w 716403"/>
                      <a:gd name="connsiteY51" fmla="*/ 419100 h 1171796"/>
                      <a:gd name="connsiteX52" fmla="*/ 506853 w 716403"/>
                      <a:gd name="connsiteY52" fmla="*/ 381000 h 1171796"/>
                      <a:gd name="connsiteX53" fmla="*/ 440178 w 716403"/>
                      <a:gd name="connsiteY53" fmla="*/ 304800 h 1171796"/>
                      <a:gd name="connsiteX54" fmla="*/ 430653 w 716403"/>
                      <a:gd name="connsiteY54" fmla="*/ 276225 h 1171796"/>
                      <a:gd name="connsiteX55" fmla="*/ 411603 w 716403"/>
                      <a:gd name="connsiteY55" fmla="*/ 247650 h 1171796"/>
                      <a:gd name="connsiteX56" fmla="*/ 383028 w 716403"/>
                      <a:gd name="connsiteY56" fmla="*/ 152400 h 1171796"/>
                      <a:gd name="connsiteX57" fmla="*/ 363978 w 716403"/>
                      <a:gd name="connsiteY57" fmla="*/ 95250 h 1171796"/>
                      <a:gd name="connsiteX58" fmla="*/ 354453 w 716403"/>
                      <a:gd name="connsiteY58" fmla="*/ 66675 h 1171796"/>
                      <a:gd name="connsiteX59" fmla="*/ 335403 w 716403"/>
                      <a:gd name="connsiteY59" fmla="*/ 38100 h 1171796"/>
                      <a:gd name="connsiteX60" fmla="*/ 373503 w 716403"/>
                      <a:gd name="connsiteY60" fmla="*/ 95250 h 1171796"/>
                      <a:gd name="connsiteX61" fmla="*/ 335403 w 716403"/>
                      <a:gd name="connsiteY61" fmla="*/ 57150 h 1171796"/>
                      <a:gd name="connsiteX62" fmla="*/ 344928 w 716403"/>
                      <a:gd name="connsiteY62" fmla="*/ 0 h 117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716403" h="1171796">
                        <a:moveTo>
                          <a:pt x="344928" y="0"/>
                        </a:moveTo>
                        <a:cubicBezTo>
                          <a:pt x="277612" y="13463"/>
                          <a:pt x="312662" y="4405"/>
                          <a:pt x="240153" y="28575"/>
                        </a:cubicBezTo>
                        <a:lnTo>
                          <a:pt x="211578" y="38100"/>
                        </a:lnTo>
                        <a:lnTo>
                          <a:pt x="183003" y="47625"/>
                        </a:lnTo>
                        <a:cubicBezTo>
                          <a:pt x="158547" y="120994"/>
                          <a:pt x="197289" y="31553"/>
                          <a:pt x="135378" y="85725"/>
                        </a:cubicBezTo>
                        <a:cubicBezTo>
                          <a:pt x="118148" y="100802"/>
                          <a:pt x="97278" y="142875"/>
                          <a:pt x="97278" y="142875"/>
                        </a:cubicBezTo>
                        <a:cubicBezTo>
                          <a:pt x="157608" y="183095"/>
                          <a:pt x="169065" y="165640"/>
                          <a:pt x="144903" y="238125"/>
                        </a:cubicBezTo>
                        <a:cubicBezTo>
                          <a:pt x="131695" y="277748"/>
                          <a:pt x="106926" y="273009"/>
                          <a:pt x="68703" y="285750"/>
                        </a:cubicBezTo>
                        <a:lnTo>
                          <a:pt x="40128" y="295275"/>
                        </a:lnTo>
                        <a:cubicBezTo>
                          <a:pt x="36953" y="307975"/>
                          <a:pt x="38781" y="323153"/>
                          <a:pt x="30603" y="333375"/>
                        </a:cubicBezTo>
                        <a:cubicBezTo>
                          <a:pt x="24331" y="341215"/>
                          <a:pt x="6518" y="333920"/>
                          <a:pt x="2028" y="342900"/>
                        </a:cubicBezTo>
                        <a:cubicBezTo>
                          <a:pt x="-9474" y="365904"/>
                          <a:pt x="31301" y="384640"/>
                          <a:pt x="40128" y="390525"/>
                        </a:cubicBezTo>
                        <a:lnTo>
                          <a:pt x="68703" y="476250"/>
                        </a:lnTo>
                        <a:cubicBezTo>
                          <a:pt x="71878" y="485775"/>
                          <a:pt x="69874" y="499256"/>
                          <a:pt x="78228" y="504825"/>
                        </a:cubicBezTo>
                        <a:lnTo>
                          <a:pt x="106803" y="523875"/>
                        </a:lnTo>
                        <a:cubicBezTo>
                          <a:pt x="113153" y="533400"/>
                          <a:pt x="117238" y="544912"/>
                          <a:pt x="125853" y="552450"/>
                        </a:cubicBezTo>
                        <a:cubicBezTo>
                          <a:pt x="205940" y="622526"/>
                          <a:pt x="154888" y="571730"/>
                          <a:pt x="211578" y="600075"/>
                        </a:cubicBezTo>
                        <a:cubicBezTo>
                          <a:pt x="221817" y="605195"/>
                          <a:pt x="230628" y="612775"/>
                          <a:pt x="240153" y="619125"/>
                        </a:cubicBezTo>
                        <a:cubicBezTo>
                          <a:pt x="236978" y="628650"/>
                          <a:pt x="238798" y="641864"/>
                          <a:pt x="230628" y="647700"/>
                        </a:cubicBezTo>
                        <a:cubicBezTo>
                          <a:pt x="218141" y="656619"/>
                          <a:pt x="155746" y="671183"/>
                          <a:pt x="135378" y="676275"/>
                        </a:cubicBezTo>
                        <a:cubicBezTo>
                          <a:pt x="129028" y="685800"/>
                          <a:pt x="119617" y="693885"/>
                          <a:pt x="116328" y="704850"/>
                        </a:cubicBezTo>
                        <a:cubicBezTo>
                          <a:pt x="109877" y="726354"/>
                          <a:pt x="110819" y="749436"/>
                          <a:pt x="106803" y="771525"/>
                        </a:cubicBezTo>
                        <a:cubicBezTo>
                          <a:pt x="104461" y="784405"/>
                          <a:pt x="100453" y="796925"/>
                          <a:pt x="97278" y="809625"/>
                        </a:cubicBezTo>
                        <a:cubicBezTo>
                          <a:pt x="102603" y="830923"/>
                          <a:pt x="116577" y="890961"/>
                          <a:pt x="125853" y="904875"/>
                        </a:cubicBezTo>
                        <a:cubicBezTo>
                          <a:pt x="132203" y="914400"/>
                          <a:pt x="140254" y="922989"/>
                          <a:pt x="144903" y="933450"/>
                        </a:cubicBezTo>
                        <a:cubicBezTo>
                          <a:pt x="153058" y="951800"/>
                          <a:pt x="157603" y="971550"/>
                          <a:pt x="163953" y="990600"/>
                        </a:cubicBezTo>
                        <a:lnTo>
                          <a:pt x="183003" y="1047750"/>
                        </a:lnTo>
                        <a:cubicBezTo>
                          <a:pt x="186178" y="1057275"/>
                          <a:pt x="186959" y="1067971"/>
                          <a:pt x="192528" y="1076325"/>
                        </a:cubicBezTo>
                        <a:lnTo>
                          <a:pt x="211578" y="1104900"/>
                        </a:lnTo>
                        <a:cubicBezTo>
                          <a:pt x="217197" y="1132995"/>
                          <a:pt x="211982" y="1165292"/>
                          <a:pt x="249678" y="1171575"/>
                        </a:cubicBezTo>
                        <a:cubicBezTo>
                          <a:pt x="259582" y="1173226"/>
                          <a:pt x="268728" y="1165225"/>
                          <a:pt x="278253" y="1162050"/>
                        </a:cubicBezTo>
                        <a:cubicBezTo>
                          <a:pt x="281428" y="1152525"/>
                          <a:pt x="280678" y="1140575"/>
                          <a:pt x="287778" y="1133475"/>
                        </a:cubicBezTo>
                        <a:cubicBezTo>
                          <a:pt x="303967" y="1117286"/>
                          <a:pt x="344928" y="1095375"/>
                          <a:pt x="344928" y="1095375"/>
                        </a:cubicBezTo>
                        <a:cubicBezTo>
                          <a:pt x="351278" y="1085850"/>
                          <a:pt x="355883" y="1074895"/>
                          <a:pt x="363978" y="1066800"/>
                        </a:cubicBezTo>
                        <a:cubicBezTo>
                          <a:pt x="391275" y="1039503"/>
                          <a:pt x="390140" y="1053719"/>
                          <a:pt x="421128" y="1038225"/>
                        </a:cubicBezTo>
                        <a:cubicBezTo>
                          <a:pt x="431367" y="1033105"/>
                          <a:pt x="440178" y="1025525"/>
                          <a:pt x="449703" y="1019175"/>
                        </a:cubicBezTo>
                        <a:cubicBezTo>
                          <a:pt x="456053" y="1009650"/>
                          <a:pt x="467489" y="1001978"/>
                          <a:pt x="468753" y="990600"/>
                        </a:cubicBezTo>
                        <a:cubicBezTo>
                          <a:pt x="475903" y="926252"/>
                          <a:pt x="458941" y="947092"/>
                          <a:pt x="440178" y="904875"/>
                        </a:cubicBezTo>
                        <a:cubicBezTo>
                          <a:pt x="432023" y="886525"/>
                          <a:pt x="421128" y="847725"/>
                          <a:pt x="421128" y="847725"/>
                        </a:cubicBezTo>
                        <a:cubicBezTo>
                          <a:pt x="424303" y="819150"/>
                          <a:pt x="415217" y="786256"/>
                          <a:pt x="430653" y="762000"/>
                        </a:cubicBezTo>
                        <a:cubicBezTo>
                          <a:pt x="441434" y="745059"/>
                          <a:pt x="468753" y="749300"/>
                          <a:pt x="487803" y="742950"/>
                        </a:cubicBezTo>
                        <a:lnTo>
                          <a:pt x="516378" y="733425"/>
                        </a:lnTo>
                        <a:cubicBezTo>
                          <a:pt x="525903" y="730250"/>
                          <a:pt x="536599" y="729469"/>
                          <a:pt x="544953" y="723900"/>
                        </a:cubicBezTo>
                        <a:lnTo>
                          <a:pt x="630678" y="666750"/>
                        </a:lnTo>
                        <a:lnTo>
                          <a:pt x="659253" y="647700"/>
                        </a:lnTo>
                        <a:cubicBezTo>
                          <a:pt x="665603" y="638175"/>
                          <a:pt x="670208" y="627220"/>
                          <a:pt x="678303" y="619125"/>
                        </a:cubicBezTo>
                        <a:cubicBezTo>
                          <a:pt x="686398" y="611030"/>
                          <a:pt x="699727" y="609014"/>
                          <a:pt x="706878" y="600075"/>
                        </a:cubicBezTo>
                        <a:cubicBezTo>
                          <a:pt x="713150" y="592235"/>
                          <a:pt x="713228" y="581025"/>
                          <a:pt x="716403" y="571500"/>
                        </a:cubicBezTo>
                        <a:cubicBezTo>
                          <a:pt x="713228" y="539750"/>
                          <a:pt x="716968" y="506521"/>
                          <a:pt x="706878" y="476250"/>
                        </a:cubicBezTo>
                        <a:cubicBezTo>
                          <a:pt x="703258" y="465390"/>
                          <a:pt x="688764" y="461849"/>
                          <a:pt x="678303" y="457200"/>
                        </a:cubicBezTo>
                        <a:cubicBezTo>
                          <a:pt x="659953" y="449045"/>
                          <a:pt x="637861" y="449289"/>
                          <a:pt x="621153" y="438150"/>
                        </a:cubicBezTo>
                        <a:cubicBezTo>
                          <a:pt x="611628" y="431800"/>
                          <a:pt x="603039" y="423749"/>
                          <a:pt x="592578" y="419100"/>
                        </a:cubicBezTo>
                        <a:cubicBezTo>
                          <a:pt x="490563" y="373760"/>
                          <a:pt x="571522" y="424113"/>
                          <a:pt x="506853" y="381000"/>
                        </a:cubicBezTo>
                        <a:cubicBezTo>
                          <a:pt x="462403" y="314325"/>
                          <a:pt x="487803" y="336550"/>
                          <a:pt x="440178" y="304800"/>
                        </a:cubicBezTo>
                        <a:cubicBezTo>
                          <a:pt x="437003" y="295275"/>
                          <a:pt x="435143" y="285205"/>
                          <a:pt x="430653" y="276225"/>
                        </a:cubicBezTo>
                        <a:cubicBezTo>
                          <a:pt x="425533" y="265986"/>
                          <a:pt x="416252" y="258111"/>
                          <a:pt x="411603" y="247650"/>
                        </a:cubicBezTo>
                        <a:cubicBezTo>
                          <a:pt x="390879" y="201022"/>
                          <a:pt x="395816" y="195025"/>
                          <a:pt x="383028" y="152400"/>
                        </a:cubicBezTo>
                        <a:cubicBezTo>
                          <a:pt x="377258" y="133166"/>
                          <a:pt x="370328" y="114300"/>
                          <a:pt x="363978" y="95250"/>
                        </a:cubicBezTo>
                        <a:cubicBezTo>
                          <a:pt x="360803" y="85725"/>
                          <a:pt x="360022" y="75029"/>
                          <a:pt x="354453" y="66675"/>
                        </a:cubicBezTo>
                        <a:lnTo>
                          <a:pt x="335403" y="38100"/>
                        </a:lnTo>
                        <a:cubicBezTo>
                          <a:pt x="348103" y="57150"/>
                          <a:pt x="380743" y="116970"/>
                          <a:pt x="373503" y="95250"/>
                        </a:cubicBezTo>
                        <a:cubicBezTo>
                          <a:pt x="360803" y="57150"/>
                          <a:pt x="373503" y="69850"/>
                          <a:pt x="335403" y="57150"/>
                        </a:cubicBezTo>
                        <a:lnTo>
                          <a:pt x="344928" y="0"/>
                        </a:ln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  <a:effectLst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Forma libre 25"/>
                  <p:cNvSpPr/>
                  <p:nvPr/>
                </p:nvSpPr>
                <p:spPr>
                  <a:xfrm>
                    <a:off x="0" y="0"/>
                    <a:ext cx="1143517" cy="1293305"/>
                  </a:xfrm>
                  <a:custGeom>
                    <a:avLst/>
                    <a:gdLst>
                      <a:gd name="connsiteX0" fmla="*/ 48 w 1143517"/>
                      <a:gd name="connsiteY0" fmla="*/ 51687 h 1293305"/>
                      <a:gd name="connsiteX1" fmla="*/ 41461 w 1143517"/>
                      <a:gd name="connsiteY1" fmla="*/ 43404 h 1293305"/>
                      <a:gd name="connsiteX2" fmla="*/ 91156 w 1143517"/>
                      <a:gd name="connsiteY2" fmla="*/ 26839 h 1293305"/>
                      <a:gd name="connsiteX3" fmla="*/ 190548 w 1143517"/>
                      <a:gd name="connsiteY3" fmla="*/ 18557 h 1293305"/>
                      <a:gd name="connsiteX4" fmla="*/ 231961 w 1143517"/>
                      <a:gd name="connsiteY4" fmla="*/ 10274 h 1293305"/>
                      <a:gd name="connsiteX5" fmla="*/ 621243 w 1143517"/>
                      <a:gd name="connsiteY5" fmla="*/ 10274 h 1293305"/>
                      <a:gd name="connsiteX6" fmla="*/ 646091 w 1143517"/>
                      <a:gd name="connsiteY6" fmla="*/ 18557 h 1293305"/>
                      <a:gd name="connsiteX7" fmla="*/ 621243 w 1143517"/>
                      <a:gd name="connsiteY7" fmla="*/ 35122 h 1293305"/>
                      <a:gd name="connsiteX8" fmla="*/ 612961 w 1143517"/>
                      <a:gd name="connsiteY8" fmla="*/ 59970 h 1293305"/>
                      <a:gd name="connsiteX9" fmla="*/ 579830 w 1143517"/>
                      <a:gd name="connsiteY9" fmla="*/ 101383 h 1293305"/>
                      <a:gd name="connsiteX10" fmla="*/ 563265 w 1143517"/>
                      <a:gd name="connsiteY10" fmla="*/ 126231 h 1293305"/>
                      <a:gd name="connsiteX11" fmla="*/ 554983 w 1143517"/>
                      <a:gd name="connsiteY11" fmla="*/ 151078 h 1293305"/>
                      <a:gd name="connsiteX12" fmla="*/ 579830 w 1143517"/>
                      <a:gd name="connsiteY12" fmla="*/ 225622 h 1293305"/>
                      <a:gd name="connsiteX13" fmla="*/ 596396 w 1143517"/>
                      <a:gd name="connsiteY13" fmla="*/ 242187 h 1293305"/>
                      <a:gd name="connsiteX14" fmla="*/ 604678 w 1143517"/>
                      <a:gd name="connsiteY14" fmla="*/ 267035 h 1293305"/>
                      <a:gd name="connsiteX15" fmla="*/ 629526 w 1143517"/>
                      <a:gd name="connsiteY15" fmla="*/ 275318 h 1293305"/>
                      <a:gd name="connsiteX16" fmla="*/ 604678 w 1143517"/>
                      <a:gd name="connsiteY16" fmla="*/ 349861 h 1293305"/>
                      <a:gd name="connsiteX17" fmla="*/ 596396 w 1143517"/>
                      <a:gd name="connsiteY17" fmla="*/ 374709 h 1293305"/>
                      <a:gd name="connsiteX18" fmla="*/ 588113 w 1143517"/>
                      <a:gd name="connsiteY18" fmla="*/ 399557 h 1293305"/>
                      <a:gd name="connsiteX19" fmla="*/ 629526 w 1143517"/>
                      <a:gd name="connsiteY19" fmla="*/ 498948 h 1293305"/>
                      <a:gd name="connsiteX20" fmla="*/ 646091 w 1143517"/>
                      <a:gd name="connsiteY20" fmla="*/ 523796 h 1293305"/>
                      <a:gd name="connsiteX21" fmla="*/ 637809 w 1143517"/>
                      <a:gd name="connsiteY21" fmla="*/ 556926 h 1293305"/>
                      <a:gd name="connsiteX22" fmla="*/ 629526 w 1143517"/>
                      <a:gd name="connsiteY22" fmla="*/ 581774 h 1293305"/>
                      <a:gd name="connsiteX23" fmla="*/ 654374 w 1143517"/>
                      <a:gd name="connsiteY23" fmla="*/ 672883 h 1293305"/>
                      <a:gd name="connsiteX24" fmla="*/ 670939 w 1143517"/>
                      <a:gd name="connsiteY24" fmla="*/ 697731 h 1293305"/>
                      <a:gd name="connsiteX25" fmla="*/ 695787 w 1143517"/>
                      <a:gd name="connsiteY25" fmla="*/ 739144 h 1293305"/>
                      <a:gd name="connsiteX26" fmla="*/ 737200 w 1143517"/>
                      <a:gd name="connsiteY26" fmla="*/ 797122 h 1293305"/>
                      <a:gd name="connsiteX27" fmla="*/ 762048 w 1143517"/>
                      <a:gd name="connsiteY27" fmla="*/ 821970 h 1293305"/>
                      <a:gd name="connsiteX28" fmla="*/ 811743 w 1143517"/>
                      <a:gd name="connsiteY28" fmla="*/ 838535 h 1293305"/>
                      <a:gd name="connsiteX29" fmla="*/ 836591 w 1143517"/>
                      <a:gd name="connsiteY29" fmla="*/ 846818 h 1293305"/>
                      <a:gd name="connsiteX30" fmla="*/ 861439 w 1143517"/>
                      <a:gd name="connsiteY30" fmla="*/ 863383 h 1293305"/>
                      <a:gd name="connsiteX31" fmla="*/ 894569 w 1143517"/>
                      <a:gd name="connsiteY31" fmla="*/ 913078 h 1293305"/>
                      <a:gd name="connsiteX32" fmla="*/ 911135 w 1143517"/>
                      <a:gd name="connsiteY32" fmla="*/ 929644 h 1293305"/>
                      <a:gd name="connsiteX33" fmla="*/ 927700 w 1143517"/>
                      <a:gd name="connsiteY33" fmla="*/ 954491 h 1293305"/>
                      <a:gd name="connsiteX34" fmla="*/ 944265 w 1143517"/>
                      <a:gd name="connsiteY34" fmla="*/ 971057 h 1293305"/>
                      <a:gd name="connsiteX35" fmla="*/ 960830 w 1143517"/>
                      <a:gd name="connsiteY35" fmla="*/ 995904 h 1293305"/>
                      <a:gd name="connsiteX36" fmla="*/ 977396 w 1143517"/>
                      <a:gd name="connsiteY36" fmla="*/ 1012470 h 1293305"/>
                      <a:gd name="connsiteX37" fmla="*/ 993961 w 1143517"/>
                      <a:gd name="connsiteY37" fmla="*/ 1037318 h 1293305"/>
                      <a:gd name="connsiteX38" fmla="*/ 1035374 w 1143517"/>
                      <a:gd name="connsiteY38" fmla="*/ 1078731 h 1293305"/>
                      <a:gd name="connsiteX39" fmla="*/ 1060222 w 1143517"/>
                      <a:gd name="connsiteY39" fmla="*/ 1103578 h 1293305"/>
                      <a:gd name="connsiteX40" fmla="*/ 1076787 w 1143517"/>
                      <a:gd name="connsiteY40" fmla="*/ 1120144 h 1293305"/>
                      <a:gd name="connsiteX41" fmla="*/ 1093352 w 1143517"/>
                      <a:gd name="connsiteY41" fmla="*/ 1144991 h 1293305"/>
                      <a:gd name="connsiteX42" fmla="*/ 1126483 w 1143517"/>
                      <a:gd name="connsiteY42" fmla="*/ 1178122 h 1293305"/>
                      <a:gd name="connsiteX43" fmla="*/ 1134765 w 1143517"/>
                      <a:gd name="connsiteY43" fmla="*/ 1211252 h 1293305"/>
                      <a:gd name="connsiteX44" fmla="*/ 836591 w 1143517"/>
                      <a:gd name="connsiteY44" fmla="*/ 1252665 h 1293305"/>
                      <a:gd name="connsiteX45" fmla="*/ 786896 w 1143517"/>
                      <a:gd name="connsiteY45" fmla="*/ 1227818 h 1293305"/>
                      <a:gd name="connsiteX46" fmla="*/ 778613 w 1143517"/>
                      <a:gd name="connsiteY46" fmla="*/ 1202970 h 1293305"/>
                      <a:gd name="connsiteX47" fmla="*/ 795178 w 1143517"/>
                      <a:gd name="connsiteY47" fmla="*/ 1153274 h 1293305"/>
                      <a:gd name="connsiteX48" fmla="*/ 778613 w 1143517"/>
                      <a:gd name="connsiteY48" fmla="*/ 1070448 h 1293305"/>
                      <a:gd name="connsiteX49" fmla="*/ 728917 w 1143517"/>
                      <a:gd name="connsiteY49" fmla="*/ 1029035 h 1293305"/>
                      <a:gd name="connsiteX50" fmla="*/ 704069 w 1143517"/>
                      <a:gd name="connsiteY50" fmla="*/ 1020752 h 1293305"/>
                      <a:gd name="connsiteX51" fmla="*/ 654374 w 1143517"/>
                      <a:gd name="connsiteY51" fmla="*/ 954491 h 1293305"/>
                      <a:gd name="connsiteX52" fmla="*/ 604678 w 1143517"/>
                      <a:gd name="connsiteY52" fmla="*/ 921361 h 1293305"/>
                      <a:gd name="connsiteX53" fmla="*/ 563265 w 1143517"/>
                      <a:gd name="connsiteY53" fmla="*/ 888231 h 1293305"/>
                      <a:gd name="connsiteX54" fmla="*/ 546700 w 1143517"/>
                      <a:gd name="connsiteY54" fmla="*/ 871665 h 1293305"/>
                      <a:gd name="connsiteX55" fmla="*/ 497004 w 1143517"/>
                      <a:gd name="connsiteY55" fmla="*/ 846818 h 1293305"/>
                      <a:gd name="connsiteX56" fmla="*/ 455591 w 1143517"/>
                      <a:gd name="connsiteY56" fmla="*/ 813687 h 1293305"/>
                      <a:gd name="connsiteX57" fmla="*/ 405896 w 1143517"/>
                      <a:gd name="connsiteY57" fmla="*/ 797122 h 1293305"/>
                      <a:gd name="connsiteX58" fmla="*/ 356200 w 1143517"/>
                      <a:gd name="connsiteY58" fmla="*/ 739144 h 1293305"/>
                      <a:gd name="connsiteX59" fmla="*/ 347917 w 1143517"/>
                      <a:gd name="connsiteY59" fmla="*/ 714296 h 1293305"/>
                      <a:gd name="connsiteX60" fmla="*/ 331352 w 1143517"/>
                      <a:gd name="connsiteY60" fmla="*/ 656318 h 1293305"/>
                      <a:gd name="connsiteX61" fmla="*/ 298222 w 1143517"/>
                      <a:gd name="connsiteY61" fmla="*/ 614904 h 1293305"/>
                      <a:gd name="connsiteX62" fmla="*/ 281656 w 1143517"/>
                      <a:gd name="connsiteY62" fmla="*/ 540361 h 1293305"/>
                      <a:gd name="connsiteX63" fmla="*/ 273374 w 1143517"/>
                      <a:gd name="connsiteY63" fmla="*/ 507231 h 1293305"/>
                      <a:gd name="connsiteX64" fmla="*/ 215396 w 1143517"/>
                      <a:gd name="connsiteY64" fmla="*/ 457535 h 1293305"/>
                      <a:gd name="connsiteX65" fmla="*/ 198830 w 1143517"/>
                      <a:gd name="connsiteY65" fmla="*/ 407839 h 1293305"/>
                      <a:gd name="connsiteX66" fmla="*/ 190548 w 1143517"/>
                      <a:gd name="connsiteY66" fmla="*/ 382991 h 1293305"/>
                      <a:gd name="connsiteX67" fmla="*/ 165700 w 1143517"/>
                      <a:gd name="connsiteY67" fmla="*/ 374709 h 1293305"/>
                      <a:gd name="connsiteX68" fmla="*/ 149135 w 1143517"/>
                      <a:gd name="connsiteY68" fmla="*/ 349861 h 1293305"/>
                      <a:gd name="connsiteX69" fmla="*/ 132569 w 1143517"/>
                      <a:gd name="connsiteY69" fmla="*/ 333296 h 1293305"/>
                      <a:gd name="connsiteX70" fmla="*/ 124287 w 1143517"/>
                      <a:gd name="connsiteY70" fmla="*/ 308448 h 1293305"/>
                      <a:gd name="connsiteX71" fmla="*/ 116004 w 1143517"/>
                      <a:gd name="connsiteY71" fmla="*/ 217339 h 1293305"/>
                      <a:gd name="connsiteX72" fmla="*/ 91156 w 1143517"/>
                      <a:gd name="connsiteY72" fmla="*/ 200774 h 1293305"/>
                      <a:gd name="connsiteX73" fmla="*/ 58026 w 1143517"/>
                      <a:gd name="connsiteY73" fmla="*/ 151078 h 1293305"/>
                      <a:gd name="connsiteX74" fmla="*/ 33178 w 1143517"/>
                      <a:gd name="connsiteY74" fmla="*/ 109665 h 1293305"/>
                      <a:gd name="connsiteX75" fmla="*/ 48 w 1143517"/>
                      <a:gd name="connsiteY75" fmla="*/ 51687 h 1293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1143517" h="1293305">
                        <a:moveTo>
                          <a:pt x="48" y="51687"/>
                        </a:moveTo>
                        <a:cubicBezTo>
                          <a:pt x="1428" y="40644"/>
                          <a:pt x="27879" y="47108"/>
                          <a:pt x="41461" y="43404"/>
                        </a:cubicBezTo>
                        <a:cubicBezTo>
                          <a:pt x="58307" y="38810"/>
                          <a:pt x="73755" y="28289"/>
                          <a:pt x="91156" y="26839"/>
                        </a:cubicBezTo>
                        <a:lnTo>
                          <a:pt x="190548" y="18557"/>
                        </a:lnTo>
                        <a:cubicBezTo>
                          <a:pt x="204352" y="15796"/>
                          <a:pt x="217902" y="10995"/>
                          <a:pt x="231961" y="10274"/>
                        </a:cubicBezTo>
                        <a:cubicBezTo>
                          <a:pt x="495374" y="-3235"/>
                          <a:pt x="440703" y="-3614"/>
                          <a:pt x="621243" y="10274"/>
                        </a:cubicBezTo>
                        <a:cubicBezTo>
                          <a:pt x="629526" y="13035"/>
                          <a:pt x="646091" y="9826"/>
                          <a:pt x="646091" y="18557"/>
                        </a:cubicBezTo>
                        <a:cubicBezTo>
                          <a:pt x="646091" y="28511"/>
                          <a:pt x="627461" y="27349"/>
                          <a:pt x="621243" y="35122"/>
                        </a:cubicBezTo>
                        <a:cubicBezTo>
                          <a:pt x="615789" y="41940"/>
                          <a:pt x="616865" y="52161"/>
                          <a:pt x="612961" y="59970"/>
                        </a:cubicBezTo>
                        <a:cubicBezTo>
                          <a:pt x="595965" y="93964"/>
                          <a:pt x="600375" y="75702"/>
                          <a:pt x="579830" y="101383"/>
                        </a:cubicBezTo>
                        <a:cubicBezTo>
                          <a:pt x="573611" y="109156"/>
                          <a:pt x="568787" y="117948"/>
                          <a:pt x="563265" y="126231"/>
                        </a:cubicBezTo>
                        <a:cubicBezTo>
                          <a:pt x="560504" y="134513"/>
                          <a:pt x="554983" y="142348"/>
                          <a:pt x="554983" y="151078"/>
                        </a:cubicBezTo>
                        <a:cubicBezTo>
                          <a:pt x="554983" y="187278"/>
                          <a:pt x="559829" y="200621"/>
                          <a:pt x="579830" y="225622"/>
                        </a:cubicBezTo>
                        <a:cubicBezTo>
                          <a:pt x="584708" y="231720"/>
                          <a:pt x="590874" y="236665"/>
                          <a:pt x="596396" y="242187"/>
                        </a:cubicBezTo>
                        <a:cubicBezTo>
                          <a:pt x="599157" y="250470"/>
                          <a:pt x="598505" y="260861"/>
                          <a:pt x="604678" y="267035"/>
                        </a:cubicBezTo>
                        <a:cubicBezTo>
                          <a:pt x="610851" y="273209"/>
                          <a:pt x="628291" y="266675"/>
                          <a:pt x="629526" y="275318"/>
                        </a:cubicBezTo>
                        <a:cubicBezTo>
                          <a:pt x="629526" y="275321"/>
                          <a:pt x="608819" y="337436"/>
                          <a:pt x="604678" y="349861"/>
                        </a:cubicBezTo>
                        <a:lnTo>
                          <a:pt x="596396" y="374709"/>
                        </a:lnTo>
                        <a:lnTo>
                          <a:pt x="588113" y="399557"/>
                        </a:lnTo>
                        <a:cubicBezTo>
                          <a:pt x="599669" y="468890"/>
                          <a:pt x="587081" y="435279"/>
                          <a:pt x="629526" y="498948"/>
                        </a:cubicBezTo>
                        <a:lnTo>
                          <a:pt x="646091" y="523796"/>
                        </a:lnTo>
                        <a:cubicBezTo>
                          <a:pt x="643330" y="534839"/>
                          <a:pt x="640936" y="545981"/>
                          <a:pt x="637809" y="556926"/>
                        </a:cubicBezTo>
                        <a:cubicBezTo>
                          <a:pt x="635411" y="565321"/>
                          <a:pt x="629526" y="573043"/>
                          <a:pt x="629526" y="581774"/>
                        </a:cubicBezTo>
                        <a:cubicBezTo>
                          <a:pt x="629526" y="597331"/>
                          <a:pt x="647879" y="663140"/>
                          <a:pt x="654374" y="672883"/>
                        </a:cubicBezTo>
                        <a:cubicBezTo>
                          <a:pt x="659896" y="681166"/>
                          <a:pt x="666487" y="688827"/>
                          <a:pt x="670939" y="697731"/>
                        </a:cubicBezTo>
                        <a:cubicBezTo>
                          <a:pt x="692443" y="740738"/>
                          <a:pt x="663432" y="706787"/>
                          <a:pt x="695787" y="739144"/>
                        </a:cubicBezTo>
                        <a:cubicBezTo>
                          <a:pt x="715113" y="797122"/>
                          <a:pt x="695787" y="783317"/>
                          <a:pt x="737200" y="797122"/>
                        </a:cubicBezTo>
                        <a:cubicBezTo>
                          <a:pt x="745483" y="805405"/>
                          <a:pt x="751809" y="816281"/>
                          <a:pt x="762048" y="821970"/>
                        </a:cubicBezTo>
                        <a:cubicBezTo>
                          <a:pt x="777312" y="830450"/>
                          <a:pt x="795178" y="833013"/>
                          <a:pt x="811743" y="838535"/>
                        </a:cubicBezTo>
                        <a:cubicBezTo>
                          <a:pt x="820026" y="841296"/>
                          <a:pt x="829327" y="841975"/>
                          <a:pt x="836591" y="846818"/>
                        </a:cubicBezTo>
                        <a:lnTo>
                          <a:pt x="861439" y="863383"/>
                        </a:lnTo>
                        <a:cubicBezTo>
                          <a:pt x="872482" y="879948"/>
                          <a:pt x="880491" y="899000"/>
                          <a:pt x="894569" y="913078"/>
                        </a:cubicBezTo>
                        <a:cubicBezTo>
                          <a:pt x="900091" y="918600"/>
                          <a:pt x="906257" y="923546"/>
                          <a:pt x="911135" y="929644"/>
                        </a:cubicBezTo>
                        <a:cubicBezTo>
                          <a:pt x="917353" y="937417"/>
                          <a:pt x="921482" y="946718"/>
                          <a:pt x="927700" y="954491"/>
                        </a:cubicBezTo>
                        <a:cubicBezTo>
                          <a:pt x="932578" y="960589"/>
                          <a:pt x="939387" y="964959"/>
                          <a:pt x="944265" y="971057"/>
                        </a:cubicBezTo>
                        <a:cubicBezTo>
                          <a:pt x="950483" y="978830"/>
                          <a:pt x="954612" y="988131"/>
                          <a:pt x="960830" y="995904"/>
                        </a:cubicBezTo>
                        <a:cubicBezTo>
                          <a:pt x="965708" y="1002002"/>
                          <a:pt x="972518" y="1006372"/>
                          <a:pt x="977396" y="1012470"/>
                        </a:cubicBezTo>
                        <a:cubicBezTo>
                          <a:pt x="983614" y="1020243"/>
                          <a:pt x="987406" y="1029826"/>
                          <a:pt x="993961" y="1037318"/>
                        </a:cubicBezTo>
                        <a:cubicBezTo>
                          <a:pt x="1006816" y="1052010"/>
                          <a:pt x="1021570" y="1064927"/>
                          <a:pt x="1035374" y="1078731"/>
                        </a:cubicBezTo>
                        <a:lnTo>
                          <a:pt x="1060222" y="1103578"/>
                        </a:lnTo>
                        <a:cubicBezTo>
                          <a:pt x="1065744" y="1109100"/>
                          <a:pt x="1072455" y="1113647"/>
                          <a:pt x="1076787" y="1120144"/>
                        </a:cubicBezTo>
                        <a:cubicBezTo>
                          <a:pt x="1082309" y="1128426"/>
                          <a:pt x="1086874" y="1137433"/>
                          <a:pt x="1093352" y="1144991"/>
                        </a:cubicBezTo>
                        <a:cubicBezTo>
                          <a:pt x="1103516" y="1156849"/>
                          <a:pt x="1126483" y="1178122"/>
                          <a:pt x="1126483" y="1178122"/>
                        </a:cubicBezTo>
                        <a:cubicBezTo>
                          <a:pt x="1129244" y="1189165"/>
                          <a:pt x="1132533" y="1200090"/>
                          <a:pt x="1134765" y="1211252"/>
                        </a:cubicBezTo>
                        <a:cubicBezTo>
                          <a:pt x="1164891" y="1361883"/>
                          <a:pt x="1129153" y="1260572"/>
                          <a:pt x="836591" y="1252665"/>
                        </a:cubicBezTo>
                        <a:cubicBezTo>
                          <a:pt x="820221" y="1247209"/>
                          <a:pt x="798574" y="1242415"/>
                          <a:pt x="786896" y="1227818"/>
                        </a:cubicBezTo>
                        <a:cubicBezTo>
                          <a:pt x="781442" y="1221000"/>
                          <a:pt x="781374" y="1211253"/>
                          <a:pt x="778613" y="1202970"/>
                        </a:cubicBezTo>
                        <a:cubicBezTo>
                          <a:pt x="784135" y="1186405"/>
                          <a:pt x="797647" y="1170560"/>
                          <a:pt x="795178" y="1153274"/>
                        </a:cubicBezTo>
                        <a:cubicBezTo>
                          <a:pt x="794476" y="1148360"/>
                          <a:pt x="789128" y="1086220"/>
                          <a:pt x="778613" y="1070448"/>
                        </a:cubicBezTo>
                        <a:cubicBezTo>
                          <a:pt x="769453" y="1056709"/>
                          <a:pt x="744197" y="1036675"/>
                          <a:pt x="728917" y="1029035"/>
                        </a:cubicBezTo>
                        <a:cubicBezTo>
                          <a:pt x="721108" y="1025130"/>
                          <a:pt x="712352" y="1023513"/>
                          <a:pt x="704069" y="1020752"/>
                        </a:cubicBezTo>
                        <a:cubicBezTo>
                          <a:pt x="692653" y="1003629"/>
                          <a:pt x="674800" y="969810"/>
                          <a:pt x="654374" y="954491"/>
                        </a:cubicBezTo>
                        <a:cubicBezTo>
                          <a:pt x="638447" y="942546"/>
                          <a:pt x="604678" y="921361"/>
                          <a:pt x="604678" y="921361"/>
                        </a:cubicBezTo>
                        <a:cubicBezTo>
                          <a:pt x="571684" y="871870"/>
                          <a:pt x="607718" y="914903"/>
                          <a:pt x="563265" y="888231"/>
                        </a:cubicBezTo>
                        <a:cubicBezTo>
                          <a:pt x="556569" y="884213"/>
                          <a:pt x="552798" y="876543"/>
                          <a:pt x="546700" y="871665"/>
                        </a:cubicBezTo>
                        <a:cubicBezTo>
                          <a:pt x="523764" y="853316"/>
                          <a:pt x="523248" y="855565"/>
                          <a:pt x="497004" y="846818"/>
                        </a:cubicBezTo>
                        <a:cubicBezTo>
                          <a:pt x="483235" y="833048"/>
                          <a:pt x="474400" y="822047"/>
                          <a:pt x="455591" y="813687"/>
                        </a:cubicBezTo>
                        <a:cubicBezTo>
                          <a:pt x="439635" y="806595"/>
                          <a:pt x="405896" y="797122"/>
                          <a:pt x="405896" y="797122"/>
                        </a:cubicBezTo>
                        <a:cubicBezTo>
                          <a:pt x="385518" y="776744"/>
                          <a:pt x="368814" y="764371"/>
                          <a:pt x="356200" y="739144"/>
                        </a:cubicBezTo>
                        <a:cubicBezTo>
                          <a:pt x="352295" y="731335"/>
                          <a:pt x="350315" y="722691"/>
                          <a:pt x="347917" y="714296"/>
                        </a:cubicBezTo>
                        <a:cubicBezTo>
                          <a:pt x="344376" y="701903"/>
                          <a:pt x="337975" y="669564"/>
                          <a:pt x="331352" y="656318"/>
                        </a:cubicBezTo>
                        <a:cubicBezTo>
                          <a:pt x="320903" y="635421"/>
                          <a:pt x="313630" y="630312"/>
                          <a:pt x="298222" y="614904"/>
                        </a:cubicBezTo>
                        <a:cubicBezTo>
                          <a:pt x="282103" y="566551"/>
                          <a:pt x="296231" y="613238"/>
                          <a:pt x="281656" y="540361"/>
                        </a:cubicBezTo>
                        <a:cubicBezTo>
                          <a:pt x="279424" y="529199"/>
                          <a:pt x="279407" y="516884"/>
                          <a:pt x="273374" y="507231"/>
                        </a:cubicBezTo>
                        <a:cubicBezTo>
                          <a:pt x="259028" y="484278"/>
                          <a:pt x="236779" y="471791"/>
                          <a:pt x="215396" y="457535"/>
                        </a:cubicBezTo>
                        <a:lnTo>
                          <a:pt x="198830" y="407839"/>
                        </a:lnTo>
                        <a:cubicBezTo>
                          <a:pt x="196069" y="399556"/>
                          <a:pt x="198831" y="385752"/>
                          <a:pt x="190548" y="382991"/>
                        </a:cubicBezTo>
                        <a:lnTo>
                          <a:pt x="165700" y="374709"/>
                        </a:lnTo>
                        <a:cubicBezTo>
                          <a:pt x="160178" y="366426"/>
                          <a:pt x="155354" y="357634"/>
                          <a:pt x="149135" y="349861"/>
                        </a:cubicBezTo>
                        <a:cubicBezTo>
                          <a:pt x="144257" y="343763"/>
                          <a:pt x="136587" y="339992"/>
                          <a:pt x="132569" y="333296"/>
                        </a:cubicBezTo>
                        <a:cubicBezTo>
                          <a:pt x="128077" y="325810"/>
                          <a:pt x="127048" y="316731"/>
                          <a:pt x="124287" y="308448"/>
                        </a:cubicBezTo>
                        <a:cubicBezTo>
                          <a:pt x="121526" y="278078"/>
                          <a:pt x="124972" y="246485"/>
                          <a:pt x="116004" y="217339"/>
                        </a:cubicBezTo>
                        <a:cubicBezTo>
                          <a:pt x="113076" y="207825"/>
                          <a:pt x="97711" y="208266"/>
                          <a:pt x="91156" y="200774"/>
                        </a:cubicBezTo>
                        <a:cubicBezTo>
                          <a:pt x="78046" y="185791"/>
                          <a:pt x="64322" y="169965"/>
                          <a:pt x="58026" y="151078"/>
                        </a:cubicBezTo>
                        <a:cubicBezTo>
                          <a:pt x="43642" y="107929"/>
                          <a:pt x="59164" y="142148"/>
                          <a:pt x="33178" y="109665"/>
                        </a:cubicBezTo>
                        <a:cubicBezTo>
                          <a:pt x="26960" y="101892"/>
                          <a:pt x="-1332" y="62730"/>
                          <a:pt x="48" y="51687"/>
                        </a:cubicBezTo>
                        <a:close/>
                      </a:path>
                    </a:pathLst>
                  </a:custGeom>
                  <a:solidFill>
                    <a:srgbClr val="EF2E29"/>
                  </a:solidFill>
                  <a:ln w="28575">
                    <a:solidFill>
                      <a:srgbClr val="EF2E2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" name="Forma libre 42"/>
                  <p:cNvSpPr/>
                  <p:nvPr/>
                </p:nvSpPr>
                <p:spPr>
                  <a:xfrm>
                    <a:off x="3941614" y="3646337"/>
                    <a:ext cx="1069408" cy="662608"/>
                  </a:xfrm>
                  <a:custGeom>
                    <a:avLst/>
                    <a:gdLst>
                      <a:gd name="connsiteX0" fmla="*/ 953452 w 1069409"/>
                      <a:gd name="connsiteY0" fmla="*/ 662609 h 662609"/>
                      <a:gd name="connsiteX1" fmla="*/ 994866 w 1069409"/>
                      <a:gd name="connsiteY1" fmla="*/ 637761 h 662609"/>
                      <a:gd name="connsiteX2" fmla="*/ 1036279 w 1069409"/>
                      <a:gd name="connsiteY2" fmla="*/ 604631 h 662609"/>
                      <a:gd name="connsiteX3" fmla="*/ 1052844 w 1069409"/>
                      <a:gd name="connsiteY3" fmla="*/ 588065 h 662609"/>
                      <a:gd name="connsiteX4" fmla="*/ 1069409 w 1069409"/>
                      <a:gd name="connsiteY4" fmla="*/ 538370 h 662609"/>
                      <a:gd name="connsiteX5" fmla="*/ 1061126 w 1069409"/>
                      <a:gd name="connsiteY5" fmla="*/ 455544 h 662609"/>
                      <a:gd name="connsiteX6" fmla="*/ 1044561 w 1069409"/>
                      <a:gd name="connsiteY6" fmla="*/ 430696 h 662609"/>
                      <a:gd name="connsiteX7" fmla="*/ 1036279 w 1069409"/>
                      <a:gd name="connsiteY7" fmla="*/ 364435 h 662609"/>
                      <a:gd name="connsiteX8" fmla="*/ 1019713 w 1069409"/>
                      <a:gd name="connsiteY8" fmla="*/ 314739 h 662609"/>
                      <a:gd name="connsiteX9" fmla="*/ 986583 w 1069409"/>
                      <a:gd name="connsiteY9" fmla="*/ 248479 h 662609"/>
                      <a:gd name="connsiteX10" fmla="*/ 936887 w 1069409"/>
                      <a:gd name="connsiteY10" fmla="*/ 231913 h 662609"/>
                      <a:gd name="connsiteX11" fmla="*/ 920322 w 1069409"/>
                      <a:gd name="connsiteY11" fmla="*/ 207065 h 662609"/>
                      <a:gd name="connsiteX12" fmla="*/ 870626 w 1069409"/>
                      <a:gd name="connsiteY12" fmla="*/ 190500 h 662609"/>
                      <a:gd name="connsiteX13" fmla="*/ 845779 w 1069409"/>
                      <a:gd name="connsiteY13" fmla="*/ 140805 h 662609"/>
                      <a:gd name="connsiteX14" fmla="*/ 796083 w 1069409"/>
                      <a:gd name="connsiteY14" fmla="*/ 124239 h 662609"/>
                      <a:gd name="connsiteX15" fmla="*/ 746387 w 1069409"/>
                      <a:gd name="connsiteY15" fmla="*/ 91109 h 662609"/>
                      <a:gd name="connsiteX16" fmla="*/ 729822 w 1069409"/>
                      <a:gd name="connsiteY16" fmla="*/ 66261 h 662609"/>
                      <a:gd name="connsiteX17" fmla="*/ 630431 w 1069409"/>
                      <a:gd name="connsiteY17" fmla="*/ 66261 h 662609"/>
                      <a:gd name="connsiteX18" fmla="*/ 613866 w 1069409"/>
                      <a:gd name="connsiteY18" fmla="*/ 91109 h 662609"/>
                      <a:gd name="connsiteX19" fmla="*/ 564170 w 1069409"/>
                      <a:gd name="connsiteY19" fmla="*/ 107674 h 662609"/>
                      <a:gd name="connsiteX20" fmla="*/ 489626 w 1069409"/>
                      <a:gd name="connsiteY20" fmla="*/ 149087 h 662609"/>
                      <a:gd name="connsiteX21" fmla="*/ 448213 w 1069409"/>
                      <a:gd name="connsiteY21" fmla="*/ 124239 h 662609"/>
                      <a:gd name="connsiteX22" fmla="*/ 456496 w 1069409"/>
                      <a:gd name="connsiteY22" fmla="*/ 99392 h 662609"/>
                      <a:gd name="connsiteX23" fmla="*/ 423366 w 1069409"/>
                      <a:gd name="connsiteY23" fmla="*/ 0 h 662609"/>
                      <a:gd name="connsiteX24" fmla="*/ 390235 w 1069409"/>
                      <a:gd name="connsiteY24" fmla="*/ 8283 h 662609"/>
                      <a:gd name="connsiteX25" fmla="*/ 381952 w 1069409"/>
                      <a:gd name="connsiteY25" fmla="*/ 66261 h 662609"/>
                      <a:gd name="connsiteX26" fmla="*/ 373670 w 1069409"/>
                      <a:gd name="connsiteY26" fmla="*/ 91109 h 662609"/>
                      <a:gd name="connsiteX27" fmla="*/ 390235 w 1069409"/>
                      <a:gd name="connsiteY27" fmla="*/ 140805 h 662609"/>
                      <a:gd name="connsiteX28" fmla="*/ 398518 w 1069409"/>
                      <a:gd name="connsiteY28" fmla="*/ 165652 h 662609"/>
                      <a:gd name="connsiteX29" fmla="*/ 381952 w 1069409"/>
                      <a:gd name="connsiteY29" fmla="*/ 149087 h 662609"/>
                      <a:gd name="connsiteX30" fmla="*/ 332257 w 1069409"/>
                      <a:gd name="connsiteY30" fmla="*/ 132522 h 662609"/>
                      <a:gd name="connsiteX31" fmla="*/ 241148 w 1069409"/>
                      <a:gd name="connsiteY31" fmla="*/ 115957 h 662609"/>
                      <a:gd name="connsiteX32" fmla="*/ 150039 w 1069409"/>
                      <a:gd name="connsiteY32" fmla="*/ 99392 h 662609"/>
                      <a:gd name="connsiteX33" fmla="*/ 58931 w 1069409"/>
                      <a:gd name="connsiteY33" fmla="*/ 107674 h 662609"/>
                      <a:gd name="connsiteX34" fmla="*/ 67213 w 1069409"/>
                      <a:gd name="connsiteY34" fmla="*/ 132522 h 662609"/>
                      <a:gd name="connsiteX35" fmla="*/ 83779 w 1069409"/>
                      <a:gd name="connsiteY35" fmla="*/ 149087 h 662609"/>
                      <a:gd name="connsiteX36" fmla="*/ 75496 w 1069409"/>
                      <a:gd name="connsiteY36" fmla="*/ 173935 h 662609"/>
                      <a:gd name="connsiteX37" fmla="*/ 17518 w 1069409"/>
                      <a:gd name="connsiteY37" fmla="*/ 198783 h 662609"/>
                      <a:gd name="connsiteX38" fmla="*/ 952 w 1069409"/>
                      <a:gd name="connsiteY38" fmla="*/ 215348 h 662609"/>
                      <a:gd name="connsiteX39" fmla="*/ 75496 w 1069409"/>
                      <a:gd name="connsiteY39" fmla="*/ 265044 h 662609"/>
                      <a:gd name="connsiteX40" fmla="*/ 100344 w 1069409"/>
                      <a:gd name="connsiteY40" fmla="*/ 273326 h 662609"/>
                      <a:gd name="connsiteX41" fmla="*/ 116909 w 1069409"/>
                      <a:gd name="connsiteY41" fmla="*/ 289892 h 662609"/>
                      <a:gd name="connsiteX42" fmla="*/ 150039 w 1069409"/>
                      <a:gd name="connsiteY42" fmla="*/ 331305 h 662609"/>
                      <a:gd name="connsiteX43" fmla="*/ 174887 w 1069409"/>
                      <a:gd name="connsiteY43" fmla="*/ 339587 h 662609"/>
                      <a:gd name="connsiteX44" fmla="*/ 224583 w 1069409"/>
                      <a:gd name="connsiteY44" fmla="*/ 381000 h 662609"/>
                      <a:gd name="connsiteX45" fmla="*/ 274279 w 1069409"/>
                      <a:gd name="connsiteY45" fmla="*/ 397565 h 662609"/>
                      <a:gd name="connsiteX46" fmla="*/ 290844 w 1069409"/>
                      <a:gd name="connsiteY46" fmla="*/ 414131 h 662609"/>
                      <a:gd name="connsiteX47" fmla="*/ 315692 w 1069409"/>
                      <a:gd name="connsiteY47" fmla="*/ 422413 h 662609"/>
                      <a:gd name="connsiteX48" fmla="*/ 373670 w 1069409"/>
                      <a:gd name="connsiteY48" fmla="*/ 438979 h 662609"/>
                      <a:gd name="connsiteX49" fmla="*/ 423366 w 1069409"/>
                      <a:gd name="connsiteY49" fmla="*/ 472109 h 662609"/>
                      <a:gd name="connsiteX50" fmla="*/ 448213 w 1069409"/>
                      <a:gd name="connsiteY50" fmla="*/ 488674 h 662609"/>
                      <a:gd name="connsiteX51" fmla="*/ 497909 w 1069409"/>
                      <a:gd name="connsiteY51" fmla="*/ 513522 h 662609"/>
                      <a:gd name="connsiteX52" fmla="*/ 522757 w 1069409"/>
                      <a:gd name="connsiteY52" fmla="*/ 521805 h 662609"/>
                      <a:gd name="connsiteX53" fmla="*/ 597300 w 1069409"/>
                      <a:gd name="connsiteY53" fmla="*/ 538370 h 662609"/>
                      <a:gd name="connsiteX54" fmla="*/ 671844 w 1069409"/>
                      <a:gd name="connsiteY54" fmla="*/ 563218 h 662609"/>
                      <a:gd name="connsiteX55" fmla="*/ 696692 w 1069409"/>
                      <a:gd name="connsiteY55" fmla="*/ 571500 h 662609"/>
                      <a:gd name="connsiteX56" fmla="*/ 779518 w 1069409"/>
                      <a:gd name="connsiteY56" fmla="*/ 596348 h 662609"/>
                      <a:gd name="connsiteX57" fmla="*/ 878909 w 1069409"/>
                      <a:gd name="connsiteY57" fmla="*/ 629479 h 662609"/>
                      <a:gd name="connsiteX58" fmla="*/ 928605 w 1069409"/>
                      <a:gd name="connsiteY58" fmla="*/ 646044 h 662609"/>
                      <a:gd name="connsiteX59" fmla="*/ 953452 w 1069409"/>
                      <a:gd name="connsiteY59" fmla="*/ 662609 h 66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69409" h="662609">
                        <a:moveTo>
                          <a:pt x="953452" y="662609"/>
                        </a:moveTo>
                        <a:cubicBezTo>
                          <a:pt x="967257" y="654326"/>
                          <a:pt x="982643" y="648238"/>
                          <a:pt x="994866" y="637761"/>
                        </a:cubicBezTo>
                        <a:cubicBezTo>
                          <a:pt x="1042547" y="596891"/>
                          <a:pt x="978944" y="623741"/>
                          <a:pt x="1036279" y="604631"/>
                        </a:cubicBezTo>
                        <a:cubicBezTo>
                          <a:pt x="1041801" y="599109"/>
                          <a:pt x="1049352" y="595050"/>
                          <a:pt x="1052844" y="588065"/>
                        </a:cubicBezTo>
                        <a:cubicBezTo>
                          <a:pt x="1060653" y="572447"/>
                          <a:pt x="1069409" y="538370"/>
                          <a:pt x="1069409" y="538370"/>
                        </a:cubicBezTo>
                        <a:cubicBezTo>
                          <a:pt x="1066648" y="510761"/>
                          <a:pt x="1067365" y="482580"/>
                          <a:pt x="1061126" y="455544"/>
                        </a:cubicBezTo>
                        <a:cubicBezTo>
                          <a:pt x="1058888" y="445844"/>
                          <a:pt x="1047180" y="440300"/>
                          <a:pt x="1044561" y="430696"/>
                        </a:cubicBezTo>
                        <a:cubicBezTo>
                          <a:pt x="1038705" y="409221"/>
                          <a:pt x="1040943" y="386200"/>
                          <a:pt x="1036279" y="364435"/>
                        </a:cubicBezTo>
                        <a:cubicBezTo>
                          <a:pt x="1032620" y="347361"/>
                          <a:pt x="1019713" y="314739"/>
                          <a:pt x="1019713" y="314739"/>
                        </a:cubicBezTo>
                        <a:cubicBezTo>
                          <a:pt x="1012414" y="270942"/>
                          <a:pt x="1023851" y="265043"/>
                          <a:pt x="986583" y="248479"/>
                        </a:cubicBezTo>
                        <a:cubicBezTo>
                          <a:pt x="970627" y="241387"/>
                          <a:pt x="936887" y="231913"/>
                          <a:pt x="936887" y="231913"/>
                        </a:cubicBezTo>
                        <a:cubicBezTo>
                          <a:pt x="931365" y="223630"/>
                          <a:pt x="928763" y="212341"/>
                          <a:pt x="920322" y="207065"/>
                        </a:cubicBezTo>
                        <a:cubicBezTo>
                          <a:pt x="905515" y="197811"/>
                          <a:pt x="870626" y="190500"/>
                          <a:pt x="870626" y="190500"/>
                        </a:cubicBezTo>
                        <a:cubicBezTo>
                          <a:pt x="866113" y="176960"/>
                          <a:pt x="859301" y="149256"/>
                          <a:pt x="845779" y="140805"/>
                        </a:cubicBezTo>
                        <a:cubicBezTo>
                          <a:pt x="830972" y="131550"/>
                          <a:pt x="810612" y="133925"/>
                          <a:pt x="796083" y="124239"/>
                        </a:cubicBezTo>
                        <a:lnTo>
                          <a:pt x="746387" y="91109"/>
                        </a:lnTo>
                        <a:cubicBezTo>
                          <a:pt x="740865" y="82826"/>
                          <a:pt x="737595" y="72479"/>
                          <a:pt x="729822" y="66261"/>
                        </a:cubicBezTo>
                        <a:cubicBezTo>
                          <a:pt x="706133" y="47310"/>
                          <a:pt x="642416" y="64929"/>
                          <a:pt x="630431" y="66261"/>
                        </a:cubicBezTo>
                        <a:cubicBezTo>
                          <a:pt x="624909" y="74544"/>
                          <a:pt x="622307" y="85833"/>
                          <a:pt x="613866" y="91109"/>
                        </a:cubicBezTo>
                        <a:cubicBezTo>
                          <a:pt x="599059" y="100363"/>
                          <a:pt x="564170" y="107674"/>
                          <a:pt x="564170" y="107674"/>
                        </a:cubicBezTo>
                        <a:cubicBezTo>
                          <a:pt x="507210" y="145648"/>
                          <a:pt x="533362" y="134510"/>
                          <a:pt x="489626" y="149087"/>
                        </a:cubicBezTo>
                        <a:cubicBezTo>
                          <a:pt x="479160" y="145598"/>
                          <a:pt x="451462" y="140482"/>
                          <a:pt x="448213" y="124239"/>
                        </a:cubicBezTo>
                        <a:cubicBezTo>
                          <a:pt x="446501" y="115678"/>
                          <a:pt x="453735" y="107674"/>
                          <a:pt x="456496" y="99392"/>
                        </a:cubicBezTo>
                        <a:cubicBezTo>
                          <a:pt x="453115" y="62207"/>
                          <a:pt x="475513" y="0"/>
                          <a:pt x="423366" y="0"/>
                        </a:cubicBezTo>
                        <a:cubicBezTo>
                          <a:pt x="411982" y="0"/>
                          <a:pt x="401279" y="5522"/>
                          <a:pt x="390235" y="8283"/>
                        </a:cubicBezTo>
                        <a:cubicBezTo>
                          <a:pt x="387474" y="27609"/>
                          <a:pt x="385781" y="47118"/>
                          <a:pt x="381952" y="66261"/>
                        </a:cubicBezTo>
                        <a:cubicBezTo>
                          <a:pt x="380240" y="74822"/>
                          <a:pt x="372706" y="82432"/>
                          <a:pt x="373670" y="91109"/>
                        </a:cubicBezTo>
                        <a:cubicBezTo>
                          <a:pt x="375598" y="108464"/>
                          <a:pt x="384713" y="124240"/>
                          <a:pt x="390235" y="140805"/>
                        </a:cubicBezTo>
                        <a:cubicBezTo>
                          <a:pt x="392996" y="149087"/>
                          <a:pt x="404692" y="171825"/>
                          <a:pt x="398518" y="165652"/>
                        </a:cubicBezTo>
                        <a:cubicBezTo>
                          <a:pt x="392996" y="160130"/>
                          <a:pt x="388937" y="152579"/>
                          <a:pt x="381952" y="149087"/>
                        </a:cubicBezTo>
                        <a:cubicBezTo>
                          <a:pt x="366334" y="141278"/>
                          <a:pt x="348822" y="138044"/>
                          <a:pt x="332257" y="132522"/>
                        </a:cubicBezTo>
                        <a:cubicBezTo>
                          <a:pt x="286291" y="117200"/>
                          <a:pt x="316077" y="125322"/>
                          <a:pt x="241148" y="115957"/>
                        </a:cubicBezTo>
                        <a:cubicBezTo>
                          <a:pt x="206203" y="104308"/>
                          <a:pt x="196870" y="99392"/>
                          <a:pt x="150039" y="99392"/>
                        </a:cubicBezTo>
                        <a:cubicBezTo>
                          <a:pt x="119544" y="99392"/>
                          <a:pt x="89300" y="104913"/>
                          <a:pt x="58931" y="107674"/>
                        </a:cubicBezTo>
                        <a:cubicBezTo>
                          <a:pt x="61692" y="115957"/>
                          <a:pt x="62721" y="125036"/>
                          <a:pt x="67213" y="132522"/>
                        </a:cubicBezTo>
                        <a:cubicBezTo>
                          <a:pt x="71231" y="139218"/>
                          <a:pt x="82247" y="141430"/>
                          <a:pt x="83779" y="149087"/>
                        </a:cubicBezTo>
                        <a:cubicBezTo>
                          <a:pt x="85491" y="157648"/>
                          <a:pt x="80950" y="167117"/>
                          <a:pt x="75496" y="173935"/>
                        </a:cubicBezTo>
                        <a:cubicBezTo>
                          <a:pt x="61197" y="191809"/>
                          <a:pt x="37412" y="193809"/>
                          <a:pt x="17518" y="198783"/>
                        </a:cubicBezTo>
                        <a:cubicBezTo>
                          <a:pt x="11996" y="204305"/>
                          <a:pt x="2236" y="207645"/>
                          <a:pt x="952" y="215348"/>
                        </a:cubicBezTo>
                        <a:cubicBezTo>
                          <a:pt x="-7549" y="266351"/>
                          <a:pt x="42802" y="254147"/>
                          <a:pt x="75496" y="265044"/>
                        </a:cubicBezTo>
                        <a:lnTo>
                          <a:pt x="100344" y="273326"/>
                        </a:lnTo>
                        <a:cubicBezTo>
                          <a:pt x="105866" y="278848"/>
                          <a:pt x="112031" y="283794"/>
                          <a:pt x="116909" y="289892"/>
                        </a:cubicBezTo>
                        <a:cubicBezTo>
                          <a:pt x="127324" y="302911"/>
                          <a:pt x="134659" y="322077"/>
                          <a:pt x="150039" y="331305"/>
                        </a:cubicBezTo>
                        <a:cubicBezTo>
                          <a:pt x="157525" y="335797"/>
                          <a:pt x="166604" y="336826"/>
                          <a:pt x="174887" y="339587"/>
                        </a:cubicBezTo>
                        <a:cubicBezTo>
                          <a:pt x="190492" y="355192"/>
                          <a:pt x="203826" y="371775"/>
                          <a:pt x="224583" y="381000"/>
                        </a:cubicBezTo>
                        <a:cubicBezTo>
                          <a:pt x="240539" y="388092"/>
                          <a:pt x="274279" y="397565"/>
                          <a:pt x="274279" y="397565"/>
                        </a:cubicBezTo>
                        <a:cubicBezTo>
                          <a:pt x="279801" y="403087"/>
                          <a:pt x="284148" y="410113"/>
                          <a:pt x="290844" y="414131"/>
                        </a:cubicBezTo>
                        <a:cubicBezTo>
                          <a:pt x="298330" y="418623"/>
                          <a:pt x="307297" y="420015"/>
                          <a:pt x="315692" y="422413"/>
                        </a:cubicBezTo>
                        <a:cubicBezTo>
                          <a:pt x="324523" y="424936"/>
                          <a:pt x="363156" y="433138"/>
                          <a:pt x="373670" y="438979"/>
                        </a:cubicBezTo>
                        <a:cubicBezTo>
                          <a:pt x="391074" y="448648"/>
                          <a:pt x="406801" y="461066"/>
                          <a:pt x="423366" y="472109"/>
                        </a:cubicBezTo>
                        <a:cubicBezTo>
                          <a:pt x="431648" y="477631"/>
                          <a:pt x="438770" y="485526"/>
                          <a:pt x="448213" y="488674"/>
                        </a:cubicBezTo>
                        <a:cubicBezTo>
                          <a:pt x="510669" y="509494"/>
                          <a:pt x="433684" y="481410"/>
                          <a:pt x="497909" y="513522"/>
                        </a:cubicBezTo>
                        <a:cubicBezTo>
                          <a:pt x="505718" y="517427"/>
                          <a:pt x="514287" y="519688"/>
                          <a:pt x="522757" y="521805"/>
                        </a:cubicBezTo>
                        <a:cubicBezTo>
                          <a:pt x="570072" y="533634"/>
                          <a:pt x="554766" y="525610"/>
                          <a:pt x="597300" y="538370"/>
                        </a:cubicBezTo>
                        <a:cubicBezTo>
                          <a:pt x="597350" y="538385"/>
                          <a:pt x="659395" y="559069"/>
                          <a:pt x="671844" y="563218"/>
                        </a:cubicBezTo>
                        <a:cubicBezTo>
                          <a:pt x="680127" y="565979"/>
                          <a:pt x="688222" y="569382"/>
                          <a:pt x="696692" y="571500"/>
                        </a:cubicBezTo>
                        <a:cubicBezTo>
                          <a:pt x="746759" y="584017"/>
                          <a:pt x="719028" y="576185"/>
                          <a:pt x="779518" y="596348"/>
                        </a:cubicBezTo>
                        <a:lnTo>
                          <a:pt x="878909" y="629479"/>
                        </a:lnTo>
                        <a:lnTo>
                          <a:pt x="928605" y="646044"/>
                        </a:lnTo>
                        <a:lnTo>
                          <a:pt x="953452" y="662609"/>
                        </a:lnTo>
                        <a:close/>
                      </a:path>
                    </a:pathLst>
                  </a:custGeom>
                  <a:solidFill>
                    <a:srgbClr val="EF2E29"/>
                  </a:solidFill>
                  <a:ln w="28575">
                    <a:solidFill>
                      <a:srgbClr val="EF2E2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" name="Forma libre 45"/>
                  <p:cNvSpPr/>
                  <p:nvPr/>
                </p:nvSpPr>
                <p:spPr>
                  <a:xfrm>
                    <a:off x="4663154" y="3611928"/>
                    <a:ext cx="215347" cy="166930"/>
                  </a:xfrm>
                  <a:custGeom>
                    <a:avLst/>
                    <a:gdLst>
                      <a:gd name="connsiteX0" fmla="*/ 165653 w 215348"/>
                      <a:gd name="connsiteY0" fmla="*/ 1279 h 166931"/>
                      <a:gd name="connsiteX1" fmla="*/ 207066 w 215348"/>
                      <a:gd name="connsiteY1" fmla="*/ 17844 h 166931"/>
                      <a:gd name="connsiteX2" fmla="*/ 215348 w 215348"/>
                      <a:gd name="connsiteY2" fmla="*/ 42692 h 166931"/>
                      <a:gd name="connsiteX3" fmla="*/ 207066 w 215348"/>
                      <a:gd name="connsiteY3" fmla="*/ 142083 h 166931"/>
                      <a:gd name="connsiteX4" fmla="*/ 182218 w 215348"/>
                      <a:gd name="connsiteY4" fmla="*/ 133801 h 166931"/>
                      <a:gd name="connsiteX5" fmla="*/ 132522 w 215348"/>
                      <a:gd name="connsiteY5" fmla="*/ 166931 h 166931"/>
                      <a:gd name="connsiteX6" fmla="*/ 107674 w 215348"/>
                      <a:gd name="connsiteY6" fmla="*/ 158648 h 166931"/>
                      <a:gd name="connsiteX7" fmla="*/ 82827 w 215348"/>
                      <a:gd name="connsiteY7" fmla="*/ 142083 h 166931"/>
                      <a:gd name="connsiteX8" fmla="*/ 33131 w 215348"/>
                      <a:gd name="connsiteY8" fmla="*/ 125518 h 166931"/>
                      <a:gd name="connsiteX9" fmla="*/ 16566 w 215348"/>
                      <a:gd name="connsiteY9" fmla="*/ 100670 h 166931"/>
                      <a:gd name="connsiteX10" fmla="*/ 0 w 215348"/>
                      <a:gd name="connsiteY10" fmla="*/ 84105 h 166931"/>
                      <a:gd name="connsiteX11" fmla="*/ 41413 w 215348"/>
                      <a:gd name="connsiteY11" fmla="*/ 59257 h 166931"/>
                      <a:gd name="connsiteX12" fmla="*/ 140805 w 215348"/>
                      <a:gd name="connsiteY12" fmla="*/ 1279 h 166931"/>
                      <a:gd name="connsiteX13" fmla="*/ 165653 w 215348"/>
                      <a:gd name="connsiteY13" fmla="*/ 1279 h 166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5348" h="166931">
                        <a:moveTo>
                          <a:pt x="165653" y="1279"/>
                        </a:moveTo>
                        <a:cubicBezTo>
                          <a:pt x="176697" y="4040"/>
                          <a:pt x="195644" y="8326"/>
                          <a:pt x="207066" y="17844"/>
                        </a:cubicBezTo>
                        <a:cubicBezTo>
                          <a:pt x="213773" y="23433"/>
                          <a:pt x="215348" y="33961"/>
                          <a:pt x="215348" y="42692"/>
                        </a:cubicBezTo>
                        <a:cubicBezTo>
                          <a:pt x="215348" y="75937"/>
                          <a:pt x="209827" y="108953"/>
                          <a:pt x="207066" y="142083"/>
                        </a:cubicBezTo>
                        <a:cubicBezTo>
                          <a:pt x="198783" y="139322"/>
                          <a:pt x="190501" y="131040"/>
                          <a:pt x="182218" y="133801"/>
                        </a:cubicBezTo>
                        <a:cubicBezTo>
                          <a:pt x="163331" y="140097"/>
                          <a:pt x="132522" y="166931"/>
                          <a:pt x="132522" y="166931"/>
                        </a:cubicBezTo>
                        <a:cubicBezTo>
                          <a:pt x="124239" y="164170"/>
                          <a:pt x="115483" y="162553"/>
                          <a:pt x="107674" y="158648"/>
                        </a:cubicBezTo>
                        <a:cubicBezTo>
                          <a:pt x="98771" y="154196"/>
                          <a:pt x="91923" y="146126"/>
                          <a:pt x="82827" y="142083"/>
                        </a:cubicBezTo>
                        <a:cubicBezTo>
                          <a:pt x="66871" y="134991"/>
                          <a:pt x="33131" y="125518"/>
                          <a:pt x="33131" y="125518"/>
                        </a:cubicBezTo>
                        <a:cubicBezTo>
                          <a:pt x="27609" y="117235"/>
                          <a:pt x="22785" y="108443"/>
                          <a:pt x="16566" y="100670"/>
                        </a:cubicBezTo>
                        <a:cubicBezTo>
                          <a:pt x="11688" y="94572"/>
                          <a:pt x="0" y="91914"/>
                          <a:pt x="0" y="84105"/>
                        </a:cubicBezTo>
                        <a:cubicBezTo>
                          <a:pt x="0" y="68947"/>
                          <a:pt x="34580" y="61535"/>
                          <a:pt x="41413" y="59257"/>
                        </a:cubicBezTo>
                        <a:cubicBezTo>
                          <a:pt x="54633" y="-20063"/>
                          <a:pt x="33109" y="10253"/>
                          <a:pt x="140805" y="1279"/>
                        </a:cubicBezTo>
                        <a:cubicBezTo>
                          <a:pt x="143556" y="1050"/>
                          <a:pt x="154609" y="-1482"/>
                          <a:pt x="165653" y="1279"/>
                        </a:cubicBezTo>
                        <a:close/>
                      </a:path>
                    </a:pathLst>
                  </a:custGeom>
                  <a:solidFill>
                    <a:srgbClr val="EF2E29"/>
                  </a:solidFill>
                  <a:ln w="19050">
                    <a:solidFill>
                      <a:srgbClr val="EF2E2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Forma libre 44"/>
                  <p:cNvSpPr/>
                  <p:nvPr/>
                </p:nvSpPr>
                <p:spPr>
                  <a:xfrm>
                    <a:off x="4702438" y="3505534"/>
                    <a:ext cx="101571" cy="103129"/>
                  </a:xfrm>
                  <a:custGeom>
                    <a:avLst/>
                    <a:gdLst>
                      <a:gd name="connsiteX0" fmla="*/ 10411 w 101571"/>
                      <a:gd name="connsiteY0" fmla="*/ 99391 h 103128"/>
                      <a:gd name="connsiteX1" fmla="*/ 84955 w 101571"/>
                      <a:gd name="connsiteY1" fmla="*/ 91109 h 103128"/>
                      <a:gd name="connsiteX2" fmla="*/ 93237 w 101571"/>
                      <a:gd name="connsiteY2" fmla="*/ 49696 h 103128"/>
                      <a:gd name="connsiteX3" fmla="*/ 76672 w 101571"/>
                      <a:gd name="connsiteY3" fmla="*/ 33130 h 103128"/>
                      <a:gd name="connsiteX4" fmla="*/ 60107 w 101571"/>
                      <a:gd name="connsiteY4" fmla="*/ 8283 h 103128"/>
                      <a:gd name="connsiteX5" fmla="*/ 35259 w 101571"/>
                      <a:gd name="connsiteY5" fmla="*/ 0 h 103128"/>
                      <a:gd name="connsiteX6" fmla="*/ 26976 w 101571"/>
                      <a:gd name="connsiteY6" fmla="*/ 24848 h 103128"/>
                      <a:gd name="connsiteX7" fmla="*/ 2128 w 101571"/>
                      <a:gd name="connsiteY7" fmla="*/ 33130 h 103128"/>
                      <a:gd name="connsiteX8" fmla="*/ 10411 w 101571"/>
                      <a:gd name="connsiteY8" fmla="*/ 99391 h 103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571" h="103128">
                        <a:moveTo>
                          <a:pt x="10411" y="99391"/>
                        </a:moveTo>
                        <a:cubicBezTo>
                          <a:pt x="24215" y="109054"/>
                          <a:pt x="60835" y="97687"/>
                          <a:pt x="84955" y="91109"/>
                        </a:cubicBezTo>
                        <a:cubicBezTo>
                          <a:pt x="109610" y="84385"/>
                          <a:pt x="101847" y="64046"/>
                          <a:pt x="93237" y="49696"/>
                        </a:cubicBezTo>
                        <a:cubicBezTo>
                          <a:pt x="89219" y="43000"/>
                          <a:pt x="81550" y="39228"/>
                          <a:pt x="76672" y="33130"/>
                        </a:cubicBezTo>
                        <a:cubicBezTo>
                          <a:pt x="70454" y="25357"/>
                          <a:pt x="67880" y="14501"/>
                          <a:pt x="60107" y="8283"/>
                        </a:cubicBezTo>
                        <a:cubicBezTo>
                          <a:pt x="53289" y="2829"/>
                          <a:pt x="43542" y="2761"/>
                          <a:pt x="35259" y="0"/>
                        </a:cubicBezTo>
                        <a:cubicBezTo>
                          <a:pt x="32498" y="8283"/>
                          <a:pt x="33150" y="18675"/>
                          <a:pt x="26976" y="24848"/>
                        </a:cubicBezTo>
                        <a:cubicBezTo>
                          <a:pt x="20802" y="31021"/>
                          <a:pt x="3363" y="24487"/>
                          <a:pt x="2128" y="33130"/>
                        </a:cubicBezTo>
                        <a:cubicBezTo>
                          <a:pt x="-341" y="50416"/>
                          <a:pt x="-3393" y="89728"/>
                          <a:pt x="10411" y="99391"/>
                        </a:cubicBezTo>
                        <a:close/>
                      </a:path>
                    </a:pathLst>
                  </a:custGeom>
                  <a:ln w="19050">
                    <a:solidFill>
                      <a:schemeClr val="accent6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" name="Forma libre 50"/>
                  <p:cNvSpPr/>
                  <p:nvPr/>
                </p:nvSpPr>
                <p:spPr>
                  <a:xfrm>
                    <a:off x="6062030" y="3918062"/>
                    <a:ext cx="1006806" cy="874962"/>
                  </a:xfrm>
                  <a:custGeom>
                    <a:avLst/>
                    <a:gdLst>
                      <a:gd name="connsiteX0" fmla="*/ 713189 w 978232"/>
                      <a:gd name="connsiteY0" fmla="*/ 167254 h 874962"/>
                      <a:gd name="connsiteX1" fmla="*/ 754602 w 978232"/>
                      <a:gd name="connsiteY1" fmla="*/ 192101 h 874962"/>
                      <a:gd name="connsiteX2" fmla="*/ 796015 w 978232"/>
                      <a:gd name="connsiteY2" fmla="*/ 225232 h 874962"/>
                      <a:gd name="connsiteX3" fmla="*/ 804297 w 978232"/>
                      <a:gd name="connsiteY3" fmla="*/ 250080 h 874962"/>
                      <a:gd name="connsiteX4" fmla="*/ 845710 w 978232"/>
                      <a:gd name="connsiteY4" fmla="*/ 283210 h 874962"/>
                      <a:gd name="connsiteX5" fmla="*/ 862276 w 978232"/>
                      <a:gd name="connsiteY5" fmla="*/ 299775 h 874962"/>
                      <a:gd name="connsiteX6" fmla="*/ 911971 w 978232"/>
                      <a:gd name="connsiteY6" fmla="*/ 316340 h 874962"/>
                      <a:gd name="connsiteX7" fmla="*/ 936819 w 978232"/>
                      <a:gd name="connsiteY7" fmla="*/ 324623 h 874962"/>
                      <a:gd name="connsiteX8" fmla="*/ 945102 w 978232"/>
                      <a:gd name="connsiteY8" fmla="*/ 349471 h 874962"/>
                      <a:gd name="connsiteX9" fmla="*/ 961667 w 978232"/>
                      <a:gd name="connsiteY9" fmla="*/ 374319 h 874962"/>
                      <a:gd name="connsiteX10" fmla="*/ 978232 w 978232"/>
                      <a:gd name="connsiteY10" fmla="*/ 424014 h 874962"/>
                      <a:gd name="connsiteX11" fmla="*/ 920254 w 978232"/>
                      <a:gd name="connsiteY11" fmla="*/ 465427 h 874962"/>
                      <a:gd name="connsiteX12" fmla="*/ 671776 w 978232"/>
                      <a:gd name="connsiteY12" fmla="*/ 473710 h 874962"/>
                      <a:gd name="connsiteX13" fmla="*/ 605515 w 978232"/>
                      <a:gd name="connsiteY13" fmla="*/ 498558 h 874962"/>
                      <a:gd name="connsiteX14" fmla="*/ 588950 w 978232"/>
                      <a:gd name="connsiteY14" fmla="*/ 548254 h 874962"/>
                      <a:gd name="connsiteX15" fmla="*/ 555819 w 978232"/>
                      <a:gd name="connsiteY15" fmla="*/ 589667 h 874962"/>
                      <a:gd name="connsiteX16" fmla="*/ 530971 w 978232"/>
                      <a:gd name="connsiteY16" fmla="*/ 614514 h 874962"/>
                      <a:gd name="connsiteX17" fmla="*/ 522689 w 978232"/>
                      <a:gd name="connsiteY17" fmla="*/ 639362 h 874962"/>
                      <a:gd name="connsiteX18" fmla="*/ 506123 w 978232"/>
                      <a:gd name="connsiteY18" fmla="*/ 655927 h 874962"/>
                      <a:gd name="connsiteX19" fmla="*/ 522689 w 978232"/>
                      <a:gd name="connsiteY19" fmla="*/ 730471 h 874962"/>
                      <a:gd name="connsiteX20" fmla="*/ 514406 w 978232"/>
                      <a:gd name="connsiteY20" fmla="*/ 871275 h 874962"/>
                      <a:gd name="connsiteX21" fmla="*/ 464710 w 978232"/>
                      <a:gd name="connsiteY21" fmla="*/ 838145 h 874962"/>
                      <a:gd name="connsiteX22" fmla="*/ 423297 w 978232"/>
                      <a:gd name="connsiteY22" fmla="*/ 788449 h 874962"/>
                      <a:gd name="connsiteX23" fmla="*/ 398450 w 978232"/>
                      <a:gd name="connsiteY23" fmla="*/ 771884 h 874962"/>
                      <a:gd name="connsiteX24" fmla="*/ 357036 w 978232"/>
                      <a:gd name="connsiteY24" fmla="*/ 738754 h 874962"/>
                      <a:gd name="connsiteX25" fmla="*/ 315623 w 978232"/>
                      <a:gd name="connsiteY25" fmla="*/ 705623 h 874962"/>
                      <a:gd name="connsiteX26" fmla="*/ 265928 w 978232"/>
                      <a:gd name="connsiteY26" fmla="*/ 672493 h 874962"/>
                      <a:gd name="connsiteX27" fmla="*/ 232797 w 978232"/>
                      <a:gd name="connsiteY27" fmla="*/ 639362 h 874962"/>
                      <a:gd name="connsiteX28" fmla="*/ 191384 w 978232"/>
                      <a:gd name="connsiteY28" fmla="*/ 606232 h 874962"/>
                      <a:gd name="connsiteX29" fmla="*/ 166536 w 978232"/>
                      <a:gd name="connsiteY29" fmla="*/ 589667 h 874962"/>
                      <a:gd name="connsiteX30" fmla="*/ 149971 w 978232"/>
                      <a:gd name="connsiteY30" fmla="*/ 573101 h 874962"/>
                      <a:gd name="connsiteX31" fmla="*/ 100276 w 978232"/>
                      <a:gd name="connsiteY31" fmla="*/ 539971 h 874962"/>
                      <a:gd name="connsiteX32" fmla="*/ 42297 w 978232"/>
                      <a:gd name="connsiteY32" fmla="*/ 490275 h 874962"/>
                      <a:gd name="connsiteX33" fmla="*/ 17450 w 978232"/>
                      <a:gd name="connsiteY33" fmla="*/ 481993 h 874962"/>
                      <a:gd name="connsiteX34" fmla="*/ 17450 w 978232"/>
                      <a:gd name="connsiteY34" fmla="*/ 266645 h 874962"/>
                      <a:gd name="connsiteX35" fmla="*/ 34015 w 978232"/>
                      <a:gd name="connsiteY35" fmla="*/ 241797 h 874962"/>
                      <a:gd name="connsiteX36" fmla="*/ 83710 w 978232"/>
                      <a:gd name="connsiteY36" fmla="*/ 208667 h 874962"/>
                      <a:gd name="connsiteX37" fmla="*/ 91993 w 978232"/>
                      <a:gd name="connsiteY37" fmla="*/ 183819 h 874962"/>
                      <a:gd name="connsiteX38" fmla="*/ 116841 w 978232"/>
                      <a:gd name="connsiteY38" fmla="*/ 175536 h 874962"/>
                      <a:gd name="connsiteX39" fmla="*/ 141689 w 978232"/>
                      <a:gd name="connsiteY39" fmla="*/ 158971 h 874962"/>
                      <a:gd name="connsiteX40" fmla="*/ 149971 w 978232"/>
                      <a:gd name="connsiteY40" fmla="*/ 134123 h 874962"/>
                      <a:gd name="connsiteX41" fmla="*/ 183102 w 978232"/>
                      <a:gd name="connsiteY41" fmla="*/ 92710 h 874962"/>
                      <a:gd name="connsiteX42" fmla="*/ 207950 w 978232"/>
                      <a:gd name="connsiteY42" fmla="*/ 51297 h 874962"/>
                      <a:gd name="connsiteX43" fmla="*/ 216232 w 978232"/>
                      <a:gd name="connsiteY43" fmla="*/ 26449 h 874962"/>
                      <a:gd name="connsiteX44" fmla="*/ 241080 w 978232"/>
                      <a:gd name="connsiteY44" fmla="*/ 18167 h 874962"/>
                      <a:gd name="connsiteX45" fmla="*/ 207950 w 978232"/>
                      <a:gd name="connsiteY45" fmla="*/ 18167 h 874962"/>
                      <a:gd name="connsiteX46" fmla="*/ 232797 w 978232"/>
                      <a:gd name="connsiteY46" fmla="*/ 9884 h 874962"/>
                      <a:gd name="connsiteX47" fmla="*/ 257645 w 978232"/>
                      <a:gd name="connsiteY47" fmla="*/ 18167 h 874962"/>
                      <a:gd name="connsiteX48" fmla="*/ 282493 w 978232"/>
                      <a:gd name="connsiteY48" fmla="*/ 84427 h 874962"/>
                      <a:gd name="connsiteX49" fmla="*/ 307341 w 978232"/>
                      <a:gd name="connsiteY49" fmla="*/ 92710 h 874962"/>
                      <a:gd name="connsiteX50" fmla="*/ 332189 w 978232"/>
                      <a:gd name="connsiteY50" fmla="*/ 109275 h 874962"/>
                      <a:gd name="connsiteX51" fmla="*/ 381884 w 978232"/>
                      <a:gd name="connsiteY51" fmla="*/ 125840 h 874962"/>
                      <a:gd name="connsiteX52" fmla="*/ 406732 w 978232"/>
                      <a:gd name="connsiteY52" fmla="*/ 134123 h 874962"/>
                      <a:gd name="connsiteX53" fmla="*/ 448145 w 978232"/>
                      <a:gd name="connsiteY53" fmla="*/ 125840 h 874962"/>
                      <a:gd name="connsiteX54" fmla="*/ 398450 w 978232"/>
                      <a:gd name="connsiteY54" fmla="*/ 134123 h 874962"/>
                      <a:gd name="connsiteX55" fmla="*/ 464710 w 978232"/>
                      <a:gd name="connsiteY55" fmla="*/ 84427 h 874962"/>
                      <a:gd name="connsiteX56" fmla="*/ 506123 w 978232"/>
                      <a:gd name="connsiteY56" fmla="*/ 51297 h 874962"/>
                      <a:gd name="connsiteX57" fmla="*/ 547536 w 978232"/>
                      <a:gd name="connsiteY57" fmla="*/ 18167 h 874962"/>
                      <a:gd name="connsiteX58" fmla="*/ 597232 w 978232"/>
                      <a:gd name="connsiteY58" fmla="*/ 26449 h 874962"/>
                      <a:gd name="connsiteX59" fmla="*/ 613797 w 978232"/>
                      <a:gd name="connsiteY59" fmla="*/ 76145 h 874962"/>
                      <a:gd name="connsiteX60" fmla="*/ 655210 w 978232"/>
                      <a:gd name="connsiteY60" fmla="*/ 109275 h 874962"/>
                      <a:gd name="connsiteX61" fmla="*/ 713189 w 978232"/>
                      <a:gd name="connsiteY61" fmla="*/ 158971 h 874962"/>
                      <a:gd name="connsiteX62" fmla="*/ 704906 w 978232"/>
                      <a:gd name="connsiteY62" fmla="*/ 134123 h 874962"/>
                      <a:gd name="connsiteX63" fmla="*/ 655210 w 978232"/>
                      <a:gd name="connsiteY63" fmla="*/ 117558 h 874962"/>
                      <a:gd name="connsiteX64" fmla="*/ 646928 w 978232"/>
                      <a:gd name="connsiteY64" fmla="*/ 92710 h 874962"/>
                      <a:gd name="connsiteX65" fmla="*/ 613797 w 978232"/>
                      <a:gd name="connsiteY65" fmla="*/ 51297 h 874962"/>
                      <a:gd name="connsiteX66" fmla="*/ 588950 w 978232"/>
                      <a:gd name="connsiteY66" fmla="*/ 34732 h 874962"/>
                      <a:gd name="connsiteX67" fmla="*/ 588950 w 978232"/>
                      <a:gd name="connsiteY67" fmla="*/ 51297 h 874962"/>
                      <a:gd name="connsiteX68" fmla="*/ 622080 w 978232"/>
                      <a:gd name="connsiteY68" fmla="*/ 84427 h 874962"/>
                      <a:gd name="connsiteX69" fmla="*/ 663493 w 978232"/>
                      <a:gd name="connsiteY69" fmla="*/ 125840 h 874962"/>
                      <a:gd name="connsiteX70" fmla="*/ 713189 w 978232"/>
                      <a:gd name="connsiteY70" fmla="*/ 158971 h 874962"/>
                      <a:gd name="connsiteX71" fmla="*/ 738036 w 978232"/>
                      <a:gd name="connsiteY71" fmla="*/ 175536 h 874962"/>
                      <a:gd name="connsiteX72" fmla="*/ 713189 w 978232"/>
                      <a:gd name="connsiteY72" fmla="*/ 167254 h 874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978232" h="874962">
                        <a:moveTo>
                          <a:pt x="713189" y="167254"/>
                        </a:moveTo>
                        <a:cubicBezTo>
                          <a:pt x="726993" y="175536"/>
                          <a:pt x="742379" y="181624"/>
                          <a:pt x="754602" y="192101"/>
                        </a:cubicBezTo>
                        <a:cubicBezTo>
                          <a:pt x="802286" y="232972"/>
                          <a:pt x="738678" y="206119"/>
                          <a:pt x="796015" y="225232"/>
                        </a:cubicBezTo>
                        <a:cubicBezTo>
                          <a:pt x="798776" y="233515"/>
                          <a:pt x="799805" y="242594"/>
                          <a:pt x="804297" y="250080"/>
                        </a:cubicBezTo>
                        <a:cubicBezTo>
                          <a:pt x="813525" y="265460"/>
                          <a:pt x="832691" y="272795"/>
                          <a:pt x="845710" y="283210"/>
                        </a:cubicBezTo>
                        <a:cubicBezTo>
                          <a:pt x="851808" y="288088"/>
                          <a:pt x="855291" y="296283"/>
                          <a:pt x="862276" y="299775"/>
                        </a:cubicBezTo>
                        <a:cubicBezTo>
                          <a:pt x="877894" y="307584"/>
                          <a:pt x="895406" y="310818"/>
                          <a:pt x="911971" y="316340"/>
                        </a:cubicBezTo>
                        <a:lnTo>
                          <a:pt x="936819" y="324623"/>
                        </a:lnTo>
                        <a:cubicBezTo>
                          <a:pt x="939580" y="332906"/>
                          <a:pt x="941197" y="341662"/>
                          <a:pt x="945102" y="349471"/>
                        </a:cubicBezTo>
                        <a:cubicBezTo>
                          <a:pt x="949554" y="358375"/>
                          <a:pt x="957624" y="365222"/>
                          <a:pt x="961667" y="374319"/>
                        </a:cubicBezTo>
                        <a:cubicBezTo>
                          <a:pt x="968759" y="390275"/>
                          <a:pt x="978232" y="424014"/>
                          <a:pt x="978232" y="424014"/>
                        </a:cubicBezTo>
                        <a:cubicBezTo>
                          <a:pt x="967360" y="456633"/>
                          <a:pt x="972370" y="463690"/>
                          <a:pt x="920254" y="465427"/>
                        </a:cubicBezTo>
                        <a:lnTo>
                          <a:pt x="671776" y="473710"/>
                        </a:lnTo>
                        <a:cubicBezTo>
                          <a:pt x="655073" y="477051"/>
                          <a:pt x="617702" y="479059"/>
                          <a:pt x="605515" y="498558"/>
                        </a:cubicBezTo>
                        <a:cubicBezTo>
                          <a:pt x="596261" y="513365"/>
                          <a:pt x="601297" y="535907"/>
                          <a:pt x="588950" y="548254"/>
                        </a:cubicBezTo>
                        <a:cubicBezTo>
                          <a:pt x="540758" y="596444"/>
                          <a:pt x="608058" y="526981"/>
                          <a:pt x="555819" y="589667"/>
                        </a:cubicBezTo>
                        <a:cubicBezTo>
                          <a:pt x="548320" y="598665"/>
                          <a:pt x="539254" y="606232"/>
                          <a:pt x="530971" y="614514"/>
                        </a:cubicBezTo>
                        <a:cubicBezTo>
                          <a:pt x="528210" y="622797"/>
                          <a:pt x="527181" y="631876"/>
                          <a:pt x="522689" y="639362"/>
                        </a:cubicBezTo>
                        <a:cubicBezTo>
                          <a:pt x="518671" y="646058"/>
                          <a:pt x="507092" y="648178"/>
                          <a:pt x="506123" y="655927"/>
                        </a:cubicBezTo>
                        <a:cubicBezTo>
                          <a:pt x="503473" y="677130"/>
                          <a:pt x="515525" y="708981"/>
                          <a:pt x="522689" y="730471"/>
                        </a:cubicBezTo>
                        <a:cubicBezTo>
                          <a:pt x="519928" y="777406"/>
                          <a:pt x="536696" y="829879"/>
                          <a:pt x="514406" y="871275"/>
                        </a:cubicBezTo>
                        <a:cubicBezTo>
                          <a:pt x="504967" y="888804"/>
                          <a:pt x="464710" y="838145"/>
                          <a:pt x="464710" y="838145"/>
                        </a:cubicBezTo>
                        <a:cubicBezTo>
                          <a:pt x="448422" y="813712"/>
                          <a:pt x="447213" y="808379"/>
                          <a:pt x="423297" y="788449"/>
                        </a:cubicBezTo>
                        <a:cubicBezTo>
                          <a:pt x="415650" y="782076"/>
                          <a:pt x="406223" y="778102"/>
                          <a:pt x="398450" y="771884"/>
                        </a:cubicBezTo>
                        <a:cubicBezTo>
                          <a:pt x="339447" y="724682"/>
                          <a:pt x="433504" y="789732"/>
                          <a:pt x="357036" y="738754"/>
                        </a:cubicBezTo>
                        <a:cubicBezTo>
                          <a:pt x="319989" y="683182"/>
                          <a:pt x="363631" y="737630"/>
                          <a:pt x="315623" y="705623"/>
                        </a:cubicBezTo>
                        <a:cubicBezTo>
                          <a:pt x="253585" y="664263"/>
                          <a:pt x="325008" y="692185"/>
                          <a:pt x="265928" y="672493"/>
                        </a:cubicBezTo>
                        <a:cubicBezTo>
                          <a:pt x="247856" y="618279"/>
                          <a:pt x="272956" y="671490"/>
                          <a:pt x="232797" y="639362"/>
                        </a:cubicBezTo>
                        <a:cubicBezTo>
                          <a:pt x="179280" y="596547"/>
                          <a:pt x="253838" y="627048"/>
                          <a:pt x="191384" y="606232"/>
                        </a:cubicBezTo>
                        <a:cubicBezTo>
                          <a:pt x="183101" y="600710"/>
                          <a:pt x="174309" y="595886"/>
                          <a:pt x="166536" y="589667"/>
                        </a:cubicBezTo>
                        <a:cubicBezTo>
                          <a:pt x="160438" y="584789"/>
                          <a:pt x="156218" y="577786"/>
                          <a:pt x="149971" y="573101"/>
                        </a:cubicBezTo>
                        <a:cubicBezTo>
                          <a:pt x="134044" y="561156"/>
                          <a:pt x="114354" y="554049"/>
                          <a:pt x="100276" y="539971"/>
                        </a:cubicBezTo>
                        <a:cubicBezTo>
                          <a:pt x="79897" y="519592"/>
                          <a:pt x="67526" y="502889"/>
                          <a:pt x="42297" y="490275"/>
                        </a:cubicBezTo>
                        <a:cubicBezTo>
                          <a:pt x="34488" y="486371"/>
                          <a:pt x="25732" y="484754"/>
                          <a:pt x="17450" y="481993"/>
                        </a:cubicBezTo>
                        <a:cubicBezTo>
                          <a:pt x="-9471" y="401232"/>
                          <a:pt x="-1854" y="433944"/>
                          <a:pt x="17450" y="266645"/>
                        </a:cubicBezTo>
                        <a:cubicBezTo>
                          <a:pt x="18591" y="256756"/>
                          <a:pt x="26524" y="248352"/>
                          <a:pt x="34015" y="241797"/>
                        </a:cubicBezTo>
                        <a:cubicBezTo>
                          <a:pt x="48998" y="228687"/>
                          <a:pt x="83710" y="208667"/>
                          <a:pt x="83710" y="208667"/>
                        </a:cubicBezTo>
                        <a:cubicBezTo>
                          <a:pt x="86471" y="200384"/>
                          <a:pt x="85819" y="189993"/>
                          <a:pt x="91993" y="183819"/>
                        </a:cubicBezTo>
                        <a:cubicBezTo>
                          <a:pt x="98167" y="177645"/>
                          <a:pt x="109032" y="179441"/>
                          <a:pt x="116841" y="175536"/>
                        </a:cubicBezTo>
                        <a:cubicBezTo>
                          <a:pt x="125745" y="171084"/>
                          <a:pt x="133406" y="164493"/>
                          <a:pt x="141689" y="158971"/>
                        </a:cubicBezTo>
                        <a:cubicBezTo>
                          <a:pt x="144450" y="150688"/>
                          <a:pt x="146067" y="141932"/>
                          <a:pt x="149971" y="134123"/>
                        </a:cubicBezTo>
                        <a:cubicBezTo>
                          <a:pt x="160420" y="113225"/>
                          <a:pt x="167693" y="108118"/>
                          <a:pt x="183102" y="92710"/>
                        </a:cubicBezTo>
                        <a:cubicBezTo>
                          <a:pt x="206563" y="22320"/>
                          <a:pt x="173842" y="108143"/>
                          <a:pt x="207950" y="51297"/>
                        </a:cubicBezTo>
                        <a:cubicBezTo>
                          <a:pt x="212442" y="43811"/>
                          <a:pt x="210059" y="32622"/>
                          <a:pt x="216232" y="26449"/>
                        </a:cubicBezTo>
                        <a:cubicBezTo>
                          <a:pt x="222405" y="20276"/>
                          <a:pt x="232797" y="20928"/>
                          <a:pt x="241080" y="18167"/>
                        </a:cubicBezTo>
                        <a:cubicBezTo>
                          <a:pt x="269992" y="-10747"/>
                          <a:pt x="265053" y="-868"/>
                          <a:pt x="207950" y="18167"/>
                        </a:cubicBezTo>
                        <a:lnTo>
                          <a:pt x="232797" y="9884"/>
                        </a:lnTo>
                        <a:cubicBezTo>
                          <a:pt x="241080" y="12645"/>
                          <a:pt x="250827" y="12713"/>
                          <a:pt x="257645" y="18167"/>
                        </a:cubicBezTo>
                        <a:cubicBezTo>
                          <a:pt x="293830" y="47114"/>
                          <a:pt x="255555" y="44020"/>
                          <a:pt x="282493" y="84427"/>
                        </a:cubicBezTo>
                        <a:cubicBezTo>
                          <a:pt x="287336" y="91691"/>
                          <a:pt x="299532" y="88805"/>
                          <a:pt x="307341" y="92710"/>
                        </a:cubicBezTo>
                        <a:cubicBezTo>
                          <a:pt x="316245" y="97162"/>
                          <a:pt x="323092" y="105232"/>
                          <a:pt x="332189" y="109275"/>
                        </a:cubicBezTo>
                        <a:cubicBezTo>
                          <a:pt x="348145" y="116367"/>
                          <a:pt x="365319" y="120318"/>
                          <a:pt x="381884" y="125840"/>
                        </a:cubicBezTo>
                        <a:lnTo>
                          <a:pt x="406732" y="134123"/>
                        </a:lnTo>
                        <a:cubicBezTo>
                          <a:pt x="420536" y="131362"/>
                          <a:pt x="462223" y="125840"/>
                          <a:pt x="448145" y="125840"/>
                        </a:cubicBezTo>
                        <a:cubicBezTo>
                          <a:pt x="431351" y="125840"/>
                          <a:pt x="402523" y="150415"/>
                          <a:pt x="398450" y="134123"/>
                        </a:cubicBezTo>
                        <a:cubicBezTo>
                          <a:pt x="391130" y="104840"/>
                          <a:pt x="445897" y="90698"/>
                          <a:pt x="464710" y="84427"/>
                        </a:cubicBezTo>
                        <a:cubicBezTo>
                          <a:pt x="504709" y="44430"/>
                          <a:pt x="453881" y="93090"/>
                          <a:pt x="506123" y="51297"/>
                        </a:cubicBezTo>
                        <a:cubicBezTo>
                          <a:pt x="565132" y="4090"/>
                          <a:pt x="471061" y="69151"/>
                          <a:pt x="547536" y="18167"/>
                        </a:cubicBezTo>
                        <a:cubicBezTo>
                          <a:pt x="564101" y="20928"/>
                          <a:pt x="584593" y="15390"/>
                          <a:pt x="597232" y="26449"/>
                        </a:cubicBezTo>
                        <a:cubicBezTo>
                          <a:pt x="610373" y="37947"/>
                          <a:pt x="601450" y="63798"/>
                          <a:pt x="613797" y="76145"/>
                        </a:cubicBezTo>
                        <a:cubicBezTo>
                          <a:pt x="670204" y="132548"/>
                          <a:pt x="582053" y="46568"/>
                          <a:pt x="655210" y="109275"/>
                        </a:cubicBezTo>
                        <a:cubicBezTo>
                          <a:pt x="725502" y="169526"/>
                          <a:pt x="656147" y="120944"/>
                          <a:pt x="713189" y="158971"/>
                        </a:cubicBezTo>
                        <a:cubicBezTo>
                          <a:pt x="710428" y="150688"/>
                          <a:pt x="712011" y="139198"/>
                          <a:pt x="704906" y="134123"/>
                        </a:cubicBezTo>
                        <a:cubicBezTo>
                          <a:pt x="690697" y="123974"/>
                          <a:pt x="655210" y="117558"/>
                          <a:pt x="655210" y="117558"/>
                        </a:cubicBezTo>
                        <a:cubicBezTo>
                          <a:pt x="652449" y="109275"/>
                          <a:pt x="650832" y="100519"/>
                          <a:pt x="646928" y="92710"/>
                        </a:cubicBezTo>
                        <a:cubicBezTo>
                          <a:pt x="639752" y="78357"/>
                          <a:pt x="626639" y="61570"/>
                          <a:pt x="613797" y="51297"/>
                        </a:cubicBezTo>
                        <a:cubicBezTo>
                          <a:pt x="606024" y="45079"/>
                          <a:pt x="597232" y="40254"/>
                          <a:pt x="588950" y="34732"/>
                        </a:cubicBezTo>
                        <a:cubicBezTo>
                          <a:pt x="539254" y="51296"/>
                          <a:pt x="572385" y="34732"/>
                          <a:pt x="588950" y="51297"/>
                        </a:cubicBezTo>
                        <a:cubicBezTo>
                          <a:pt x="633121" y="95470"/>
                          <a:pt x="555821" y="62342"/>
                          <a:pt x="622080" y="84427"/>
                        </a:cubicBezTo>
                        <a:cubicBezTo>
                          <a:pt x="635884" y="98231"/>
                          <a:pt x="647250" y="115011"/>
                          <a:pt x="663493" y="125840"/>
                        </a:cubicBezTo>
                        <a:lnTo>
                          <a:pt x="713189" y="158971"/>
                        </a:lnTo>
                        <a:cubicBezTo>
                          <a:pt x="721471" y="164493"/>
                          <a:pt x="729133" y="171084"/>
                          <a:pt x="738036" y="175536"/>
                        </a:cubicBezTo>
                        <a:lnTo>
                          <a:pt x="713189" y="167254"/>
                        </a:lnTo>
                        <a:close/>
                      </a:path>
                    </a:pathLst>
                  </a:custGeom>
                  <a:ln w="19050">
                    <a:solidFill>
                      <a:schemeClr val="accent6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Forma libre 29"/>
                  <p:cNvSpPr/>
                  <p:nvPr/>
                </p:nvSpPr>
                <p:spPr>
                  <a:xfrm>
                    <a:off x="2021003" y="1517708"/>
                    <a:ext cx="1061029" cy="1184413"/>
                  </a:xfrm>
                  <a:custGeom>
                    <a:avLst/>
                    <a:gdLst>
                      <a:gd name="connsiteX0" fmla="*/ 49696 w 1061030"/>
                      <a:gd name="connsiteY0" fmla="*/ 207065 h 1184413"/>
                      <a:gd name="connsiteX1" fmla="*/ 0 w 1061030"/>
                      <a:gd name="connsiteY1" fmla="*/ 298174 h 1184413"/>
                      <a:gd name="connsiteX2" fmla="*/ 8283 w 1061030"/>
                      <a:gd name="connsiteY2" fmla="*/ 323022 h 1184413"/>
                      <a:gd name="connsiteX3" fmla="*/ 57979 w 1061030"/>
                      <a:gd name="connsiteY3" fmla="*/ 339587 h 1184413"/>
                      <a:gd name="connsiteX4" fmla="*/ 107674 w 1061030"/>
                      <a:gd name="connsiteY4" fmla="*/ 364435 h 1184413"/>
                      <a:gd name="connsiteX5" fmla="*/ 157370 w 1061030"/>
                      <a:gd name="connsiteY5" fmla="*/ 389282 h 1184413"/>
                      <a:gd name="connsiteX6" fmla="*/ 198783 w 1061030"/>
                      <a:gd name="connsiteY6" fmla="*/ 414130 h 1184413"/>
                      <a:gd name="connsiteX7" fmla="*/ 223631 w 1061030"/>
                      <a:gd name="connsiteY7" fmla="*/ 438978 h 1184413"/>
                      <a:gd name="connsiteX8" fmla="*/ 248479 w 1061030"/>
                      <a:gd name="connsiteY8" fmla="*/ 455543 h 1184413"/>
                      <a:gd name="connsiteX9" fmla="*/ 289892 w 1061030"/>
                      <a:gd name="connsiteY9" fmla="*/ 488674 h 1184413"/>
                      <a:gd name="connsiteX10" fmla="*/ 306457 w 1061030"/>
                      <a:gd name="connsiteY10" fmla="*/ 513522 h 1184413"/>
                      <a:gd name="connsiteX11" fmla="*/ 331305 w 1061030"/>
                      <a:gd name="connsiteY11" fmla="*/ 521804 h 1184413"/>
                      <a:gd name="connsiteX12" fmla="*/ 372718 w 1061030"/>
                      <a:gd name="connsiteY12" fmla="*/ 563217 h 1184413"/>
                      <a:gd name="connsiteX13" fmla="*/ 372718 w 1061030"/>
                      <a:gd name="connsiteY13" fmla="*/ 563217 h 1184413"/>
                      <a:gd name="connsiteX14" fmla="*/ 414131 w 1061030"/>
                      <a:gd name="connsiteY14" fmla="*/ 612913 h 1184413"/>
                      <a:gd name="connsiteX15" fmla="*/ 472109 w 1061030"/>
                      <a:gd name="connsiteY15" fmla="*/ 670891 h 1184413"/>
                      <a:gd name="connsiteX16" fmla="*/ 488674 w 1061030"/>
                      <a:gd name="connsiteY16" fmla="*/ 695739 h 1184413"/>
                      <a:gd name="connsiteX17" fmla="*/ 538370 w 1061030"/>
                      <a:gd name="connsiteY17" fmla="*/ 712304 h 1184413"/>
                      <a:gd name="connsiteX18" fmla="*/ 563218 w 1061030"/>
                      <a:gd name="connsiteY18" fmla="*/ 728869 h 1184413"/>
                      <a:gd name="connsiteX19" fmla="*/ 579783 w 1061030"/>
                      <a:gd name="connsiteY19" fmla="*/ 745435 h 1184413"/>
                      <a:gd name="connsiteX20" fmla="*/ 604631 w 1061030"/>
                      <a:gd name="connsiteY20" fmla="*/ 753717 h 1184413"/>
                      <a:gd name="connsiteX21" fmla="*/ 654326 w 1061030"/>
                      <a:gd name="connsiteY21" fmla="*/ 795130 h 1184413"/>
                      <a:gd name="connsiteX22" fmla="*/ 687457 w 1061030"/>
                      <a:gd name="connsiteY22" fmla="*/ 828261 h 1184413"/>
                      <a:gd name="connsiteX23" fmla="*/ 704022 w 1061030"/>
                      <a:gd name="connsiteY23" fmla="*/ 853109 h 1184413"/>
                      <a:gd name="connsiteX24" fmla="*/ 728870 w 1061030"/>
                      <a:gd name="connsiteY24" fmla="*/ 869674 h 1184413"/>
                      <a:gd name="connsiteX25" fmla="*/ 745435 w 1061030"/>
                      <a:gd name="connsiteY25" fmla="*/ 894522 h 1184413"/>
                      <a:gd name="connsiteX26" fmla="*/ 770283 w 1061030"/>
                      <a:gd name="connsiteY26" fmla="*/ 911087 h 1184413"/>
                      <a:gd name="connsiteX27" fmla="*/ 803413 w 1061030"/>
                      <a:gd name="connsiteY27" fmla="*/ 960782 h 1184413"/>
                      <a:gd name="connsiteX28" fmla="*/ 844826 w 1061030"/>
                      <a:gd name="connsiteY28" fmla="*/ 993913 h 1184413"/>
                      <a:gd name="connsiteX29" fmla="*/ 886239 w 1061030"/>
                      <a:gd name="connsiteY29" fmla="*/ 1035326 h 1184413"/>
                      <a:gd name="connsiteX30" fmla="*/ 902805 w 1061030"/>
                      <a:gd name="connsiteY30" fmla="*/ 1051891 h 1184413"/>
                      <a:gd name="connsiteX31" fmla="*/ 935935 w 1061030"/>
                      <a:gd name="connsiteY31" fmla="*/ 1101587 h 1184413"/>
                      <a:gd name="connsiteX32" fmla="*/ 960783 w 1061030"/>
                      <a:gd name="connsiteY32" fmla="*/ 1118152 h 1184413"/>
                      <a:gd name="connsiteX33" fmla="*/ 969065 w 1061030"/>
                      <a:gd name="connsiteY33" fmla="*/ 1143000 h 1184413"/>
                      <a:gd name="connsiteX34" fmla="*/ 985631 w 1061030"/>
                      <a:gd name="connsiteY34" fmla="*/ 1159565 h 1184413"/>
                      <a:gd name="connsiteX35" fmla="*/ 1002196 w 1061030"/>
                      <a:gd name="connsiteY35" fmla="*/ 1184413 h 1184413"/>
                      <a:gd name="connsiteX36" fmla="*/ 1051892 w 1061030"/>
                      <a:gd name="connsiteY36" fmla="*/ 1159565 h 1184413"/>
                      <a:gd name="connsiteX37" fmla="*/ 1043609 w 1061030"/>
                      <a:gd name="connsiteY37" fmla="*/ 1118152 h 1184413"/>
                      <a:gd name="connsiteX38" fmla="*/ 1051892 w 1061030"/>
                      <a:gd name="connsiteY38" fmla="*/ 1051891 h 1184413"/>
                      <a:gd name="connsiteX39" fmla="*/ 1060174 w 1061030"/>
                      <a:gd name="connsiteY39" fmla="*/ 1027043 h 1184413"/>
                      <a:gd name="connsiteX40" fmla="*/ 1035326 w 1061030"/>
                      <a:gd name="connsiteY40" fmla="*/ 1018761 h 1184413"/>
                      <a:gd name="connsiteX41" fmla="*/ 993913 w 1061030"/>
                      <a:gd name="connsiteY41" fmla="*/ 985630 h 1184413"/>
                      <a:gd name="connsiteX42" fmla="*/ 977348 w 1061030"/>
                      <a:gd name="connsiteY42" fmla="*/ 935935 h 1184413"/>
                      <a:gd name="connsiteX43" fmla="*/ 969065 w 1061030"/>
                      <a:gd name="connsiteY43" fmla="*/ 911087 h 1184413"/>
                      <a:gd name="connsiteX44" fmla="*/ 952500 w 1061030"/>
                      <a:gd name="connsiteY44" fmla="*/ 886239 h 1184413"/>
                      <a:gd name="connsiteX45" fmla="*/ 935935 w 1061030"/>
                      <a:gd name="connsiteY45" fmla="*/ 836543 h 1184413"/>
                      <a:gd name="connsiteX46" fmla="*/ 919370 w 1061030"/>
                      <a:gd name="connsiteY46" fmla="*/ 811695 h 1184413"/>
                      <a:gd name="connsiteX47" fmla="*/ 894522 w 1061030"/>
                      <a:gd name="connsiteY47" fmla="*/ 770282 h 1184413"/>
                      <a:gd name="connsiteX48" fmla="*/ 861392 w 1061030"/>
                      <a:gd name="connsiteY48" fmla="*/ 695739 h 1184413"/>
                      <a:gd name="connsiteX49" fmla="*/ 836544 w 1061030"/>
                      <a:gd name="connsiteY49" fmla="*/ 687456 h 1184413"/>
                      <a:gd name="connsiteX50" fmla="*/ 712305 w 1061030"/>
                      <a:gd name="connsiteY50" fmla="*/ 679174 h 1184413"/>
                      <a:gd name="connsiteX51" fmla="*/ 695739 w 1061030"/>
                      <a:gd name="connsiteY51" fmla="*/ 629478 h 1184413"/>
                      <a:gd name="connsiteX52" fmla="*/ 654326 w 1061030"/>
                      <a:gd name="connsiteY52" fmla="*/ 588065 h 1184413"/>
                      <a:gd name="connsiteX53" fmla="*/ 612913 w 1061030"/>
                      <a:gd name="connsiteY53" fmla="*/ 554935 h 1184413"/>
                      <a:gd name="connsiteX54" fmla="*/ 588065 w 1061030"/>
                      <a:gd name="connsiteY54" fmla="*/ 480391 h 1184413"/>
                      <a:gd name="connsiteX55" fmla="*/ 579783 w 1061030"/>
                      <a:gd name="connsiteY55" fmla="*/ 455543 h 1184413"/>
                      <a:gd name="connsiteX56" fmla="*/ 571500 w 1061030"/>
                      <a:gd name="connsiteY56" fmla="*/ 347869 h 1184413"/>
                      <a:gd name="connsiteX57" fmla="*/ 554935 w 1061030"/>
                      <a:gd name="connsiteY57" fmla="*/ 298174 h 1184413"/>
                      <a:gd name="connsiteX58" fmla="*/ 530087 w 1061030"/>
                      <a:gd name="connsiteY58" fmla="*/ 281609 h 1184413"/>
                      <a:gd name="connsiteX59" fmla="*/ 505239 w 1061030"/>
                      <a:gd name="connsiteY59" fmla="*/ 240195 h 1184413"/>
                      <a:gd name="connsiteX60" fmla="*/ 488674 w 1061030"/>
                      <a:gd name="connsiteY60" fmla="*/ 215348 h 1184413"/>
                      <a:gd name="connsiteX61" fmla="*/ 463826 w 1061030"/>
                      <a:gd name="connsiteY61" fmla="*/ 207065 h 1184413"/>
                      <a:gd name="connsiteX62" fmla="*/ 438979 w 1061030"/>
                      <a:gd name="connsiteY62" fmla="*/ 190500 h 1184413"/>
                      <a:gd name="connsiteX63" fmla="*/ 405848 w 1061030"/>
                      <a:gd name="connsiteY63" fmla="*/ 157369 h 1184413"/>
                      <a:gd name="connsiteX64" fmla="*/ 364435 w 1061030"/>
                      <a:gd name="connsiteY64" fmla="*/ 82826 h 1184413"/>
                      <a:gd name="connsiteX65" fmla="*/ 323022 w 1061030"/>
                      <a:gd name="connsiteY65" fmla="*/ 8282 h 1184413"/>
                      <a:gd name="connsiteX66" fmla="*/ 298174 w 1061030"/>
                      <a:gd name="connsiteY66" fmla="*/ 0 h 1184413"/>
                      <a:gd name="connsiteX67" fmla="*/ 256761 w 1061030"/>
                      <a:gd name="connsiteY67" fmla="*/ 24848 h 1184413"/>
                      <a:gd name="connsiteX68" fmla="*/ 248479 w 1061030"/>
                      <a:gd name="connsiteY68" fmla="*/ 49695 h 1184413"/>
                      <a:gd name="connsiteX69" fmla="*/ 231913 w 1061030"/>
                      <a:gd name="connsiteY69" fmla="*/ 66261 h 1184413"/>
                      <a:gd name="connsiteX70" fmla="*/ 198783 w 1061030"/>
                      <a:gd name="connsiteY70" fmla="*/ 115956 h 1184413"/>
                      <a:gd name="connsiteX71" fmla="*/ 149087 w 1061030"/>
                      <a:gd name="connsiteY71" fmla="*/ 140804 h 1184413"/>
                      <a:gd name="connsiteX72" fmla="*/ 99392 w 1061030"/>
                      <a:gd name="connsiteY72" fmla="*/ 157369 h 1184413"/>
                      <a:gd name="connsiteX73" fmla="*/ 82826 w 1061030"/>
                      <a:gd name="connsiteY73" fmla="*/ 173935 h 1184413"/>
                      <a:gd name="connsiteX74" fmla="*/ 49696 w 1061030"/>
                      <a:gd name="connsiteY74" fmla="*/ 207065 h 118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</a:cxnLst>
                    <a:rect l="l" t="t" r="r" b="b"/>
                    <a:pathLst>
                      <a:path w="1061030" h="1184413">
                        <a:moveTo>
                          <a:pt x="49696" y="207065"/>
                        </a:moveTo>
                        <a:cubicBezTo>
                          <a:pt x="35892" y="227771"/>
                          <a:pt x="16520" y="248617"/>
                          <a:pt x="0" y="298174"/>
                        </a:cubicBezTo>
                        <a:cubicBezTo>
                          <a:pt x="2761" y="306457"/>
                          <a:pt x="1178" y="317947"/>
                          <a:pt x="8283" y="323022"/>
                        </a:cubicBezTo>
                        <a:cubicBezTo>
                          <a:pt x="22492" y="333171"/>
                          <a:pt x="43450" y="329901"/>
                          <a:pt x="57979" y="339587"/>
                        </a:cubicBezTo>
                        <a:cubicBezTo>
                          <a:pt x="129181" y="387056"/>
                          <a:pt x="39097" y="330146"/>
                          <a:pt x="107674" y="364435"/>
                        </a:cubicBezTo>
                        <a:cubicBezTo>
                          <a:pt x="171891" y="396543"/>
                          <a:pt x="94921" y="368467"/>
                          <a:pt x="157370" y="389282"/>
                        </a:cubicBezTo>
                        <a:cubicBezTo>
                          <a:pt x="208955" y="440870"/>
                          <a:pt x="134276" y="371126"/>
                          <a:pt x="198783" y="414130"/>
                        </a:cubicBezTo>
                        <a:cubicBezTo>
                          <a:pt x="208529" y="420627"/>
                          <a:pt x="214632" y="431479"/>
                          <a:pt x="223631" y="438978"/>
                        </a:cubicBezTo>
                        <a:cubicBezTo>
                          <a:pt x="231278" y="445351"/>
                          <a:pt x="240706" y="449324"/>
                          <a:pt x="248479" y="455543"/>
                        </a:cubicBezTo>
                        <a:cubicBezTo>
                          <a:pt x="307489" y="502752"/>
                          <a:pt x="213413" y="437689"/>
                          <a:pt x="289892" y="488674"/>
                        </a:cubicBezTo>
                        <a:cubicBezTo>
                          <a:pt x="295414" y="496957"/>
                          <a:pt x="298684" y="507304"/>
                          <a:pt x="306457" y="513522"/>
                        </a:cubicBezTo>
                        <a:cubicBezTo>
                          <a:pt x="313275" y="518976"/>
                          <a:pt x="324320" y="516566"/>
                          <a:pt x="331305" y="521804"/>
                        </a:cubicBezTo>
                        <a:cubicBezTo>
                          <a:pt x="346923" y="533517"/>
                          <a:pt x="358914" y="549413"/>
                          <a:pt x="372718" y="563217"/>
                        </a:cubicBezTo>
                        <a:lnTo>
                          <a:pt x="372718" y="563217"/>
                        </a:lnTo>
                        <a:cubicBezTo>
                          <a:pt x="431911" y="652008"/>
                          <a:pt x="339729" y="517252"/>
                          <a:pt x="414131" y="612913"/>
                        </a:cubicBezTo>
                        <a:cubicBezTo>
                          <a:pt x="460648" y="672721"/>
                          <a:pt x="424627" y="655065"/>
                          <a:pt x="472109" y="670891"/>
                        </a:cubicBezTo>
                        <a:cubicBezTo>
                          <a:pt x="477631" y="679174"/>
                          <a:pt x="480233" y="690463"/>
                          <a:pt x="488674" y="695739"/>
                        </a:cubicBezTo>
                        <a:cubicBezTo>
                          <a:pt x="503481" y="704993"/>
                          <a:pt x="538370" y="712304"/>
                          <a:pt x="538370" y="712304"/>
                        </a:cubicBezTo>
                        <a:cubicBezTo>
                          <a:pt x="546653" y="717826"/>
                          <a:pt x="555445" y="722650"/>
                          <a:pt x="563218" y="728869"/>
                        </a:cubicBezTo>
                        <a:cubicBezTo>
                          <a:pt x="569316" y="733747"/>
                          <a:pt x="573087" y="741417"/>
                          <a:pt x="579783" y="745435"/>
                        </a:cubicBezTo>
                        <a:cubicBezTo>
                          <a:pt x="587269" y="749927"/>
                          <a:pt x="596348" y="750956"/>
                          <a:pt x="604631" y="753717"/>
                        </a:cubicBezTo>
                        <a:cubicBezTo>
                          <a:pt x="690796" y="839882"/>
                          <a:pt x="573606" y="725941"/>
                          <a:pt x="654326" y="795130"/>
                        </a:cubicBezTo>
                        <a:cubicBezTo>
                          <a:pt x="666184" y="805294"/>
                          <a:pt x="678794" y="815266"/>
                          <a:pt x="687457" y="828261"/>
                        </a:cubicBezTo>
                        <a:cubicBezTo>
                          <a:pt x="692979" y="836544"/>
                          <a:pt x="696983" y="846070"/>
                          <a:pt x="704022" y="853109"/>
                        </a:cubicBezTo>
                        <a:cubicBezTo>
                          <a:pt x="711061" y="860148"/>
                          <a:pt x="720587" y="864152"/>
                          <a:pt x="728870" y="869674"/>
                        </a:cubicBezTo>
                        <a:cubicBezTo>
                          <a:pt x="734392" y="877957"/>
                          <a:pt x="738396" y="887483"/>
                          <a:pt x="745435" y="894522"/>
                        </a:cubicBezTo>
                        <a:cubicBezTo>
                          <a:pt x="752474" y="901561"/>
                          <a:pt x="763728" y="903596"/>
                          <a:pt x="770283" y="911087"/>
                        </a:cubicBezTo>
                        <a:cubicBezTo>
                          <a:pt x="783393" y="926070"/>
                          <a:pt x="789335" y="946704"/>
                          <a:pt x="803413" y="960782"/>
                        </a:cubicBezTo>
                        <a:cubicBezTo>
                          <a:pt x="868003" y="1025372"/>
                          <a:pt x="761239" y="920773"/>
                          <a:pt x="844826" y="993913"/>
                        </a:cubicBezTo>
                        <a:cubicBezTo>
                          <a:pt x="859518" y="1006769"/>
                          <a:pt x="872435" y="1021522"/>
                          <a:pt x="886239" y="1035326"/>
                        </a:cubicBezTo>
                        <a:cubicBezTo>
                          <a:pt x="891761" y="1040848"/>
                          <a:pt x="898473" y="1045393"/>
                          <a:pt x="902805" y="1051891"/>
                        </a:cubicBezTo>
                        <a:cubicBezTo>
                          <a:pt x="913848" y="1068456"/>
                          <a:pt x="919370" y="1090544"/>
                          <a:pt x="935935" y="1101587"/>
                        </a:cubicBezTo>
                        <a:lnTo>
                          <a:pt x="960783" y="1118152"/>
                        </a:lnTo>
                        <a:cubicBezTo>
                          <a:pt x="963544" y="1126435"/>
                          <a:pt x="964573" y="1135514"/>
                          <a:pt x="969065" y="1143000"/>
                        </a:cubicBezTo>
                        <a:cubicBezTo>
                          <a:pt x="973083" y="1149696"/>
                          <a:pt x="980753" y="1153467"/>
                          <a:pt x="985631" y="1159565"/>
                        </a:cubicBezTo>
                        <a:cubicBezTo>
                          <a:pt x="991850" y="1167338"/>
                          <a:pt x="996674" y="1176130"/>
                          <a:pt x="1002196" y="1184413"/>
                        </a:cubicBezTo>
                        <a:cubicBezTo>
                          <a:pt x="1011007" y="1182210"/>
                          <a:pt x="1049157" y="1178708"/>
                          <a:pt x="1051892" y="1159565"/>
                        </a:cubicBezTo>
                        <a:cubicBezTo>
                          <a:pt x="1053883" y="1145629"/>
                          <a:pt x="1046370" y="1131956"/>
                          <a:pt x="1043609" y="1118152"/>
                        </a:cubicBezTo>
                        <a:cubicBezTo>
                          <a:pt x="1046370" y="1096065"/>
                          <a:pt x="1047910" y="1073791"/>
                          <a:pt x="1051892" y="1051891"/>
                        </a:cubicBezTo>
                        <a:cubicBezTo>
                          <a:pt x="1053454" y="1043301"/>
                          <a:pt x="1064079" y="1034852"/>
                          <a:pt x="1060174" y="1027043"/>
                        </a:cubicBezTo>
                        <a:cubicBezTo>
                          <a:pt x="1056269" y="1019234"/>
                          <a:pt x="1043609" y="1021522"/>
                          <a:pt x="1035326" y="1018761"/>
                        </a:cubicBezTo>
                        <a:cubicBezTo>
                          <a:pt x="1026551" y="1012910"/>
                          <a:pt x="999813" y="997429"/>
                          <a:pt x="993913" y="985630"/>
                        </a:cubicBezTo>
                        <a:cubicBezTo>
                          <a:pt x="986104" y="970012"/>
                          <a:pt x="982870" y="952500"/>
                          <a:pt x="977348" y="935935"/>
                        </a:cubicBezTo>
                        <a:cubicBezTo>
                          <a:pt x="974587" y="927652"/>
                          <a:pt x="973908" y="918351"/>
                          <a:pt x="969065" y="911087"/>
                        </a:cubicBezTo>
                        <a:lnTo>
                          <a:pt x="952500" y="886239"/>
                        </a:lnTo>
                        <a:cubicBezTo>
                          <a:pt x="946978" y="869674"/>
                          <a:pt x="945621" y="851072"/>
                          <a:pt x="935935" y="836543"/>
                        </a:cubicBezTo>
                        <a:cubicBezTo>
                          <a:pt x="930413" y="828260"/>
                          <a:pt x="923822" y="820599"/>
                          <a:pt x="919370" y="811695"/>
                        </a:cubicBezTo>
                        <a:cubicBezTo>
                          <a:pt x="897866" y="768688"/>
                          <a:pt x="926877" y="802639"/>
                          <a:pt x="894522" y="770282"/>
                        </a:cubicBezTo>
                        <a:cubicBezTo>
                          <a:pt x="889460" y="755097"/>
                          <a:pt x="879290" y="710058"/>
                          <a:pt x="861392" y="695739"/>
                        </a:cubicBezTo>
                        <a:cubicBezTo>
                          <a:pt x="854574" y="690285"/>
                          <a:pt x="845221" y="688420"/>
                          <a:pt x="836544" y="687456"/>
                        </a:cubicBezTo>
                        <a:cubicBezTo>
                          <a:pt x="795293" y="682873"/>
                          <a:pt x="753718" y="681935"/>
                          <a:pt x="712305" y="679174"/>
                        </a:cubicBezTo>
                        <a:cubicBezTo>
                          <a:pt x="706783" y="662609"/>
                          <a:pt x="708086" y="641825"/>
                          <a:pt x="695739" y="629478"/>
                        </a:cubicBezTo>
                        <a:cubicBezTo>
                          <a:pt x="681935" y="615674"/>
                          <a:pt x="670569" y="598894"/>
                          <a:pt x="654326" y="588065"/>
                        </a:cubicBezTo>
                        <a:cubicBezTo>
                          <a:pt x="622982" y="567168"/>
                          <a:pt x="636518" y="578538"/>
                          <a:pt x="612913" y="554935"/>
                        </a:cubicBezTo>
                        <a:lnTo>
                          <a:pt x="588065" y="480391"/>
                        </a:lnTo>
                        <a:lnTo>
                          <a:pt x="579783" y="455543"/>
                        </a:lnTo>
                        <a:cubicBezTo>
                          <a:pt x="577022" y="419652"/>
                          <a:pt x="577114" y="383426"/>
                          <a:pt x="571500" y="347869"/>
                        </a:cubicBezTo>
                        <a:cubicBezTo>
                          <a:pt x="568777" y="330622"/>
                          <a:pt x="569464" y="307860"/>
                          <a:pt x="554935" y="298174"/>
                        </a:cubicBezTo>
                        <a:lnTo>
                          <a:pt x="530087" y="281609"/>
                        </a:lnTo>
                        <a:cubicBezTo>
                          <a:pt x="515705" y="238459"/>
                          <a:pt x="531226" y="272678"/>
                          <a:pt x="505239" y="240195"/>
                        </a:cubicBezTo>
                        <a:cubicBezTo>
                          <a:pt x="499021" y="232422"/>
                          <a:pt x="496447" y="221566"/>
                          <a:pt x="488674" y="215348"/>
                        </a:cubicBezTo>
                        <a:cubicBezTo>
                          <a:pt x="481856" y="209894"/>
                          <a:pt x="471635" y="210970"/>
                          <a:pt x="463826" y="207065"/>
                        </a:cubicBezTo>
                        <a:cubicBezTo>
                          <a:pt x="454923" y="202613"/>
                          <a:pt x="446537" y="196978"/>
                          <a:pt x="438979" y="190500"/>
                        </a:cubicBezTo>
                        <a:cubicBezTo>
                          <a:pt x="427121" y="180336"/>
                          <a:pt x="405848" y="157369"/>
                          <a:pt x="405848" y="157369"/>
                        </a:cubicBezTo>
                        <a:cubicBezTo>
                          <a:pt x="385579" y="96562"/>
                          <a:pt x="401630" y="120021"/>
                          <a:pt x="364435" y="82826"/>
                        </a:cubicBezTo>
                        <a:cubicBezTo>
                          <a:pt x="357142" y="60948"/>
                          <a:pt x="344380" y="15401"/>
                          <a:pt x="323022" y="8282"/>
                        </a:cubicBezTo>
                        <a:lnTo>
                          <a:pt x="298174" y="0"/>
                        </a:lnTo>
                        <a:cubicBezTo>
                          <a:pt x="278628" y="6515"/>
                          <a:pt x="268131" y="5897"/>
                          <a:pt x="256761" y="24848"/>
                        </a:cubicBezTo>
                        <a:cubicBezTo>
                          <a:pt x="252269" y="32334"/>
                          <a:pt x="252971" y="42209"/>
                          <a:pt x="248479" y="49695"/>
                        </a:cubicBezTo>
                        <a:cubicBezTo>
                          <a:pt x="244461" y="56391"/>
                          <a:pt x="236599" y="60014"/>
                          <a:pt x="231913" y="66261"/>
                        </a:cubicBezTo>
                        <a:cubicBezTo>
                          <a:pt x="219968" y="82188"/>
                          <a:pt x="217670" y="109660"/>
                          <a:pt x="198783" y="115956"/>
                        </a:cubicBezTo>
                        <a:cubicBezTo>
                          <a:pt x="108156" y="146166"/>
                          <a:pt x="245431" y="97985"/>
                          <a:pt x="149087" y="140804"/>
                        </a:cubicBezTo>
                        <a:cubicBezTo>
                          <a:pt x="133131" y="147896"/>
                          <a:pt x="99392" y="157369"/>
                          <a:pt x="99392" y="157369"/>
                        </a:cubicBezTo>
                        <a:cubicBezTo>
                          <a:pt x="93870" y="162891"/>
                          <a:pt x="89811" y="170443"/>
                          <a:pt x="82826" y="173935"/>
                        </a:cubicBezTo>
                        <a:cubicBezTo>
                          <a:pt x="67208" y="181744"/>
                          <a:pt x="63500" y="186359"/>
                          <a:pt x="49696" y="207065"/>
                        </a:cubicBezTo>
                        <a:close/>
                      </a:path>
                    </a:pathLst>
                  </a:custGeom>
                  <a:ln w="19050">
                    <a:solidFill>
                      <a:schemeClr val="accent6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Forma libre 28"/>
                  <p:cNvSpPr/>
                  <p:nvPr/>
                </p:nvSpPr>
                <p:spPr>
                  <a:xfrm>
                    <a:off x="2145241" y="249219"/>
                    <a:ext cx="1499151" cy="1608075"/>
                  </a:xfrm>
                  <a:custGeom>
                    <a:avLst/>
                    <a:gdLst>
                      <a:gd name="connsiteX0" fmla="*/ 49696 w 1499153"/>
                      <a:gd name="connsiteY0" fmla="*/ 117206 h 1608076"/>
                      <a:gd name="connsiteX1" fmla="*/ 165653 w 1499153"/>
                      <a:gd name="connsiteY1" fmla="*/ 100641 h 1608076"/>
                      <a:gd name="connsiteX2" fmla="*/ 215348 w 1499153"/>
                      <a:gd name="connsiteY2" fmla="*/ 84076 h 1608076"/>
                      <a:gd name="connsiteX3" fmla="*/ 240196 w 1499153"/>
                      <a:gd name="connsiteY3" fmla="*/ 75793 h 1608076"/>
                      <a:gd name="connsiteX4" fmla="*/ 231913 w 1499153"/>
                      <a:gd name="connsiteY4" fmla="*/ 26098 h 1608076"/>
                      <a:gd name="connsiteX5" fmla="*/ 240196 w 1499153"/>
                      <a:gd name="connsiteY5" fmla="*/ 1250 h 1608076"/>
                      <a:gd name="connsiteX6" fmla="*/ 347870 w 1499153"/>
                      <a:gd name="connsiteY6" fmla="*/ 9532 h 1608076"/>
                      <a:gd name="connsiteX7" fmla="*/ 679174 w 1499153"/>
                      <a:gd name="connsiteY7" fmla="*/ 17815 h 1608076"/>
                      <a:gd name="connsiteX8" fmla="*/ 704022 w 1499153"/>
                      <a:gd name="connsiteY8" fmla="*/ 26098 h 1608076"/>
                      <a:gd name="connsiteX9" fmla="*/ 753718 w 1499153"/>
                      <a:gd name="connsiteY9" fmla="*/ 108924 h 1608076"/>
                      <a:gd name="connsiteX10" fmla="*/ 803413 w 1499153"/>
                      <a:gd name="connsiteY10" fmla="*/ 125489 h 1608076"/>
                      <a:gd name="connsiteX11" fmla="*/ 844826 w 1499153"/>
                      <a:gd name="connsiteY11" fmla="*/ 150337 h 1608076"/>
                      <a:gd name="connsiteX12" fmla="*/ 869674 w 1499153"/>
                      <a:gd name="connsiteY12" fmla="*/ 166902 h 1608076"/>
                      <a:gd name="connsiteX13" fmla="*/ 886240 w 1499153"/>
                      <a:gd name="connsiteY13" fmla="*/ 183467 h 1608076"/>
                      <a:gd name="connsiteX14" fmla="*/ 911087 w 1499153"/>
                      <a:gd name="connsiteY14" fmla="*/ 191750 h 1608076"/>
                      <a:gd name="connsiteX15" fmla="*/ 952500 w 1499153"/>
                      <a:gd name="connsiteY15" fmla="*/ 224880 h 1608076"/>
                      <a:gd name="connsiteX16" fmla="*/ 969066 w 1499153"/>
                      <a:gd name="connsiteY16" fmla="*/ 241445 h 1608076"/>
                      <a:gd name="connsiteX17" fmla="*/ 993913 w 1499153"/>
                      <a:gd name="connsiteY17" fmla="*/ 249728 h 1608076"/>
                      <a:gd name="connsiteX18" fmla="*/ 1035326 w 1499153"/>
                      <a:gd name="connsiteY18" fmla="*/ 291141 h 1608076"/>
                      <a:gd name="connsiteX19" fmla="*/ 1085022 w 1499153"/>
                      <a:gd name="connsiteY19" fmla="*/ 357402 h 1608076"/>
                      <a:gd name="connsiteX20" fmla="*/ 1118153 w 1499153"/>
                      <a:gd name="connsiteY20" fmla="*/ 423663 h 1608076"/>
                      <a:gd name="connsiteX21" fmla="*/ 1151283 w 1499153"/>
                      <a:gd name="connsiteY21" fmla="*/ 489924 h 1608076"/>
                      <a:gd name="connsiteX22" fmla="*/ 1184413 w 1499153"/>
                      <a:gd name="connsiteY22" fmla="*/ 564467 h 1608076"/>
                      <a:gd name="connsiteX23" fmla="*/ 1192696 w 1499153"/>
                      <a:gd name="connsiteY23" fmla="*/ 589315 h 1608076"/>
                      <a:gd name="connsiteX24" fmla="*/ 1217544 w 1499153"/>
                      <a:gd name="connsiteY24" fmla="*/ 597598 h 1608076"/>
                      <a:gd name="connsiteX25" fmla="*/ 1267240 w 1499153"/>
                      <a:gd name="connsiteY25" fmla="*/ 630728 h 1608076"/>
                      <a:gd name="connsiteX26" fmla="*/ 1316935 w 1499153"/>
                      <a:gd name="connsiteY26" fmla="*/ 647293 h 1608076"/>
                      <a:gd name="connsiteX27" fmla="*/ 1341783 w 1499153"/>
                      <a:gd name="connsiteY27" fmla="*/ 655576 h 1608076"/>
                      <a:gd name="connsiteX28" fmla="*/ 1391479 w 1499153"/>
                      <a:gd name="connsiteY28" fmla="*/ 663858 h 1608076"/>
                      <a:gd name="connsiteX29" fmla="*/ 1408044 w 1499153"/>
                      <a:gd name="connsiteY29" fmla="*/ 680424 h 1608076"/>
                      <a:gd name="connsiteX30" fmla="*/ 1432892 w 1499153"/>
                      <a:gd name="connsiteY30" fmla="*/ 696989 h 1608076"/>
                      <a:gd name="connsiteX31" fmla="*/ 1449457 w 1499153"/>
                      <a:gd name="connsiteY31" fmla="*/ 721837 h 1608076"/>
                      <a:gd name="connsiteX32" fmla="*/ 1499153 w 1499153"/>
                      <a:gd name="connsiteY32" fmla="*/ 754967 h 1608076"/>
                      <a:gd name="connsiteX33" fmla="*/ 1449457 w 1499153"/>
                      <a:gd name="connsiteY33" fmla="*/ 771532 h 1608076"/>
                      <a:gd name="connsiteX34" fmla="*/ 1424609 w 1499153"/>
                      <a:gd name="connsiteY34" fmla="*/ 779815 h 1608076"/>
                      <a:gd name="connsiteX35" fmla="*/ 1399761 w 1499153"/>
                      <a:gd name="connsiteY35" fmla="*/ 854358 h 1608076"/>
                      <a:gd name="connsiteX36" fmla="*/ 1383196 w 1499153"/>
                      <a:gd name="connsiteY36" fmla="*/ 870924 h 1608076"/>
                      <a:gd name="connsiteX37" fmla="*/ 1366631 w 1499153"/>
                      <a:gd name="connsiteY37" fmla="*/ 895771 h 1608076"/>
                      <a:gd name="connsiteX38" fmla="*/ 1358348 w 1499153"/>
                      <a:gd name="connsiteY38" fmla="*/ 920619 h 1608076"/>
                      <a:gd name="connsiteX39" fmla="*/ 1333500 w 1499153"/>
                      <a:gd name="connsiteY39" fmla="*/ 937184 h 1608076"/>
                      <a:gd name="connsiteX40" fmla="*/ 1316935 w 1499153"/>
                      <a:gd name="connsiteY40" fmla="*/ 1036576 h 1608076"/>
                      <a:gd name="connsiteX41" fmla="*/ 1308653 w 1499153"/>
                      <a:gd name="connsiteY41" fmla="*/ 1061424 h 1608076"/>
                      <a:gd name="connsiteX42" fmla="*/ 1316935 w 1499153"/>
                      <a:gd name="connsiteY42" fmla="*/ 1218793 h 1608076"/>
                      <a:gd name="connsiteX43" fmla="*/ 1325218 w 1499153"/>
                      <a:gd name="connsiteY43" fmla="*/ 1260206 h 1608076"/>
                      <a:gd name="connsiteX44" fmla="*/ 1350066 w 1499153"/>
                      <a:gd name="connsiteY44" fmla="*/ 1276771 h 1608076"/>
                      <a:gd name="connsiteX45" fmla="*/ 1341783 w 1499153"/>
                      <a:gd name="connsiteY45" fmla="*/ 1309902 h 1608076"/>
                      <a:gd name="connsiteX46" fmla="*/ 1316935 w 1499153"/>
                      <a:gd name="connsiteY46" fmla="*/ 1318184 h 1608076"/>
                      <a:gd name="connsiteX47" fmla="*/ 1200979 w 1499153"/>
                      <a:gd name="connsiteY47" fmla="*/ 1326467 h 1608076"/>
                      <a:gd name="connsiteX48" fmla="*/ 1184413 w 1499153"/>
                      <a:gd name="connsiteY48" fmla="*/ 1343032 h 1608076"/>
                      <a:gd name="connsiteX49" fmla="*/ 1159566 w 1499153"/>
                      <a:gd name="connsiteY49" fmla="*/ 1351315 h 1608076"/>
                      <a:gd name="connsiteX50" fmla="*/ 1151283 w 1499153"/>
                      <a:gd name="connsiteY50" fmla="*/ 1376163 h 1608076"/>
                      <a:gd name="connsiteX51" fmla="*/ 1109870 w 1499153"/>
                      <a:gd name="connsiteY51" fmla="*/ 1409293 h 1608076"/>
                      <a:gd name="connsiteX52" fmla="*/ 1002196 w 1499153"/>
                      <a:gd name="connsiteY52" fmla="*/ 1401011 h 1608076"/>
                      <a:gd name="connsiteX53" fmla="*/ 985631 w 1499153"/>
                      <a:gd name="connsiteY53" fmla="*/ 1384445 h 1608076"/>
                      <a:gd name="connsiteX54" fmla="*/ 886240 w 1499153"/>
                      <a:gd name="connsiteY54" fmla="*/ 1376163 h 1608076"/>
                      <a:gd name="connsiteX55" fmla="*/ 861392 w 1499153"/>
                      <a:gd name="connsiteY55" fmla="*/ 1367880 h 1608076"/>
                      <a:gd name="connsiteX56" fmla="*/ 844826 w 1499153"/>
                      <a:gd name="connsiteY56" fmla="*/ 1351315 h 1608076"/>
                      <a:gd name="connsiteX57" fmla="*/ 795131 w 1499153"/>
                      <a:gd name="connsiteY57" fmla="*/ 1334750 h 1608076"/>
                      <a:gd name="connsiteX58" fmla="*/ 770283 w 1499153"/>
                      <a:gd name="connsiteY58" fmla="*/ 1326467 h 1608076"/>
                      <a:gd name="connsiteX59" fmla="*/ 679174 w 1499153"/>
                      <a:gd name="connsiteY59" fmla="*/ 1343032 h 1608076"/>
                      <a:gd name="connsiteX60" fmla="*/ 662609 w 1499153"/>
                      <a:gd name="connsiteY60" fmla="*/ 1359598 h 1608076"/>
                      <a:gd name="connsiteX61" fmla="*/ 670892 w 1499153"/>
                      <a:gd name="connsiteY61" fmla="*/ 1417576 h 1608076"/>
                      <a:gd name="connsiteX62" fmla="*/ 679174 w 1499153"/>
                      <a:gd name="connsiteY62" fmla="*/ 1442424 h 1608076"/>
                      <a:gd name="connsiteX63" fmla="*/ 654326 w 1499153"/>
                      <a:gd name="connsiteY63" fmla="*/ 1533532 h 1608076"/>
                      <a:gd name="connsiteX64" fmla="*/ 629479 w 1499153"/>
                      <a:gd name="connsiteY64" fmla="*/ 1583228 h 1608076"/>
                      <a:gd name="connsiteX65" fmla="*/ 612913 w 1499153"/>
                      <a:gd name="connsiteY65" fmla="*/ 1599793 h 1608076"/>
                      <a:gd name="connsiteX66" fmla="*/ 588066 w 1499153"/>
                      <a:gd name="connsiteY66" fmla="*/ 1608076 h 1608076"/>
                      <a:gd name="connsiteX67" fmla="*/ 480392 w 1499153"/>
                      <a:gd name="connsiteY67" fmla="*/ 1599793 h 1608076"/>
                      <a:gd name="connsiteX68" fmla="*/ 455544 w 1499153"/>
                      <a:gd name="connsiteY68" fmla="*/ 1558380 h 1608076"/>
                      <a:gd name="connsiteX69" fmla="*/ 430696 w 1499153"/>
                      <a:gd name="connsiteY69" fmla="*/ 1541815 h 1608076"/>
                      <a:gd name="connsiteX70" fmla="*/ 364435 w 1499153"/>
                      <a:gd name="connsiteY70" fmla="*/ 1483837 h 1608076"/>
                      <a:gd name="connsiteX71" fmla="*/ 323022 w 1499153"/>
                      <a:gd name="connsiteY71" fmla="*/ 1458989 h 1608076"/>
                      <a:gd name="connsiteX72" fmla="*/ 289892 w 1499153"/>
                      <a:gd name="connsiteY72" fmla="*/ 1409293 h 1608076"/>
                      <a:gd name="connsiteX73" fmla="*/ 281609 w 1499153"/>
                      <a:gd name="connsiteY73" fmla="*/ 1367880 h 1608076"/>
                      <a:gd name="connsiteX74" fmla="*/ 231913 w 1499153"/>
                      <a:gd name="connsiteY74" fmla="*/ 1268489 h 1608076"/>
                      <a:gd name="connsiteX75" fmla="*/ 207066 w 1499153"/>
                      <a:gd name="connsiteY75" fmla="*/ 1251924 h 1608076"/>
                      <a:gd name="connsiteX76" fmla="*/ 149087 w 1499153"/>
                      <a:gd name="connsiteY76" fmla="*/ 1235358 h 1608076"/>
                      <a:gd name="connsiteX77" fmla="*/ 107674 w 1499153"/>
                      <a:gd name="connsiteY77" fmla="*/ 1202228 h 1608076"/>
                      <a:gd name="connsiteX78" fmla="*/ 99392 w 1499153"/>
                      <a:gd name="connsiteY78" fmla="*/ 1152532 h 1608076"/>
                      <a:gd name="connsiteX79" fmla="*/ 82826 w 1499153"/>
                      <a:gd name="connsiteY79" fmla="*/ 1102837 h 1608076"/>
                      <a:gd name="connsiteX80" fmla="*/ 74544 w 1499153"/>
                      <a:gd name="connsiteY80" fmla="*/ 1077989 h 1608076"/>
                      <a:gd name="connsiteX81" fmla="*/ 57979 w 1499153"/>
                      <a:gd name="connsiteY81" fmla="*/ 1053141 h 1608076"/>
                      <a:gd name="connsiteX82" fmla="*/ 41413 w 1499153"/>
                      <a:gd name="connsiteY82" fmla="*/ 1003445 h 1608076"/>
                      <a:gd name="connsiteX83" fmla="*/ 0 w 1499153"/>
                      <a:gd name="connsiteY83" fmla="*/ 962032 h 1608076"/>
                      <a:gd name="connsiteX84" fmla="*/ 16566 w 1499153"/>
                      <a:gd name="connsiteY84" fmla="*/ 945467 h 1608076"/>
                      <a:gd name="connsiteX85" fmla="*/ 66261 w 1499153"/>
                      <a:gd name="connsiteY85" fmla="*/ 928902 h 1608076"/>
                      <a:gd name="connsiteX86" fmla="*/ 91109 w 1499153"/>
                      <a:gd name="connsiteY86" fmla="*/ 912337 h 1608076"/>
                      <a:gd name="connsiteX87" fmla="*/ 132522 w 1499153"/>
                      <a:gd name="connsiteY87" fmla="*/ 879206 h 1608076"/>
                      <a:gd name="connsiteX88" fmla="*/ 140805 w 1499153"/>
                      <a:gd name="connsiteY88" fmla="*/ 854358 h 1608076"/>
                      <a:gd name="connsiteX89" fmla="*/ 124240 w 1499153"/>
                      <a:gd name="connsiteY89" fmla="*/ 829511 h 1608076"/>
                      <a:gd name="connsiteX90" fmla="*/ 115957 w 1499153"/>
                      <a:gd name="connsiteY90" fmla="*/ 804663 h 1608076"/>
                      <a:gd name="connsiteX91" fmla="*/ 124240 w 1499153"/>
                      <a:gd name="connsiteY91" fmla="*/ 730119 h 1608076"/>
                      <a:gd name="connsiteX92" fmla="*/ 132522 w 1499153"/>
                      <a:gd name="connsiteY92" fmla="*/ 696989 h 1608076"/>
                      <a:gd name="connsiteX93" fmla="*/ 107674 w 1499153"/>
                      <a:gd name="connsiteY93" fmla="*/ 357402 h 1608076"/>
                      <a:gd name="connsiteX94" fmla="*/ 91109 w 1499153"/>
                      <a:gd name="connsiteY94" fmla="*/ 274576 h 1608076"/>
                      <a:gd name="connsiteX95" fmla="*/ 82826 w 1499153"/>
                      <a:gd name="connsiteY95" fmla="*/ 249728 h 1608076"/>
                      <a:gd name="connsiteX96" fmla="*/ 49696 w 1499153"/>
                      <a:gd name="connsiteY96" fmla="*/ 117206 h 1608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</a:cxnLst>
                    <a:rect l="l" t="t" r="r" b="b"/>
                    <a:pathLst>
                      <a:path w="1499153" h="1608076">
                        <a:moveTo>
                          <a:pt x="49696" y="117206"/>
                        </a:moveTo>
                        <a:cubicBezTo>
                          <a:pt x="63501" y="92358"/>
                          <a:pt x="129388" y="110532"/>
                          <a:pt x="165653" y="100641"/>
                        </a:cubicBezTo>
                        <a:cubicBezTo>
                          <a:pt x="182499" y="96047"/>
                          <a:pt x="198783" y="89598"/>
                          <a:pt x="215348" y="84076"/>
                        </a:cubicBezTo>
                        <a:lnTo>
                          <a:pt x="240196" y="75793"/>
                        </a:lnTo>
                        <a:cubicBezTo>
                          <a:pt x="237435" y="59228"/>
                          <a:pt x="231913" y="42892"/>
                          <a:pt x="231913" y="26098"/>
                        </a:cubicBezTo>
                        <a:cubicBezTo>
                          <a:pt x="231913" y="17367"/>
                          <a:pt x="231553" y="2485"/>
                          <a:pt x="240196" y="1250"/>
                        </a:cubicBezTo>
                        <a:cubicBezTo>
                          <a:pt x="275832" y="-3841"/>
                          <a:pt x="311898" y="8175"/>
                          <a:pt x="347870" y="9532"/>
                        </a:cubicBezTo>
                        <a:cubicBezTo>
                          <a:pt x="458261" y="13698"/>
                          <a:pt x="568739" y="15054"/>
                          <a:pt x="679174" y="17815"/>
                        </a:cubicBezTo>
                        <a:cubicBezTo>
                          <a:pt x="687457" y="20576"/>
                          <a:pt x="698947" y="18994"/>
                          <a:pt x="704022" y="26098"/>
                        </a:cubicBezTo>
                        <a:cubicBezTo>
                          <a:pt x="726004" y="56873"/>
                          <a:pt x="707812" y="93622"/>
                          <a:pt x="753718" y="108924"/>
                        </a:cubicBezTo>
                        <a:lnTo>
                          <a:pt x="803413" y="125489"/>
                        </a:lnTo>
                        <a:cubicBezTo>
                          <a:pt x="835770" y="157844"/>
                          <a:pt x="801819" y="128833"/>
                          <a:pt x="844826" y="150337"/>
                        </a:cubicBezTo>
                        <a:cubicBezTo>
                          <a:pt x="853730" y="154789"/>
                          <a:pt x="861901" y="160684"/>
                          <a:pt x="869674" y="166902"/>
                        </a:cubicBezTo>
                        <a:cubicBezTo>
                          <a:pt x="875772" y="171780"/>
                          <a:pt x="879544" y="179449"/>
                          <a:pt x="886240" y="183467"/>
                        </a:cubicBezTo>
                        <a:cubicBezTo>
                          <a:pt x="893726" y="187959"/>
                          <a:pt x="902805" y="188989"/>
                          <a:pt x="911087" y="191750"/>
                        </a:cubicBezTo>
                        <a:cubicBezTo>
                          <a:pt x="951086" y="231747"/>
                          <a:pt x="900258" y="183087"/>
                          <a:pt x="952500" y="224880"/>
                        </a:cubicBezTo>
                        <a:cubicBezTo>
                          <a:pt x="958598" y="229758"/>
                          <a:pt x="962370" y="237427"/>
                          <a:pt x="969066" y="241445"/>
                        </a:cubicBezTo>
                        <a:cubicBezTo>
                          <a:pt x="976552" y="245937"/>
                          <a:pt x="985631" y="246967"/>
                          <a:pt x="993913" y="249728"/>
                        </a:cubicBezTo>
                        <a:lnTo>
                          <a:pt x="1035326" y="291141"/>
                        </a:lnTo>
                        <a:cubicBezTo>
                          <a:pt x="1054951" y="310765"/>
                          <a:pt x="1075654" y="329299"/>
                          <a:pt x="1085022" y="357402"/>
                        </a:cubicBezTo>
                        <a:cubicBezTo>
                          <a:pt x="1104056" y="414506"/>
                          <a:pt x="1089240" y="394751"/>
                          <a:pt x="1118153" y="423663"/>
                        </a:cubicBezTo>
                        <a:cubicBezTo>
                          <a:pt x="1137187" y="480766"/>
                          <a:pt x="1122372" y="461011"/>
                          <a:pt x="1151283" y="489924"/>
                        </a:cubicBezTo>
                        <a:cubicBezTo>
                          <a:pt x="1194017" y="618127"/>
                          <a:pt x="1145038" y="485717"/>
                          <a:pt x="1184413" y="564467"/>
                        </a:cubicBezTo>
                        <a:cubicBezTo>
                          <a:pt x="1188318" y="572276"/>
                          <a:pt x="1186522" y="583141"/>
                          <a:pt x="1192696" y="589315"/>
                        </a:cubicBezTo>
                        <a:cubicBezTo>
                          <a:pt x="1198870" y="595489"/>
                          <a:pt x="1209912" y="593358"/>
                          <a:pt x="1217544" y="597598"/>
                        </a:cubicBezTo>
                        <a:cubicBezTo>
                          <a:pt x="1234948" y="607267"/>
                          <a:pt x="1248353" y="624432"/>
                          <a:pt x="1267240" y="630728"/>
                        </a:cubicBezTo>
                        <a:lnTo>
                          <a:pt x="1316935" y="647293"/>
                        </a:lnTo>
                        <a:cubicBezTo>
                          <a:pt x="1325218" y="650054"/>
                          <a:pt x="1333171" y="654141"/>
                          <a:pt x="1341783" y="655576"/>
                        </a:cubicBezTo>
                        <a:lnTo>
                          <a:pt x="1391479" y="663858"/>
                        </a:lnTo>
                        <a:cubicBezTo>
                          <a:pt x="1397001" y="669380"/>
                          <a:pt x="1401946" y="675546"/>
                          <a:pt x="1408044" y="680424"/>
                        </a:cubicBezTo>
                        <a:cubicBezTo>
                          <a:pt x="1415817" y="686643"/>
                          <a:pt x="1425853" y="689950"/>
                          <a:pt x="1432892" y="696989"/>
                        </a:cubicBezTo>
                        <a:cubicBezTo>
                          <a:pt x="1439931" y="704028"/>
                          <a:pt x="1441965" y="715282"/>
                          <a:pt x="1449457" y="721837"/>
                        </a:cubicBezTo>
                        <a:cubicBezTo>
                          <a:pt x="1464440" y="734947"/>
                          <a:pt x="1499153" y="754967"/>
                          <a:pt x="1499153" y="754967"/>
                        </a:cubicBezTo>
                        <a:lnTo>
                          <a:pt x="1449457" y="771532"/>
                        </a:lnTo>
                        <a:lnTo>
                          <a:pt x="1424609" y="779815"/>
                        </a:lnTo>
                        <a:cubicBezTo>
                          <a:pt x="1381930" y="843835"/>
                          <a:pt x="1438020" y="752333"/>
                          <a:pt x="1399761" y="854358"/>
                        </a:cubicBezTo>
                        <a:cubicBezTo>
                          <a:pt x="1397019" y="861670"/>
                          <a:pt x="1388074" y="864826"/>
                          <a:pt x="1383196" y="870924"/>
                        </a:cubicBezTo>
                        <a:cubicBezTo>
                          <a:pt x="1376978" y="878697"/>
                          <a:pt x="1371083" y="886868"/>
                          <a:pt x="1366631" y="895771"/>
                        </a:cubicBezTo>
                        <a:cubicBezTo>
                          <a:pt x="1362726" y="903580"/>
                          <a:pt x="1363802" y="913801"/>
                          <a:pt x="1358348" y="920619"/>
                        </a:cubicBezTo>
                        <a:cubicBezTo>
                          <a:pt x="1352129" y="928392"/>
                          <a:pt x="1341783" y="931662"/>
                          <a:pt x="1333500" y="937184"/>
                        </a:cubicBezTo>
                        <a:cubicBezTo>
                          <a:pt x="1314084" y="995437"/>
                          <a:pt x="1335428" y="925614"/>
                          <a:pt x="1316935" y="1036576"/>
                        </a:cubicBezTo>
                        <a:cubicBezTo>
                          <a:pt x="1315500" y="1045188"/>
                          <a:pt x="1311414" y="1053141"/>
                          <a:pt x="1308653" y="1061424"/>
                        </a:cubicBezTo>
                        <a:cubicBezTo>
                          <a:pt x="1311414" y="1113880"/>
                          <a:pt x="1312573" y="1166446"/>
                          <a:pt x="1316935" y="1218793"/>
                        </a:cubicBezTo>
                        <a:cubicBezTo>
                          <a:pt x="1318104" y="1232822"/>
                          <a:pt x="1318233" y="1247983"/>
                          <a:pt x="1325218" y="1260206"/>
                        </a:cubicBezTo>
                        <a:cubicBezTo>
                          <a:pt x="1330157" y="1268849"/>
                          <a:pt x="1341783" y="1271249"/>
                          <a:pt x="1350066" y="1276771"/>
                        </a:cubicBezTo>
                        <a:cubicBezTo>
                          <a:pt x="1347305" y="1287815"/>
                          <a:pt x="1348894" y="1301013"/>
                          <a:pt x="1341783" y="1309902"/>
                        </a:cubicBezTo>
                        <a:cubicBezTo>
                          <a:pt x="1336329" y="1316719"/>
                          <a:pt x="1325606" y="1317164"/>
                          <a:pt x="1316935" y="1318184"/>
                        </a:cubicBezTo>
                        <a:cubicBezTo>
                          <a:pt x="1278450" y="1322712"/>
                          <a:pt x="1239631" y="1323706"/>
                          <a:pt x="1200979" y="1326467"/>
                        </a:cubicBezTo>
                        <a:cubicBezTo>
                          <a:pt x="1195457" y="1331989"/>
                          <a:pt x="1191109" y="1339014"/>
                          <a:pt x="1184413" y="1343032"/>
                        </a:cubicBezTo>
                        <a:cubicBezTo>
                          <a:pt x="1176927" y="1347524"/>
                          <a:pt x="1165739" y="1345142"/>
                          <a:pt x="1159566" y="1351315"/>
                        </a:cubicBezTo>
                        <a:cubicBezTo>
                          <a:pt x="1153393" y="1357489"/>
                          <a:pt x="1155188" y="1368354"/>
                          <a:pt x="1151283" y="1376163"/>
                        </a:cubicBezTo>
                        <a:cubicBezTo>
                          <a:pt x="1136297" y="1406135"/>
                          <a:pt x="1138529" y="1399741"/>
                          <a:pt x="1109870" y="1409293"/>
                        </a:cubicBezTo>
                        <a:cubicBezTo>
                          <a:pt x="1073979" y="1406532"/>
                          <a:pt x="1037494" y="1408071"/>
                          <a:pt x="1002196" y="1401011"/>
                        </a:cubicBezTo>
                        <a:cubicBezTo>
                          <a:pt x="994539" y="1399480"/>
                          <a:pt x="993267" y="1386081"/>
                          <a:pt x="985631" y="1384445"/>
                        </a:cubicBezTo>
                        <a:cubicBezTo>
                          <a:pt x="953124" y="1377479"/>
                          <a:pt x="919370" y="1378924"/>
                          <a:pt x="886240" y="1376163"/>
                        </a:cubicBezTo>
                        <a:cubicBezTo>
                          <a:pt x="877957" y="1373402"/>
                          <a:pt x="868879" y="1372372"/>
                          <a:pt x="861392" y="1367880"/>
                        </a:cubicBezTo>
                        <a:cubicBezTo>
                          <a:pt x="854696" y="1363862"/>
                          <a:pt x="851811" y="1354807"/>
                          <a:pt x="844826" y="1351315"/>
                        </a:cubicBezTo>
                        <a:cubicBezTo>
                          <a:pt x="829208" y="1343506"/>
                          <a:pt x="811696" y="1340272"/>
                          <a:pt x="795131" y="1334750"/>
                        </a:cubicBezTo>
                        <a:lnTo>
                          <a:pt x="770283" y="1326467"/>
                        </a:lnTo>
                        <a:cubicBezTo>
                          <a:pt x="761157" y="1327608"/>
                          <a:pt x="699331" y="1330938"/>
                          <a:pt x="679174" y="1343032"/>
                        </a:cubicBezTo>
                        <a:cubicBezTo>
                          <a:pt x="672478" y="1347050"/>
                          <a:pt x="668131" y="1354076"/>
                          <a:pt x="662609" y="1359598"/>
                        </a:cubicBezTo>
                        <a:cubicBezTo>
                          <a:pt x="665370" y="1378924"/>
                          <a:pt x="667063" y="1398433"/>
                          <a:pt x="670892" y="1417576"/>
                        </a:cubicBezTo>
                        <a:cubicBezTo>
                          <a:pt x="672604" y="1426137"/>
                          <a:pt x="679174" y="1433693"/>
                          <a:pt x="679174" y="1442424"/>
                        </a:cubicBezTo>
                        <a:cubicBezTo>
                          <a:pt x="679174" y="1465843"/>
                          <a:pt x="660824" y="1514037"/>
                          <a:pt x="654326" y="1533532"/>
                        </a:cubicBezTo>
                        <a:cubicBezTo>
                          <a:pt x="645577" y="1559778"/>
                          <a:pt x="647830" y="1560290"/>
                          <a:pt x="629479" y="1583228"/>
                        </a:cubicBezTo>
                        <a:cubicBezTo>
                          <a:pt x="624601" y="1589326"/>
                          <a:pt x="619609" y="1595775"/>
                          <a:pt x="612913" y="1599793"/>
                        </a:cubicBezTo>
                        <a:cubicBezTo>
                          <a:pt x="605427" y="1604285"/>
                          <a:pt x="596348" y="1605315"/>
                          <a:pt x="588066" y="1608076"/>
                        </a:cubicBezTo>
                        <a:cubicBezTo>
                          <a:pt x="552175" y="1605315"/>
                          <a:pt x="515690" y="1606853"/>
                          <a:pt x="480392" y="1599793"/>
                        </a:cubicBezTo>
                        <a:cubicBezTo>
                          <a:pt x="458947" y="1595504"/>
                          <a:pt x="464848" y="1570010"/>
                          <a:pt x="455544" y="1558380"/>
                        </a:cubicBezTo>
                        <a:cubicBezTo>
                          <a:pt x="449326" y="1550607"/>
                          <a:pt x="438979" y="1547337"/>
                          <a:pt x="430696" y="1541815"/>
                        </a:cubicBezTo>
                        <a:cubicBezTo>
                          <a:pt x="383756" y="1471404"/>
                          <a:pt x="461077" y="1580485"/>
                          <a:pt x="364435" y="1483837"/>
                        </a:cubicBezTo>
                        <a:cubicBezTo>
                          <a:pt x="341697" y="1461097"/>
                          <a:pt x="355278" y="1469740"/>
                          <a:pt x="323022" y="1458989"/>
                        </a:cubicBezTo>
                        <a:cubicBezTo>
                          <a:pt x="311979" y="1442424"/>
                          <a:pt x="293797" y="1428815"/>
                          <a:pt x="289892" y="1409293"/>
                        </a:cubicBezTo>
                        <a:cubicBezTo>
                          <a:pt x="287131" y="1395489"/>
                          <a:pt x="285313" y="1381462"/>
                          <a:pt x="281609" y="1367880"/>
                        </a:cubicBezTo>
                        <a:cubicBezTo>
                          <a:pt x="274259" y="1340930"/>
                          <a:pt x="257046" y="1285244"/>
                          <a:pt x="231913" y="1268489"/>
                        </a:cubicBezTo>
                        <a:cubicBezTo>
                          <a:pt x="223631" y="1262967"/>
                          <a:pt x="215969" y="1256376"/>
                          <a:pt x="207066" y="1251924"/>
                        </a:cubicBezTo>
                        <a:cubicBezTo>
                          <a:pt x="195183" y="1245982"/>
                          <a:pt x="159703" y="1238012"/>
                          <a:pt x="149087" y="1235358"/>
                        </a:cubicBezTo>
                        <a:cubicBezTo>
                          <a:pt x="142818" y="1231178"/>
                          <a:pt x="111607" y="1212717"/>
                          <a:pt x="107674" y="1202228"/>
                        </a:cubicBezTo>
                        <a:cubicBezTo>
                          <a:pt x="101777" y="1186503"/>
                          <a:pt x="103465" y="1168824"/>
                          <a:pt x="99392" y="1152532"/>
                        </a:cubicBezTo>
                        <a:cubicBezTo>
                          <a:pt x="95157" y="1135592"/>
                          <a:pt x="88348" y="1119402"/>
                          <a:pt x="82826" y="1102837"/>
                        </a:cubicBezTo>
                        <a:cubicBezTo>
                          <a:pt x="80065" y="1094554"/>
                          <a:pt x="79387" y="1085253"/>
                          <a:pt x="74544" y="1077989"/>
                        </a:cubicBezTo>
                        <a:cubicBezTo>
                          <a:pt x="69022" y="1069706"/>
                          <a:pt x="62022" y="1062237"/>
                          <a:pt x="57979" y="1053141"/>
                        </a:cubicBezTo>
                        <a:cubicBezTo>
                          <a:pt x="50887" y="1037185"/>
                          <a:pt x="53760" y="1015792"/>
                          <a:pt x="41413" y="1003445"/>
                        </a:cubicBezTo>
                        <a:lnTo>
                          <a:pt x="0" y="962032"/>
                        </a:lnTo>
                        <a:cubicBezTo>
                          <a:pt x="5522" y="956510"/>
                          <a:pt x="9581" y="948959"/>
                          <a:pt x="16566" y="945467"/>
                        </a:cubicBezTo>
                        <a:cubicBezTo>
                          <a:pt x="32184" y="937658"/>
                          <a:pt x="66261" y="928902"/>
                          <a:pt x="66261" y="928902"/>
                        </a:cubicBezTo>
                        <a:cubicBezTo>
                          <a:pt x="74544" y="923380"/>
                          <a:pt x="83336" y="918556"/>
                          <a:pt x="91109" y="912337"/>
                        </a:cubicBezTo>
                        <a:cubicBezTo>
                          <a:pt x="150119" y="865128"/>
                          <a:pt x="56043" y="930191"/>
                          <a:pt x="132522" y="879206"/>
                        </a:cubicBezTo>
                        <a:cubicBezTo>
                          <a:pt x="135283" y="870923"/>
                          <a:pt x="142240" y="862970"/>
                          <a:pt x="140805" y="854358"/>
                        </a:cubicBezTo>
                        <a:cubicBezTo>
                          <a:pt x="139169" y="844539"/>
                          <a:pt x="128692" y="838414"/>
                          <a:pt x="124240" y="829511"/>
                        </a:cubicBezTo>
                        <a:cubicBezTo>
                          <a:pt x="120335" y="821702"/>
                          <a:pt x="118718" y="812946"/>
                          <a:pt x="115957" y="804663"/>
                        </a:cubicBezTo>
                        <a:cubicBezTo>
                          <a:pt x="118718" y="779815"/>
                          <a:pt x="120438" y="754829"/>
                          <a:pt x="124240" y="730119"/>
                        </a:cubicBezTo>
                        <a:cubicBezTo>
                          <a:pt x="125971" y="718868"/>
                          <a:pt x="132522" y="708372"/>
                          <a:pt x="132522" y="696989"/>
                        </a:cubicBezTo>
                        <a:cubicBezTo>
                          <a:pt x="132522" y="374642"/>
                          <a:pt x="199789" y="449512"/>
                          <a:pt x="107674" y="357402"/>
                        </a:cubicBezTo>
                        <a:cubicBezTo>
                          <a:pt x="88962" y="301261"/>
                          <a:pt x="110146" y="369758"/>
                          <a:pt x="91109" y="274576"/>
                        </a:cubicBezTo>
                        <a:cubicBezTo>
                          <a:pt x="89397" y="266015"/>
                          <a:pt x="83339" y="258444"/>
                          <a:pt x="82826" y="249728"/>
                        </a:cubicBezTo>
                        <a:cubicBezTo>
                          <a:pt x="80556" y="211142"/>
                          <a:pt x="35891" y="142054"/>
                          <a:pt x="49696" y="117206"/>
                        </a:cubicBezTo>
                        <a:close/>
                      </a:path>
                    </a:pathLst>
                  </a:custGeom>
                  <a:ln w="19050">
                    <a:solidFill>
                      <a:schemeClr val="accent6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5" name="Forma libre 48"/>
                  <p:cNvSpPr/>
                  <p:nvPr/>
                </p:nvSpPr>
                <p:spPr>
                  <a:xfrm>
                    <a:off x="4888573" y="2751817"/>
                    <a:ext cx="1321596" cy="1358347"/>
                  </a:xfrm>
                  <a:custGeom>
                    <a:avLst/>
                    <a:gdLst>
                      <a:gd name="connsiteX0" fmla="*/ 198782 w 1293020"/>
                      <a:gd name="connsiteY0" fmla="*/ 0 h 1358347"/>
                      <a:gd name="connsiteX1" fmla="*/ 215348 w 1293020"/>
                      <a:gd name="connsiteY1" fmla="*/ 41413 h 1358347"/>
                      <a:gd name="connsiteX2" fmla="*/ 231913 w 1293020"/>
                      <a:gd name="connsiteY2" fmla="*/ 99391 h 1358347"/>
                      <a:gd name="connsiteX3" fmla="*/ 248478 w 1293020"/>
                      <a:gd name="connsiteY3" fmla="*/ 124239 h 1358347"/>
                      <a:gd name="connsiteX4" fmla="*/ 265043 w 1293020"/>
                      <a:gd name="connsiteY4" fmla="*/ 207065 h 1358347"/>
                      <a:gd name="connsiteX5" fmla="*/ 281609 w 1293020"/>
                      <a:gd name="connsiteY5" fmla="*/ 223630 h 1358347"/>
                      <a:gd name="connsiteX6" fmla="*/ 306456 w 1293020"/>
                      <a:gd name="connsiteY6" fmla="*/ 298173 h 1358347"/>
                      <a:gd name="connsiteX7" fmla="*/ 314739 w 1293020"/>
                      <a:gd name="connsiteY7" fmla="*/ 323021 h 1358347"/>
                      <a:gd name="connsiteX8" fmla="*/ 331304 w 1293020"/>
                      <a:gd name="connsiteY8" fmla="*/ 347869 h 1358347"/>
                      <a:gd name="connsiteX9" fmla="*/ 347869 w 1293020"/>
                      <a:gd name="connsiteY9" fmla="*/ 397565 h 1358347"/>
                      <a:gd name="connsiteX10" fmla="*/ 356152 w 1293020"/>
                      <a:gd name="connsiteY10" fmla="*/ 422413 h 1358347"/>
                      <a:gd name="connsiteX11" fmla="*/ 372717 w 1293020"/>
                      <a:gd name="connsiteY11" fmla="*/ 447260 h 1358347"/>
                      <a:gd name="connsiteX12" fmla="*/ 381000 w 1293020"/>
                      <a:gd name="connsiteY12" fmla="*/ 472108 h 1358347"/>
                      <a:gd name="connsiteX13" fmla="*/ 405848 w 1293020"/>
                      <a:gd name="connsiteY13" fmla="*/ 488673 h 1358347"/>
                      <a:gd name="connsiteX14" fmla="*/ 447261 w 1293020"/>
                      <a:gd name="connsiteY14" fmla="*/ 521804 h 1358347"/>
                      <a:gd name="connsiteX15" fmla="*/ 488674 w 1293020"/>
                      <a:gd name="connsiteY15" fmla="*/ 554934 h 1358347"/>
                      <a:gd name="connsiteX16" fmla="*/ 521804 w 1293020"/>
                      <a:gd name="connsiteY16" fmla="*/ 596347 h 1358347"/>
                      <a:gd name="connsiteX17" fmla="*/ 538369 w 1293020"/>
                      <a:gd name="connsiteY17" fmla="*/ 612913 h 1358347"/>
                      <a:gd name="connsiteX18" fmla="*/ 546652 w 1293020"/>
                      <a:gd name="connsiteY18" fmla="*/ 637760 h 1358347"/>
                      <a:gd name="connsiteX19" fmla="*/ 563217 w 1293020"/>
                      <a:gd name="connsiteY19" fmla="*/ 654326 h 1358347"/>
                      <a:gd name="connsiteX20" fmla="*/ 579782 w 1293020"/>
                      <a:gd name="connsiteY20" fmla="*/ 704021 h 1358347"/>
                      <a:gd name="connsiteX21" fmla="*/ 588065 w 1293020"/>
                      <a:gd name="connsiteY21" fmla="*/ 728869 h 1358347"/>
                      <a:gd name="connsiteX22" fmla="*/ 604630 w 1293020"/>
                      <a:gd name="connsiteY22" fmla="*/ 753717 h 1358347"/>
                      <a:gd name="connsiteX23" fmla="*/ 621196 w 1293020"/>
                      <a:gd name="connsiteY23" fmla="*/ 770282 h 1358347"/>
                      <a:gd name="connsiteX24" fmla="*/ 654326 w 1293020"/>
                      <a:gd name="connsiteY24" fmla="*/ 819978 h 1358347"/>
                      <a:gd name="connsiteX25" fmla="*/ 679174 w 1293020"/>
                      <a:gd name="connsiteY25" fmla="*/ 844826 h 1358347"/>
                      <a:gd name="connsiteX26" fmla="*/ 695739 w 1293020"/>
                      <a:gd name="connsiteY26" fmla="*/ 869673 h 1358347"/>
                      <a:gd name="connsiteX27" fmla="*/ 737152 w 1293020"/>
                      <a:gd name="connsiteY27" fmla="*/ 902804 h 1358347"/>
                      <a:gd name="connsiteX28" fmla="*/ 786848 w 1293020"/>
                      <a:gd name="connsiteY28" fmla="*/ 919369 h 1358347"/>
                      <a:gd name="connsiteX29" fmla="*/ 861391 w 1293020"/>
                      <a:gd name="connsiteY29" fmla="*/ 952500 h 1358347"/>
                      <a:gd name="connsiteX30" fmla="*/ 952500 w 1293020"/>
                      <a:gd name="connsiteY30" fmla="*/ 977347 h 1358347"/>
                      <a:gd name="connsiteX31" fmla="*/ 977348 w 1293020"/>
                      <a:gd name="connsiteY31" fmla="*/ 985630 h 1358347"/>
                      <a:gd name="connsiteX32" fmla="*/ 1002196 w 1293020"/>
                      <a:gd name="connsiteY32" fmla="*/ 1002195 h 1358347"/>
                      <a:gd name="connsiteX33" fmla="*/ 1027043 w 1293020"/>
                      <a:gd name="connsiteY33" fmla="*/ 1051891 h 1358347"/>
                      <a:gd name="connsiteX34" fmla="*/ 1043609 w 1293020"/>
                      <a:gd name="connsiteY34" fmla="*/ 1068456 h 1358347"/>
                      <a:gd name="connsiteX35" fmla="*/ 1060174 w 1293020"/>
                      <a:gd name="connsiteY35" fmla="*/ 1093304 h 1358347"/>
                      <a:gd name="connsiteX36" fmla="*/ 1109869 w 1293020"/>
                      <a:gd name="connsiteY36" fmla="*/ 1109869 h 1358347"/>
                      <a:gd name="connsiteX37" fmla="*/ 1126435 w 1293020"/>
                      <a:gd name="connsiteY37" fmla="*/ 1126434 h 1358347"/>
                      <a:gd name="connsiteX38" fmla="*/ 1184413 w 1293020"/>
                      <a:gd name="connsiteY38" fmla="*/ 1126434 h 1358347"/>
                      <a:gd name="connsiteX39" fmla="*/ 1134717 w 1293020"/>
                      <a:gd name="connsiteY39" fmla="*/ 1109869 h 1358347"/>
                      <a:gd name="connsiteX40" fmla="*/ 1118152 w 1293020"/>
                      <a:gd name="connsiteY40" fmla="*/ 1085021 h 1358347"/>
                      <a:gd name="connsiteX41" fmla="*/ 1143000 w 1293020"/>
                      <a:gd name="connsiteY41" fmla="*/ 1093304 h 1358347"/>
                      <a:gd name="connsiteX42" fmla="*/ 1184413 w 1293020"/>
                      <a:gd name="connsiteY42" fmla="*/ 1151282 h 1358347"/>
                      <a:gd name="connsiteX43" fmla="*/ 1209261 w 1293020"/>
                      <a:gd name="connsiteY43" fmla="*/ 1176130 h 1358347"/>
                      <a:gd name="connsiteX44" fmla="*/ 1234109 w 1293020"/>
                      <a:gd name="connsiteY44" fmla="*/ 1184413 h 1358347"/>
                      <a:gd name="connsiteX45" fmla="*/ 1250674 w 1293020"/>
                      <a:gd name="connsiteY45" fmla="*/ 1234108 h 1358347"/>
                      <a:gd name="connsiteX46" fmla="*/ 1258956 w 1293020"/>
                      <a:gd name="connsiteY46" fmla="*/ 1333500 h 1358347"/>
                      <a:gd name="connsiteX47" fmla="*/ 1267239 w 1293020"/>
                      <a:gd name="connsiteY47" fmla="*/ 1308652 h 1358347"/>
                      <a:gd name="connsiteX48" fmla="*/ 1283804 w 1293020"/>
                      <a:gd name="connsiteY48" fmla="*/ 1292086 h 1358347"/>
                      <a:gd name="connsiteX49" fmla="*/ 1292087 w 1293020"/>
                      <a:gd name="connsiteY49" fmla="*/ 1267239 h 1358347"/>
                      <a:gd name="connsiteX50" fmla="*/ 1267239 w 1293020"/>
                      <a:gd name="connsiteY50" fmla="*/ 1258956 h 1358347"/>
                      <a:gd name="connsiteX51" fmla="*/ 1234109 w 1293020"/>
                      <a:gd name="connsiteY51" fmla="*/ 1325217 h 1358347"/>
                      <a:gd name="connsiteX52" fmla="*/ 1217543 w 1293020"/>
                      <a:gd name="connsiteY52" fmla="*/ 1341782 h 1358347"/>
                      <a:gd name="connsiteX53" fmla="*/ 1167848 w 1293020"/>
                      <a:gd name="connsiteY53" fmla="*/ 1358347 h 1358347"/>
                      <a:gd name="connsiteX54" fmla="*/ 1018761 w 1293020"/>
                      <a:gd name="connsiteY54" fmla="*/ 1350065 h 1358347"/>
                      <a:gd name="connsiteX55" fmla="*/ 993913 w 1293020"/>
                      <a:gd name="connsiteY55" fmla="*/ 1333500 h 1358347"/>
                      <a:gd name="connsiteX56" fmla="*/ 969065 w 1293020"/>
                      <a:gd name="connsiteY56" fmla="*/ 1325217 h 1358347"/>
                      <a:gd name="connsiteX57" fmla="*/ 927652 w 1293020"/>
                      <a:gd name="connsiteY57" fmla="*/ 1292086 h 1358347"/>
                      <a:gd name="connsiteX58" fmla="*/ 902804 w 1293020"/>
                      <a:gd name="connsiteY58" fmla="*/ 1275521 h 1358347"/>
                      <a:gd name="connsiteX59" fmla="*/ 853109 w 1293020"/>
                      <a:gd name="connsiteY59" fmla="*/ 1258956 h 1358347"/>
                      <a:gd name="connsiteX60" fmla="*/ 844826 w 1293020"/>
                      <a:gd name="connsiteY60" fmla="*/ 1217543 h 1358347"/>
                      <a:gd name="connsiteX61" fmla="*/ 762000 w 1293020"/>
                      <a:gd name="connsiteY61" fmla="*/ 1225826 h 1358347"/>
                      <a:gd name="connsiteX62" fmla="*/ 712304 w 1293020"/>
                      <a:gd name="connsiteY62" fmla="*/ 1217543 h 1358347"/>
                      <a:gd name="connsiteX63" fmla="*/ 704022 w 1293020"/>
                      <a:gd name="connsiteY63" fmla="*/ 1192695 h 1358347"/>
                      <a:gd name="connsiteX64" fmla="*/ 695739 w 1293020"/>
                      <a:gd name="connsiteY64" fmla="*/ 1118152 h 1358347"/>
                      <a:gd name="connsiteX65" fmla="*/ 629478 w 1293020"/>
                      <a:gd name="connsiteY65" fmla="*/ 1085021 h 1358347"/>
                      <a:gd name="connsiteX66" fmla="*/ 604630 w 1293020"/>
                      <a:gd name="connsiteY66" fmla="*/ 1076739 h 1358347"/>
                      <a:gd name="connsiteX67" fmla="*/ 571500 w 1293020"/>
                      <a:gd name="connsiteY67" fmla="*/ 1035326 h 1358347"/>
                      <a:gd name="connsiteX68" fmla="*/ 563217 w 1293020"/>
                      <a:gd name="connsiteY68" fmla="*/ 1010478 h 1358347"/>
                      <a:gd name="connsiteX69" fmla="*/ 538369 w 1293020"/>
                      <a:gd name="connsiteY69" fmla="*/ 993913 h 1358347"/>
                      <a:gd name="connsiteX70" fmla="*/ 430696 w 1293020"/>
                      <a:gd name="connsiteY70" fmla="*/ 969065 h 1358347"/>
                      <a:gd name="connsiteX71" fmla="*/ 356152 w 1293020"/>
                      <a:gd name="connsiteY71" fmla="*/ 935934 h 1358347"/>
                      <a:gd name="connsiteX72" fmla="*/ 339587 w 1293020"/>
                      <a:gd name="connsiteY72" fmla="*/ 911086 h 1358347"/>
                      <a:gd name="connsiteX73" fmla="*/ 364435 w 1293020"/>
                      <a:gd name="connsiteY73" fmla="*/ 861391 h 1358347"/>
                      <a:gd name="connsiteX74" fmla="*/ 389282 w 1293020"/>
                      <a:gd name="connsiteY74" fmla="*/ 844826 h 1358347"/>
                      <a:gd name="connsiteX75" fmla="*/ 405848 w 1293020"/>
                      <a:gd name="connsiteY75" fmla="*/ 828260 h 1358347"/>
                      <a:gd name="connsiteX76" fmla="*/ 414130 w 1293020"/>
                      <a:gd name="connsiteY76" fmla="*/ 803413 h 1358347"/>
                      <a:gd name="connsiteX77" fmla="*/ 372717 w 1293020"/>
                      <a:gd name="connsiteY77" fmla="*/ 778565 h 1358347"/>
                      <a:gd name="connsiteX78" fmla="*/ 356152 w 1293020"/>
                      <a:gd name="connsiteY78" fmla="*/ 753717 h 1358347"/>
                      <a:gd name="connsiteX79" fmla="*/ 347869 w 1293020"/>
                      <a:gd name="connsiteY79" fmla="*/ 712304 h 1358347"/>
                      <a:gd name="connsiteX80" fmla="*/ 331304 w 1293020"/>
                      <a:gd name="connsiteY80" fmla="*/ 654326 h 1358347"/>
                      <a:gd name="connsiteX81" fmla="*/ 381000 w 1293020"/>
                      <a:gd name="connsiteY81" fmla="*/ 596347 h 1358347"/>
                      <a:gd name="connsiteX82" fmla="*/ 381000 w 1293020"/>
                      <a:gd name="connsiteY82" fmla="*/ 546652 h 1358347"/>
                      <a:gd name="connsiteX83" fmla="*/ 356152 w 1293020"/>
                      <a:gd name="connsiteY83" fmla="*/ 538369 h 1358347"/>
                      <a:gd name="connsiteX84" fmla="*/ 256761 w 1293020"/>
                      <a:gd name="connsiteY84" fmla="*/ 546652 h 1358347"/>
                      <a:gd name="connsiteX85" fmla="*/ 248478 w 1293020"/>
                      <a:gd name="connsiteY85" fmla="*/ 505239 h 1358347"/>
                      <a:gd name="connsiteX86" fmla="*/ 273326 w 1293020"/>
                      <a:gd name="connsiteY86" fmla="*/ 496956 h 1358347"/>
                      <a:gd name="connsiteX87" fmla="*/ 289891 w 1293020"/>
                      <a:gd name="connsiteY87" fmla="*/ 472108 h 1358347"/>
                      <a:gd name="connsiteX88" fmla="*/ 240196 w 1293020"/>
                      <a:gd name="connsiteY88" fmla="*/ 405847 h 1358347"/>
                      <a:gd name="connsiteX89" fmla="*/ 173935 w 1293020"/>
                      <a:gd name="connsiteY89" fmla="*/ 389282 h 1358347"/>
                      <a:gd name="connsiteX90" fmla="*/ 99391 w 1293020"/>
                      <a:gd name="connsiteY90" fmla="*/ 430695 h 1358347"/>
                      <a:gd name="connsiteX91" fmla="*/ 74543 w 1293020"/>
                      <a:gd name="connsiteY91" fmla="*/ 447260 h 1358347"/>
                      <a:gd name="connsiteX92" fmla="*/ 49696 w 1293020"/>
                      <a:gd name="connsiteY92" fmla="*/ 455543 h 1358347"/>
                      <a:gd name="connsiteX93" fmla="*/ 33130 w 1293020"/>
                      <a:gd name="connsiteY93" fmla="*/ 438978 h 1358347"/>
                      <a:gd name="connsiteX94" fmla="*/ 57978 w 1293020"/>
                      <a:gd name="connsiteY94" fmla="*/ 430695 h 1358347"/>
                      <a:gd name="connsiteX95" fmla="*/ 74543 w 1293020"/>
                      <a:gd name="connsiteY95" fmla="*/ 405847 h 1358347"/>
                      <a:gd name="connsiteX96" fmla="*/ 91109 w 1293020"/>
                      <a:gd name="connsiteY96" fmla="*/ 389282 h 1358347"/>
                      <a:gd name="connsiteX97" fmla="*/ 99391 w 1293020"/>
                      <a:gd name="connsiteY97" fmla="*/ 298173 h 1358347"/>
                      <a:gd name="connsiteX98" fmla="*/ 74543 w 1293020"/>
                      <a:gd name="connsiteY98" fmla="*/ 289891 h 1358347"/>
                      <a:gd name="connsiteX99" fmla="*/ 49696 w 1293020"/>
                      <a:gd name="connsiteY99" fmla="*/ 273326 h 1358347"/>
                      <a:gd name="connsiteX100" fmla="*/ 8282 w 1293020"/>
                      <a:gd name="connsiteY100" fmla="*/ 231913 h 1358347"/>
                      <a:gd name="connsiteX101" fmla="*/ 0 w 1293020"/>
                      <a:gd name="connsiteY101" fmla="*/ 207065 h 1358347"/>
                      <a:gd name="connsiteX102" fmla="*/ 24848 w 1293020"/>
                      <a:gd name="connsiteY102" fmla="*/ 99391 h 1358347"/>
                      <a:gd name="connsiteX103" fmla="*/ 33130 w 1293020"/>
                      <a:gd name="connsiteY103" fmla="*/ 74543 h 1358347"/>
                      <a:gd name="connsiteX104" fmla="*/ 41413 w 1293020"/>
                      <a:gd name="connsiteY104" fmla="*/ 49695 h 1358347"/>
                      <a:gd name="connsiteX105" fmla="*/ 49696 w 1293020"/>
                      <a:gd name="connsiteY105" fmla="*/ 8282 h 1358347"/>
                      <a:gd name="connsiteX106" fmla="*/ 91109 w 1293020"/>
                      <a:gd name="connsiteY106" fmla="*/ 0 h 1358347"/>
                      <a:gd name="connsiteX107" fmla="*/ 115956 w 1293020"/>
                      <a:gd name="connsiteY107" fmla="*/ 8282 h 1358347"/>
                      <a:gd name="connsiteX108" fmla="*/ 149087 w 1293020"/>
                      <a:gd name="connsiteY108" fmla="*/ 41413 h 1358347"/>
                      <a:gd name="connsiteX109" fmla="*/ 198782 w 1293020"/>
                      <a:gd name="connsiteY109" fmla="*/ 57978 h 1358347"/>
                      <a:gd name="connsiteX110" fmla="*/ 223630 w 1293020"/>
                      <a:gd name="connsiteY110" fmla="*/ 132521 h 1358347"/>
                      <a:gd name="connsiteX111" fmla="*/ 231913 w 1293020"/>
                      <a:gd name="connsiteY111" fmla="*/ 157369 h 1358347"/>
                      <a:gd name="connsiteX112" fmla="*/ 248478 w 1293020"/>
                      <a:gd name="connsiteY112" fmla="*/ 182217 h 1358347"/>
                      <a:gd name="connsiteX113" fmla="*/ 256761 w 1293020"/>
                      <a:gd name="connsiteY113" fmla="*/ 215347 h 1358347"/>
                      <a:gd name="connsiteX114" fmla="*/ 281609 w 1293020"/>
                      <a:gd name="connsiteY114" fmla="*/ 256760 h 1358347"/>
                      <a:gd name="connsiteX115" fmla="*/ 298174 w 1293020"/>
                      <a:gd name="connsiteY115" fmla="*/ 256760 h 1358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1293020" h="1358347">
                        <a:moveTo>
                          <a:pt x="198782" y="0"/>
                        </a:moveTo>
                        <a:cubicBezTo>
                          <a:pt x="204304" y="13804"/>
                          <a:pt x="210646" y="27308"/>
                          <a:pt x="215348" y="41413"/>
                        </a:cubicBezTo>
                        <a:cubicBezTo>
                          <a:pt x="220659" y="57344"/>
                          <a:pt x="223933" y="83432"/>
                          <a:pt x="231913" y="99391"/>
                        </a:cubicBezTo>
                        <a:cubicBezTo>
                          <a:pt x="236365" y="108295"/>
                          <a:pt x="242956" y="115956"/>
                          <a:pt x="248478" y="124239"/>
                        </a:cubicBezTo>
                        <a:cubicBezTo>
                          <a:pt x="249913" y="134284"/>
                          <a:pt x="254203" y="188998"/>
                          <a:pt x="265043" y="207065"/>
                        </a:cubicBezTo>
                        <a:cubicBezTo>
                          <a:pt x="269061" y="213761"/>
                          <a:pt x="276087" y="218108"/>
                          <a:pt x="281609" y="223630"/>
                        </a:cubicBezTo>
                        <a:lnTo>
                          <a:pt x="306456" y="298173"/>
                        </a:lnTo>
                        <a:cubicBezTo>
                          <a:pt x="309217" y="306456"/>
                          <a:pt x="309896" y="315757"/>
                          <a:pt x="314739" y="323021"/>
                        </a:cubicBezTo>
                        <a:cubicBezTo>
                          <a:pt x="320261" y="331304"/>
                          <a:pt x="327261" y="338772"/>
                          <a:pt x="331304" y="347869"/>
                        </a:cubicBezTo>
                        <a:cubicBezTo>
                          <a:pt x="338396" y="363825"/>
                          <a:pt x="342347" y="381000"/>
                          <a:pt x="347869" y="397565"/>
                        </a:cubicBezTo>
                        <a:cubicBezTo>
                          <a:pt x="350630" y="405848"/>
                          <a:pt x="351309" y="415149"/>
                          <a:pt x="356152" y="422413"/>
                        </a:cubicBezTo>
                        <a:cubicBezTo>
                          <a:pt x="361674" y="430695"/>
                          <a:pt x="368265" y="438357"/>
                          <a:pt x="372717" y="447260"/>
                        </a:cubicBezTo>
                        <a:cubicBezTo>
                          <a:pt x="376622" y="455069"/>
                          <a:pt x="375546" y="465290"/>
                          <a:pt x="381000" y="472108"/>
                        </a:cubicBezTo>
                        <a:cubicBezTo>
                          <a:pt x="387219" y="479881"/>
                          <a:pt x="398075" y="482454"/>
                          <a:pt x="405848" y="488673"/>
                        </a:cubicBezTo>
                        <a:cubicBezTo>
                          <a:pt x="464858" y="535882"/>
                          <a:pt x="370782" y="470819"/>
                          <a:pt x="447261" y="521804"/>
                        </a:cubicBezTo>
                        <a:cubicBezTo>
                          <a:pt x="480255" y="571295"/>
                          <a:pt x="444221" y="528262"/>
                          <a:pt x="488674" y="554934"/>
                        </a:cubicBezTo>
                        <a:cubicBezTo>
                          <a:pt x="504054" y="564162"/>
                          <a:pt x="511389" y="583328"/>
                          <a:pt x="521804" y="596347"/>
                        </a:cubicBezTo>
                        <a:cubicBezTo>
                          <a:pt x="526682" y="602445"/>
                          <a:pt x="532847" y="607391"/>
                          <a:pt x="538369" y="612913"/>
                        </a:cubicBezTo>
                        <a:cubicBezTo>
                          <a:pt x="541130" y="621195"/>
                          <a:pt x="542160" y="630274"/>
                          <a:pt x="546652" y="637760"/>
                        </a:cubicBezTo>
                        <a:cubicBezTo>
                          <a:pt x="550670" y="644456"/>
                          <a:pt x="559725" y="647341"/>
                          <a:pt x="563217" y="654326"/>
                        </a:cubicBezTo>
                        <a:cubicBezTo>
                          <a:pt x="571026" y="669944"/>
                          <a:pt x="574260" y="687456"/>
                          <a:pt x="579782" y="704021"/>
                        </a:cubicBezTo>
                        <a:cubicBezTo>
                          <a:pt x="582543" y="712304"/>
                          <a:pt x="583222" y="721605"/>
                          <a:pt x="588065" y="728869"/>
                        </a:cubicBezTo>
                        <a:cubicBezTo>
                          <a:pt x="593587" y="737152"/>
                          <a:pt x="598411" y="745944"/>
                          <a:pt x="604630" y="753717"/>
                        </a:cubicBezTo>
                        <a:cubicBezTo>
                          <a:pt x="609508" y="759815"/>
                          <a:pt x="616511" y="764035"/>
                          <a:pt x="621196" y="770282"/>
                        </a:cubicBezTo>
                        <a:cubicBezTo>
                          <a:pt x="633141" y="786209"/>
                          <a:pt x="640248" y="805900"/>
                          <a:pt x="654326" y="819978"/>
                        </a:cubicBezTo>
                        <a:cubicBezTo>
                          <a:pt x="662609" y="828261"/>
                          <a:pt x="671675" y="835828"/>
                          <a:pt x="679174" y="844826"/>
                        </a:cubicBezTo>
                        <a:cubicBezTo>
                          <a:pt x="685547" y="852473"/>
                          <a:pt x="689521" y="861900"/>
                          <a:pt x="695739" y="869673"/>
                        </a:cubicBezTo>
                        <a:cubicBezTo>
                          <a:pt x="705236" y="881544"/>
                          <a:pt x="723789" y="896865"/>
                          <a:pt x="737152" y="902804"/>
                        </a:cubicBezTo>
                        <a:cubicBezTo>
                          <a:pt x="753108" y="909896"/>
                          <a:pt x="772319" y="909683"/>
                          <a:pt x="786848" y="919369"/>
                        </a:cubicBezTo>
                        <a:cubicBezTo>
                          <a:pt x="816589" y="939196"/>
                          <a:pt x="819154" y="944053"/>
                          <a:pt x="861391" y="952500"/>
                        </a:cubicBezTo>
                        <a:cubicBezTo>
                          <a:pt x="919924" y="964206"/>
                          <a:pt x="889452" y="956331"/>
                          <a:pt x="952500" y="977347"/>
                        </a:cubicBezTo>
                        <a:cubicBezTo>
                          <a:pt x="960783" y="980108"/>
                          <a:pt x="970084" y="980787"/>
                          <a:pt x="977348" y="985630"/>
                        </a:cubicBezTo>
                        <a:lnTo>
                          <a:pt x="1002196" y="1002195"/>
                        </a:lnTo>
                        <a:cubicBezTo>
                          <a:pt x="1010943" y="1028439"/>
                          <a:pt x="1008694" y="1028955"/>
                          <a:pt x="1027043" y="1051891"/>
                        </a:cubicBezTo>
                        <a:cubicBezTo>
                          <a:pt x="1031921" y="1057989"/>
                          <a:pt x="1038731" y="1062358"/>
                          <a:pt x="1043609" y="1068456"/>
                        </a:cubicBezTo>
                        <a:cubicBezTo>
                          <a:pt x="1049828" y="1076229"/>
                          <a:pt x="1051733" y="1088028"/>
                          <a:pt x="1060174" y="1093304"/>
                        </a:cubicBezTo>
                        <a:cubicBezTo>
                          <a:pt x="1074981" y="1102558"/>
                          <a:pt x="1109869" y="1109869"/>
                          <a:pt x="1109869" y="1109869"/>
                        </a:cubicBezTo>
                        <a:cubicBezTo>
                          <a:pt x="1115391" y="1115391"/>
                          <a:pt x="1119739" y="1122416"/>
                          <a:pt x="1126435" y="1126434"/>
                        </a:cubicBezTo>
                        <a:cubicBezTo>
                          <a:pt x="1150899" y="1141113"/>
                          <a:pt x="1157393" y="1133189"/>
                          <a:pt x="1184413" y="1126434"/>
                        </a:cubicBezTo>
                        <a:cubicBezTo>
                          <a:pt x="1167848" y="1120912"/>
                          <a:pt x="1144403" y="1124398"/>
                          <a:pt x="1134717" y="1109869"/>
                        </a:cubicBezTo>
                        <a:cubicBezTo>
                          <a:pt x="1129195" y="1101586"/>
                          <a:pt x="1113700" y="1093924"/>
                          <a:pt x="1118152" y="1085021"/>
                        </a:cubicBezTo>
                        <a:cubicBezTo>
                          <a:pt x="1122057" y="1077212"/>
                          <a:pt x="1134717" y="1090543"/>
                          <a:pt x="1143000" y="1093304"/>
                        </a:cubicBezTo>
                        <a:cubicBezTo>
                          <a:pt x="1162326" y="1151283"/>
                          <a:pt x="1143000" y="1137479"/>
                          <a:pt x="1184413" y="1151282"/>
                        </a:cubicBezTo>
                        <a:cubicBezTo>
                          <a:pt x="1192696" y="1159565"/>
                          <a:pt x="1199515" y="1169632"/>
                          <a:pt x="1209261" y="1176130"/>
                        </a:cubicBezTo>
                        <a:cubicBezTo>
                          <a:pt x="1216525" y="1180973"/>
                          <a:pt x="1229034" y="1177309"/>
                          <a:pt x="1234109" y="1184413"/>
                        </a:cubicBezTo>
                        <a:cubicBezTo>
                          <a:pt x="1244258" y="1198622"/>
                          <a:pt x="1250674" y="1234108"/>
                          <a:pt x="1250674" y="1234108"/>
                        </a:cubicBezTo>
                        <a:cubicBezTo>
                          <a:pt x="1253435" y="1267239"/>
                          <a:pt x="1251744" y="1301046"/>
                          <a:pt x="1258956" y="1333500"/>
                        </a:cubicBezTo>
                        <a:cubicBezTo>
                          <a:pt x="1260850" y="1342023"/>
                          <a:pt x="1262747" y="1316139"/>
                          <a:pt x="1267239" y="1308652"/>
                        </a:cubicBezTo>
                        <a:cubicBezTo>
                          <a:pt x="1271257" y="1301956"/>
                          <a:pt x="1278282" y="1297608"/>
                          <a:pt x="1283804" y="1292086"/>
                        </a:cubicBezTo>
                        <a:cubicBezTo>
                          <a:pt x="1286565" y="1283804"/>
                          <a:pt x="1295991" y="1275048"/>
                          <a:pt x="1292087" y="1267239"/>
                        </a:cubicBezTo>
                        <a:cubicBezTo>
                          <a:pt x="1288182" y="1259430"/>
                          <a:pt x="1267239" y="1258956"/>
                          <a:pt x="1267239" y="1258956"/>
                        </a:cubicBezTo>
                        <a:cubicBezTo>
                          <a:pt x="1253681" y="1353859"/>
                          <a:pt x="1279283" y="1298112"/>
                          <a:pt x="1234109" y="1325217"/>
                        </a:cubicBezTo>
                        <a:cubicBezTo>
                          <a:pt x="1227413" y="1329235"/>
                          <a:pt x="1224528" y="1338290"/>
                          <a:pt x="1217543" y="1341782"/>
                        </a:cubicBezTo>
                        <a:cubicBezTo>
                          <a:pt x="1201925" y="1349591"/>
                          <a:pt x="1167848" y="1358347"/>
                          <a:pt x="1167848" y="1358347"/>
                        </a:cubicBezTo>
                        <a:cubicBezTo>
                          <a:pt x="1118152" y="1355586"/>
                          <a:pt x="1068033" y="1357104"/>
                          <a:pt x="1018761" y="1350065"/>
                        </a:cubicBezTo>
                        <a:cubicBezTo>
                          <a:pt x="1008907" y="1348657"/>
                          <a:pt x="1002817" y="1337952"/>
                          <a:pt x="993913" y="1333500"/>
                        </a:cubicBezTo>
                        <a:cubicBezTo>
                          <a:pt x="986104" y="1329595"/>
                          <a:pt x="977348" y="1327978"/>
                          <a:pt x="969065" y="1325217"/>
                        </a:cubicBezTo>
                        <a:cubicBezTo>
                          <a:pt x="941142" y="1283331"/>
                          <a:pt x="967658" y="1312089"/>
                          <a:pt x="927652" y="1292086"/>
                        </a:cubicBezTo>
                        <a:cubicBezTo>
                          <a:pt x="918748" y="1287634"/>
                          <a:pt x="911901" y="1279564"/>
                          <a:pt x="902804" y="1275521"/>
                        </a:cubicBezTo>
                        <a:cubicBezTo>
                          <a:pt x="886848" y="1268429"/>
                          <a:pt x="853109" y="1258956"/>
                          <a:pt x="853109" y="1258956"/>
                        </a:cubicBezTo>
                        <a:cubicBezTo>
                          <a:pt x="850348" y="1245152"/>
                          <a:pt x="858056" y="1222354"/>
                          <a:pt x="844826" y="1217543"/>
                        </a:cubicBezTo>
                        <a:cubicBezTo>
                          <a:pt x="818750" y="1208061"/>
                          <a:pt x="789746" y="1225826"/>
                          <a:pt x="762000" y="1225826"/>
                        </a:cubicBezTo>
                        <a:cubicBezTo>
                          <a:pt x="745206" y="1225826"/>
                          <a:pt x="728869" y="1220304"/>
                          <a:pt x="712304" y="1217543"/>
                        </a:cubicBezTo>
                        <a:cubicBezTo>
                          <a:pt x="709543" y="1209260"/>
                          <a:pt x="705457" y="1201307"/>
                          <a:pt x="704022" y="1192695"/>
                        </a:cubicBezTo>
                        <a:cubicBezTo>
                          <a:pt x="699912" y="1168035"/>
                          <a:pt x="702317" y="1142272"/>
                          <a:pt x="695739" y="1118152"/>
                        </a:cubicBezTo>
                        <a:cubicBezTo>
                          <a:pt x="689956" y="1096948"/>
                          <a:pt x="634865" y="1086817"/>
                          <a:pt x="629478" y="1085021"/>
                        </a:cubicBezTo>
                        <a:lnTo>
                          <a:pt x="604630" y="1076739"/>
                        </a:lnTo>
                        <a:cubicBezTo>
                          <a:pt x="589224" y="1061332"/>
                          <a:pt x="581948" y="1056221"/>
                          <a:pt x="571500" y="1035326"/>
                        </a:cubicBezTo>
                        <a:cubicBezTo>
                          <a:pt x="567595" y="1027517"/>
                          <a:pt x="568671" y="1017296"/>
                          <a:pt x="563217" y="1010478"/>
                        </a:cubicBezTo>
                        <a:cubicBezTo>
                          <a:pt x="556998" y="1002705"/>
                          <a:pt x="547465" y="997956"/>
                          <a:pt x="538369" y="993913"/>
                        </a:cubicBezTo>
                        <a:cubicBezTo>
                          <a:pt x="495282" y="974763"/>
                          <a:pt x="477866" y="975803"/>
                          <a:pt x="430696" y="969065"/>
                        </a:cubicBezTo>
                        <a:cubicBezTo>
                          <a:pt x="371556" y="949352"/>
                          <a:pt x="395529" y="962186"/>
                          <a:pt x="356152" y="935934"/>
                        </a:cubicBezTo>
                        <a:cubicBezTo>
                          <a:pt x="350630" y="927651"/>
                          <a:pt x="340995" y="920940"/>
                          <a:pt x="339587" y="911086"/>
                        </a:cubicBezTo>
                        <a:cubicBezTo>
                          <a:pt x="336332" y="888299"/>
                          <a:pt x="349034" y="873712"/>
                          <a:pt x="364435" y="861391"/>
                        </a:cubicBezTo>
                        <a:cubicBezTo>
                          <a:pt x="372208" y="855173"/>
                          <a:pt x="381509" y="851044"/>
                          <a:pt x="389282" y="844826"/>
                        </a:cubicBezTo>
                        <a:cubicBezTo>
                          <a:pt x="395380" y="839948"/>
                          <a:pt x="400326" y="833782"/>
                          <a:pt x="405848" y="828260"/>
                        </a:cubicBezTo>
                        <a:cubicBezTo>
                          <a:pt x="408609" y="819978"/>
                          <a:pt x="415842" y="811974"/>
                          <a:pt x="414130" y="803413"/>
                        </a:cubicBezTo>
                        <a:cubicBezTo>
                          <a:pt x="410881" y="787169"/>
                          <a:pt x="383184" y="782054"/>
                          <a:pt x="372717" y="778565"/>
                        </a:cubicBezTo>
                        <a:cubicBezTo>
                          <a:pt x="367195" y="770282"/>
                          <a:pt x="359647" y="763038"/>
                          <a:pt x="356152" y="753717"/>
                        </a:cubicBezTo>
                        <a:cubicBezTo>
                          <a:pt x="351209" y="740536"/>
                          <a:pt x="350923" y="726047"/>
                          <a:pt x="347869" y="712304"/>
                        </a:cubicBezTo>
                        <a:cubicBezTo>
                          <a:pt x="340934" y="681094"/>
                          <a:pt x="340531" y="682003"/>
                          <a:pt x="331304" y="654326"/>
                        </a:cubicBezTo>
                        <a:cubicBezTo>
                          <a:pt x="371474" y="614156"/>
                          <a:pt x="355772" y="634190"/>
                          <a:pt x="381000" y="596347"/>
                        </a:cubicBezTo>
                        <a:cubicBezTo>
                          <a:pt x="386521" y="579782"/>
                          <a:pt x="397564" y="563217"/>
                          <a:pt x="381000" y="546652"/>
                        </a:cubicBezTo>
                        <a:cubicBezTo>
                          <a:pt x="374827" y="540478"/>
                          <a:pt x="364435" y="541130"/>
                          <a:pt x="356152" y="538369"/>
                        </a:cubicBezTo>
                        <a:cubicBezTo>
                          <a:pt x="323022" y="541130"/>
                          <a:pt x="289922" y="549021"/>
                          <a:pt x="256761" y="546652"/>
                        </a:cubicBezTo>
                        <a:cubicBezTo>
                          <a:pt x="232268" y="544902"/>
                          <a:pt x="239689" y="514028"/>
                          <a:pt x="248478" y="505239"/>
                        </a:cubicBezTo>
                        <a:cubicBezTo>
                          <a:pt x="254652" y="499065"/>
                          <a:pt x="265043" y="499717"/>
                          <a:pt x="273326" y="496956"/>
                        </a:cubicBezTo>
                        <a:cubicBezTo>
                          <a:pt x="278848" y="488673"/>
                          <a:pt x="292050" y="481825"/>
                          <a:pt x="289891" y="472108"/>
                        </a:cubicBezTo>
                        <a:cubicBezTo>
                          <a:pt x="284540" y="448028"/>
                          <a:pt x="258243" y="423895"/>
                          <a:pt x="240196" y="405847"/>
                        </a:cubicBezTo>
                        <a:cubicBezTo>
                          <a:pt x="226271" y="364076"/>
                          <a:pt x="239366" y="376196"/>
                          <a:pt x="173935" y="389282"/>
                        </a:cubicBezTo>
                        <a:cubicBezTo>
                          <a:pt x="142697" y="395529"/>
                          <a:pt x="127853" y="411721"/>
                          <a:pt x="99391" y="430695"/>
                        </a:cubicBezTo>
                        <a:cubicBezTo>
                          <a:pt x="91108" y="436217"/>
                          <a:pt x="83987" y="444112"/>
                          <a:pt x="74543" y="447260"/>
                        </a:cubicBezTo>
                        <a:lnTo>
                          <a:pt x="49696" y="455543"/>
                        </a:lnTo>
                        <a:cubicBezTo>
                          <a:pt x="44174" y="450021"/>
                          <a:pt x="30661" y="446386"/>
                          <a:pt x="33130" y="438978"/>
                        </a:cubicBezTo>
                        <a:cubicBezTo>
                          <a:pt x="35891" y="430695"/>
                          <a:pt x="51160" y="436149"/>
                          <a:pt x="57978" y="430695"/>
                        </a:cubicBezTo>
                        <a:cubicBezTo>
                          <a:pt x="65751" y="424476"/>
                          <a:pt x="68324" y="413620"/>
                          <a:pt x="74543" y="405847"/>
                        </a:cubicBezTo>
                        <a:cubicBezTo>
                          <a:pt x="79421" y="399749"/>
                          <a:pt x="85587" y="394804"/>
                          <a:pt x="91109" y="389282"/>
                        </a:cubicBezTo>
                        <a:cubicBezTo>
                          <a:pt x="100832" y="360113"/>
                          <a:pt x="120204" y="329392"/>
                          <a:pt x="99391" y="298173"/>
                        </a:cubicBezTo>
                        <a:cubicBezTo>
                          <a:pt x="94548" y="290909"/>
                          <a:pt x="82826" y="292652"/>
                          <a:pt x="74543" y="289891"/>
                        </a:cubicBezTo>
                        <a:cubicBezTo>
                          <a:pt x="66261" y="284369"/>
                          <a:pt x="57187" y="279881"/>
                          <a:pt x="49696" y="273326"/>
                        </a:cubicBezTo>
                        <a:cubicBezTo>
                          <a:pt x="35004" y="260470"/>
                          <a:pt x="8282" y="231913"/>
                          <a:pt x="8282" y="231913"/>
                        </a:cubicBezTo>
                        <a:cubicBezTo>
                          <a:pt x="5521" y="223630"/>
                          <a:pt x="0" y="215796"/>
                          <a:pt x="0" y="207065"/>
                        </a:cubicBezTo>
                        <a:cubicBezTo>
                          <a:pt x="0" y="164050"/>
                          <a:pt x="11724" y="138762"/>
                          <a:pt x="24848" y="99391"/>
                        </a:cubicBezTo>
                        <a:lnTo>
                          <a:pt x="33130" y="74543"/>
                        </a:lnTo>
                        <a:cubicBezTo>
                          <a:pt x="35891" y="66260"/>
                          <a:pt x="39701" y="58256"/>
                          <a:pt x="41413" y="49695"/>
                        </a:cubicBezTo>
                        <a:cubicBezTo>
                          <a:pt x="44174" y="35891"/>
                          <a:pt x="39741" y="18236"/>
                          <a:pt x="49696" y="8282"/>
                        </a:cubicBezTo>
                        <a:cubicBezTo>
                          <a:pt x="59651" y="-1672"/>
                          <a:pt x="77305" y="2761"/>
                          <a:pt x="91109" y="0"/>
                        </a:cubicBezTo>
                        <a:cubicBezTo>
                          <a:pt x="99391" y="2761"/>
                          <a:pt x="108852" y="3208"/>
                          <a:pt x="115956" y="8282"/>
                        </a:cubicBezTo>
                        <a:cubicBezTo>
                          <a:pt x="128665" y="17360"/>
                          <a:pt x="134270" y="36474"/>
                          <a:pt x="149087" y="41413"/>
                        </a:cubicBezTo>
                        <a:lnTo>
                          <a:pt x="198782" y="57978"/>
                        </a:lnTo>
                        <a:lnTo>
                          <a:pt x="223630" y="132521"/>
                        </a:lnTo>
                        <a:cubicBezTo>
                          <a:pt x="226391" y="140804"/>
                          <a:pt x="227070" y="150105"/>
                          <a:pt x="231913" y="157369"/>
                        </a:cubicBezTo>
                        <a:lnTo>
                          <a:pt x="248478" y="182217"/>
                        </a:lnTo>
                        <a:cubicBezTo>
                          <a:pt x="251239" y="193260"/>
                          <a:pt x="253634" y="204402"/>
                          <a:pt x="256761" y="215347"/>
                        </a:cubicBezTo>
                        <a:cubicBezTo>
                          <a:pt x="261484" y="231879"/>
                          <a:pt x="264261" y="248086"/>
                          <a:pt x="281609" y="256760"/>
                        </a:cubicBezTo>
                        <a:cubicBezTo>
                          <a:pt x="286548" y="259229"/>
                          <a:pt x="292652" y="256760"/>
                          <a:pt x="298174" y="256760"/>
                        </a:cubicBezTo>
                      </a:path>
                    </a:pathLst>
                  </a:custGeom>
                  <a:solidFill>
                    <a:srgbClr val="EF2E29"/>
                  </a:solidFill>
                  <a:ln w="12700">
                    <a:solidFill>
                      <a:srgbClr val="EF2E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" name="Forma libre 51"/>
                  <p:cNvSpPr/>
                  <p:nvPr/>
                </p:nvSpPr>
                <p:spPr>
                  <a:xfrm>
                    <a:off x="6530467" y="3115166"/>
                    <a:ext cx="900189" cy="812780"/>
                  </a:xfrm>
                  <a:custGeom>
                    <a:avLst/>
                    <a:gdLst>
                      <a:gd name="connsiteX0" fmla="*/ 554934 w 900189"/>
                      <a:gd name="connsiteY0" fmla="*/ 1084 h 812780"/>
                      <a:gd name="connsiteX1" fmla="*/ 588065 w 900189"/>
                      <a:gd name="connsiteY1" fmla="*/ 92193 h 812780"/>
                      <a:gd name="connsiteX2" fmla="*/ 612913 w 900189"/>
                      <a:gd name="connsiteY2" fmla="*/ 100476 h 812780"/>
                      <a:gd name="connsiteX3" fmla="*/ 646043 w 900189"/>
                      <a:gd name="connsiteY3" fmla="*/ 141889 h 812780"/>
                      <a:gd name="connsiteX4" fmla="*/ 670891 w 900189"/>
                      <a:gd name="connsiteY4" fmla="*/ 150171 h 812780"/>
                      <a:gd name="connsiteX5" fmla="*/ 695739 w 900189"/>
                      <a:gd name="connsiteY5" fmla="*/ 175019 h 812780"/>
                      <a:gd name="connsiteX6" fmla="*/ 737152 w 900189"/>
                      <a:gd name="connsiteY6" fmla="*/ 208150 h 812780"/>
                      <a:gd name="connsiteX7" fmla="*/ 762000 w 900189"/>
                      <a:gd name="connsiteY7" fmla="*/ 249563 h 812780"/>
                      <a:gd name="connsiteX8" fmla="*/ 778565 w 900189"/>
                      <a:gd name="connsiteY8" fmla="*/ 274410 h 812780"/>
                      <a:gd name="connsiteX9" fmla="*/ 819978 w 900189"/>
                      <a:gd name="connsiteY9" fmla="*/ 307541 h 812780"/>
                      <a:gd name="connsiteX10" fmla="*/ 853108 w 900189"/>
                      <a:gd name="connsiteY10" fmla="*/ 357236 h 812780"/>
                      <a:gd name="connsiteX11" fmla="*/ 877956 w 900189"/>
                      <a:gd name="connsiteY11" fmla="*/ 398650 h 812780"/>
                      <a:gd name="connsiteX12" fmla="*/ 886239 w 900189"/>
                      <a:gd name="connsiteY12" fmla="*/ 605715 h 812780"/>
                      <a:gd name="connsiteX13" fmla="*/ 869673 w 900189"/>
                      <a:gd name="connsiteY13" fmla="*/ 655410 h 812780"/>
                      <a:gd name="connsiteX14" fmla="*/ 877956 w 900189"/>
                      <a:gd name="connsiteY14" fmla="*/ 796215 h 812780"/>
                      <a:gd name="connsiteX15" fmla="*/ 853108 w 900189"/>
                      <a:gd name="connsiteY15" fmla="*/ 812780 h 812780"/>
                      <a:gd name="connsiteX16" fmla="*/ 679173 w 900189"/>
                      <a:gd name="connsiteY16" fmla="*/ 804497 h 812780"/>
                      <a:gd name="connsiteX17" fmla="*/ 554934 w 900189"/>
                      <a:gd name="connsiteY17" fmla="*/ 796215 h 812780"/>
                      <a:gd name="connsiteX18" fmla="*/ 397565 w 900189"/>
                      <a:gd name="connsiteY18" fmla="*/ 787932 h 812780"/>
                      <a:gd name="connsiteX19" fmla="*/ 364434 w 900189"/>
                      <a:gd name="connsiteY19" fmla="*/ 779650 h 812780"/>
                      <a:gd name="connsiteX20" fmla="*/ 314739 w 900189"/>
                      <a:gd name="connsiteY20" fmla="*/ 746519 h 812780"/>
                      <a:gd name="connsiteX21" fmla="*/ 298173 w 900189"/>
                      <a:gd name="connsiteY21" fmla="*/ 729954 h 812780"/>
                      <a:gd name="connsiteX22" fmla="*/ 273326 w 900189"/>
                      <a:gd name="connsiteY22" fmla="*/ 721671 h 812780"/>
                      <a:gd name="connsiteX23" fmla="*/ 231913 w 900189"/>
                      <a:gd name="connsiteY23" fmla="*/ 754802 h 812780"/>
                      <a:gd name="connsiteX24" fmla="*/ 207065 w 900189"/>
                      <a:gd name="connsiteY24" fmla="*/ 763084 h 812780"/>
                      <a:gd name="connsiteX25" fmla="*/ 157369 w 900189"/>
                      <a:gd name="connsiteY25" fmla="*/ 754802 h 812780"/>
                      <a:gd name="connsiteX26" fmla="*/ 107673 w 900189"/>
                      <a:gd name="connsiteY26" fmla="*/ 721671 h 812780"/>
                      <a:gd name="connsiteX27" fmla="*/ 24847 w 900189"/>
                      <a:gd name="connsiteY27" fmla="*/ 638845 h 812780"/>
                      <a:gd name="connsiteX28" fmla="*/ 0 w 900189"/>
                      <a:gd name="connsiteY28" fmla="*/ 622280 h 812780"/>
                      <a:gd name="connsiteX29" fmla="*/ 82826 w 900189"/>
                      <a:gd name="connsiteY29" fmla="*/ 597432 h 812780"/>
                      <a:gd name="connsiteX30" fmla="*/ 140804 w 900189"/>
                      <a:gd name="connsiteY30" fmla="*/ 630563 h 812780"/>
                      <a:gd name="connsiteX31" fmla="*/ 190500 w 900189"/>
                      <a:gd name="connsiteY31" fmla="*/ 663693 h 812780"/>
                      <a:gd name="connsiteX32" fmla="*/ 265043 w 900189"/>
                      <a:gd name="connsiteY32" fmla="*/ 655410 h 812780"/>
                      <a:gd name="connsiteX33" fmla="*/ 281608 w 900189"/>
                      <a:gd name="connsiteY33" fmla="*/ 630563 h 812780"/>
                      <a:gd name="connsiteX34" fmla="*/ 306456 w 900189"/>
                      <a:gd name="connsiteY34" fmla="*/ 622280 h 812780"/>
                      <a:gd name="connsiteX35" fmla="*/ 323021 w 900189"/>
                      <a:gd name="connsiteY35" fmla="*/ 597432 h 812780"/>
                      <a:gd name="connsiteX36" fmla="*/ 298173 w 900189"/>
                      <a:gd name="connsiteY36" fmla="*/ 539454 h 812780"/>
                      <a:gd name="connsiteX37" fmla="*/ 347869 w 900189"/>
                      <a:gd name="connsiteY37" fmla="*/ 522889 h 812780"/>
                      <a:gd name="connsiteX38" fmla="*/ 405847 w 900189"/>
                      <a:gd name="connsiteY38" fmla="*/ 481476 h 812780"/>
                      <a:gd name="connsiteX39" fmla="*/ 447260 w 900189"/>
                      <a:gd name="connsiteY39" fmla="*/ 415215 h 812780"/>
                      <a:gd name="connsiteX40" fmla="*/ 463826 w 900189"/>
                      <a:gd name="connsiteY40" fmla="*/ 365519 h 812780"/>
                      <a:gd name="connsiteX41" fmla="*/ 488673 w 900189"/>
                      <a:gd name="connsiteY41" fmla="*/ 282693 h 812780"/>
                      <a:gd name="connsiteX42" fmla="*/ 496956 w 900189"/>
                      <a:gd name="connsiteY42" fmla="*/ 257845 h 812780"/>
                      <a:gd name="connsiteX43" fmla="*/ 513521 w 900189"/>
                      <a:gd name="connsiteY43" fmla="*/ 232997 h 812780"/>
                      <a:gd name="connsiteX44" fmla="*/ 530087 w 900189"/>
                      <a:gd name="connsiteY44" fmla="*/ 183302 h 812780"/>
                      <a:gd name="connsiteX45" fmla="*/ 538369 w 900189"/>
                      <a:gd name="connsiteY45" fmla="*/ 158454 h 812780"/>
                      <a:gd name="connsiteX46" fmla="*/ 554934 w 900189"/>
                      <a:gd name="connsiteY46" fmla="*/ 1084 h 81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00189" h="812780">
                        <a:moveTo>
                          <a:pt x="554934" y="1084"/>
                        </a:moveTo>
                        <a:cubicBezTo>
                          <a:pt x="563217" y="-9959"/>
                          <a:pt x="549323" y="66364"/>
                          <a:pt x="588065" y="92193"/>
                        </a:cubicBezTo>
                        <a:cubicBezTo>
                          <a:pt x="595329" y="97036"/>
                          <a:pt x="604630" y="97715"/>
                          <a:pt x="612913" y="100476"/>
                        </a:cubicBezTo>
                        <a:cubicBezTo>
                          <a:pt x="620435" y="111759"/>
                          <a:pt x="632932" y="134022"/>
                          <a:pt x="646043" y="141889"/>
                        </a:cubicBezTo>
                        <a:cubicBezTo>
                          <a:pt x="653529" y="146381"/>
                          <a:pt x="662608" y="147410"/>
                          <a:pt x="670891" y="150171"/>
                        </a:cubicBezTo>
                        <a:cubicBezTo>
                          <a:pt x="679174" y="158454"/>
                          <a:pt x="686740" y="167520"/>
                          <a:pt x="695739" y="175019"/>
                        </a:cubicBezTo>
                        <a:cubicBezTo>
                          <a:pt x="758419" y="227252"/>
                          <a:pt x="688967" y="159962"/>
                          <a:pt x="737152" y="208150"/>
                        </a:cubicBezTo>
                        <a:cubicBezTo>
                          <a:pt x="751534" y="251299"/>
                          <a:pt x="736013" y="217080"/>
                          <a:pt x="762000" y="249563"/>
                        </a:cubicBezTo>
                        <a:cubicBezTo>
                          <a:pt x="768218" y="257336"/>
                          <a:pt x="772347" y="266637"/>
                          <a:pt x="778565" y="274410"/>
                        </a:cubicBezTo>
                        <a:cubicBezTo>
                          <a:pt x="792055" y="291273"/>
                          <a:pt x="801524" y="295239"/>
                          <a:pt x="819978" y="307541"/>
                        </a:cubicBezTo>
                        <a:cubicBezTo>
                          <a:pt x="831021" y="324106"/>
                          <a:pt x="846812" y="338349"/>
                          <a:pt x="853108" y="357236"/>
                        </a:cubicBezTo>
                        <a:cubicBezTo>
                          <a:pt x="863861" y="389492"/>
                          <a:pt x="855218" y="375910"/>
                          <a:pt x="877956" y="398650"/>
                        </a:cubicBezTo>
                        <a:cubicBezTo>
                          <a:pt x="908254" y="489543"/>
                          <a:pt x="904098" y="456887"/>
                          <a:pt x="886239" y="605715"/>
                        </a:cubicBezTo>
                        <a:cubicBezTo>
                          <a:pt x="884159" y="623052"/>
                          <a:pt x="869673" y="655410"/>
                          <a:pt x="869673" y="655410"/>
                        </a:cubicBezTo>
                        <a:cubicBezTo>
                          <a:pt x="872434" y="702345"/>
                          <a:pt x="882878" y="749457"/>
                          <a:pt x="877956" y="796215"/>
                        </a:cubicBezTo>
                        <a:cubicBezTo>
                          <a:pt x="876914" y="806115"/>
                          <a:pt x="863054" y="812366"/>
                          <a:pt x="853108" y="812780"/>
                        </a:cubicBezTo>
                        <a:lnTo>
                          <a:pt x="679173" y="804497"/>
                        </a:lnTo>
                        <a:cubicBezTo>
                          <a:pt x="637732" y="802195"/>
                          <a:pt x="596367" y="798652"/>
                          <a:pt x="554934" y="796215"/>
                        </a:cubicBezTo>
                        <a:lnTo>
                          <a:pt x="397565" y="787932"/>
                        </a:lnTo>
                        <a:cubicBezTo>
                          <a:pt x="386521" y="785171"/>
                          <a:pt x="374616" y="784741"/>
                          <a:pt x="364434" y="779650"/>
                        </a:cubicBezTo>
                        <a:cubicBezTo>
                          <a:pt x="346627" y="770746"/>
                          <a:pt x="328817" y="760596"/>
                          <a:pt x="314739" y="746519"/>
                        </a:cubicBezTo>
                        <a:cubicBezTo>
                          <a:pt x="309217" y="740997"/>
                          <a:pt x="304869" y="733972"/>
                          <a:pt x="298173" y="729954"/>
                        </a:cubicBezTo>
                        <a:cubicBezTo>
                          <a:pt x="290687" y="725462"/>
                          <a:pt x="281608" y="724432"/>
                          <a:pt x="273326" y="721671"/>
                        </a:cubicBezTo>
                        <a:cubicBezTo>
                          <a:pt x="210867" y="742491"/>
                          <a:pt x="285436" y="711984"/>
                          <a:pt x="231913" y="754802"/>
                        </a:cubicBezTo>
                        <a:cubicBezTo>
                          <a:pt x="225095" y="760256"/>
                          <a:pt x="215348" y="760323"/>
                          <a:pt x="207065" y="763084"/>
                        </a:cubicBezTo>
                        <a:cubicBezTo>
                          <a:pt x="190500" y="760323"/>
                          <a:pt x="172871" y="761261"/>
                          <a:pt x="157369" y="754802"/>
                        </a:cubicBezTo>
                        <a:cubicBezTo>
                          <a:pt x="138991" y="747145"/>
                          <a:pt x="107673" y="721671"/>
                          <a:pt x="107673" y="721671"/>
                        </a:cubicBezTo>
                        <a:cubicBezTo>
                          <a:pt x="63499" y="655410"/>
                          <a:pt x="91108" y="683020"/>
                          <a:pt x="24847" y="638845"/>
                        </a:cubicBezTo>
                        <a:lnTo>
                          <a:pt x="0" y="622280"/>
                        </a:lnTo>
                        <a:cubicBezTo>
                          <a:pt x="60494" y="602115"/>
                          <a:pt x="32755" y="609950"/>
                          <a:pt x="82826" y="597432"/>
                        </a:cubicBezTo>
                        <a:cubicBezTo>
                          <a:pt x="165919" y="614051"/>
                          <a:pt x="93860" y="589487"/>
                          <a:pt x="140804" y="630563"/>
                        </a:cubicBezTo>
                        <a:cubicBezTo>
                          <a:pt x="155787" y="643673"/>
                          <a:pt x="190500" y="663693"/>
                          <a:pt x="190500" y="663693"/>
                        </a:cubicBezTo>
                        <a:cubicBezTo>
                          <a:pt x="215348" y="660932"/>
                          <a:pt x="241548" y="663954"/>
                          <a:pt x="265043" y="655410"/>
                        </a:cubicBezTo>
                        <a:cubicBezTo>
                          <a:pt x="274398" y="652008"/>
                          <a:pt x="273835" y="636781"/>
                          <a:pt x="281608" y="630563"/>
                        </a:cubicBezTo>
                        <a:cubicBezTo>
                          <a:pt x="288426" y="625109"/>
                          <a:pt x="298173" y="625041"/>
                          <a:pt x="306456" y="622280"/>
                        </a:cubicBezTo>
                        <a:cubicBezTo>
                          <a:pt x="311978" y="613997"/>
                          <a:pt x="321786" y="607310"/>
                          <a:pt x="323021" y="597432"/>
                        </a:cubicBezTo>
                        <a:cubicBezTo>
                          <a:pt x="327383" y="562536"/>
                          <a:pt x="316830" y="558110"/>
                          <a:pt x="298173" y="539454"/>
                        </a:cubicBezTo>
                        <a:cubicBezTo>
                          <a:pt x="314738" y="533932"/>
                          <a:pt x="335522" y="535236"/>
                          <a:pt x="347869" y="522889"/>
                        </a:cubicBezTo>
                        <a:cubicBezTo>
                          <a:pt x="387173" y="483585"/>
                          <a:pt x="366183" y="494697"/>
                          <a:pt x="405847" y="481476"/>
                        </a:cubicBezTo>
                        <a:cubicBezTo>
                          <a:pt x="425561" y="422337"/>
                          <a:pt x="407884" y="441466"/>
                          <a:pt x="447260" y="415215"/>
                        </a:cubicBezTo>
                        <a:cubicBezTo>
                          <a:pt x="452782" y="398650"/>
                          <a:pt x="459591" y="382459"/>
                          <a:pt x="463826" y="365519"/>
                        </a:cubicBezTo>
                        <a:cubicBezTo>
                          <a:pt x="476342" y="315452"/>
                          <a:pt x="468510" y="343183"/>
                          <a:pt x="488673" y="282693"/>
                        </a:cubicBezTo>
                        <a:cubicBezTo>
                          <a:pt x="491434" y="274410"/>
                          <a:pt x="492113" y="265109"/>
                          <a:pt x="496956" y="257845"/>
                        </a:cubicBezTo>
                        <a:cubicBezTo>
                          <a:pt x="502478" y="249562"/>
                          <a:pt x="509478" y="242093"/>
                          <a:pt x="513521" y="232997"/>
                        </a:cubicBezTo>
                        <a:cubicBezTo>
                          <a:pt x="520613" y="217041"/>
                          <a:pt x="524565" y="199867"/>
                          <a:pt x="530087" y="183302"/>
                        </a:cubicBezTo>
                        <a:lnTo>
                          <a:pt x="538369" y="158454"/>
                        </a:lnTo>
                        <a:cubicBezTo>
                          <a:pt x="516992" y="94318"/>
                          <a:pt x="546651" y="12127"/>
                          <a:pt x="554934" y="1084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8EB149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es-MX" sz="825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9" name="Forma libre 23"/>
                <p:cNvSpPr/>
                <p:nvPr/>
              </p:nvSpPr>
              <p:spPr>
                <a:xfrm>
                  <a:off x="4802187" y="3148140"/>
                  <a:ext cx="599996" cy="736724"/>
                </a:xfrm>
                <a:custGeom>
                  <a:avLst/>
                  <a:gdLst>
                    <a:gd name="connsiteX0" fmla="*/ 598122 w 599995"/>
                    <a:gd name="connsiteY0" fmla="*/ 596348 h 736725"/>
                    <a:gd name="connsiteX1" fmla="*/ 556709 w 599995"/>
                    <a:gd name="connsiteY1" fmla="*/ 612913 h 736725"/>
                    <a:gd name="connsiteX2" fmla="*/ 540143 w 599995"/>
                    <a:gd name="connsiteY2" fmla="*/ 629479 h 736725"/>
                    <a:gd name="connsiteX3" fmla="*/ 490448 w 599995"/>
                    <a:gd name="connsiteY3" fmla="*/ 662609 h 736725"/>
                    <a:gd name="connsiteX4" fmla="*/ 465600 w 599995"/>
                    <a:gd name="connsiteY4" fmla="*/ 679174 h 736725"/>
                    <a:gd name="connsiteX5" fmla="*/ 440752 w 599995"/>
                    <a:gd name="connsiteY5" fmla="*/ 687457 h 736725"/>
                    <a:gd name="connsiteX6" fmla="*/ 399339 w 599995"/>
                    <a:gd name="connsiteY6" fmla="*/ 728870 h 736725"/>
                    <a:gd name="connsiteX7" fmla="*/ 382774 w 599995"/>
                    <a:gd name="connsiteY7" fmla="*/ 679174 h 736725"/>
                    <a:gd name="connsiteX8" fmla="*/ 374491 w 599995"/>
                    <a:gd name="connsiteY8" fmla="*/ 654326 h 736725"/>
                    <a:gd name="connsiteX9" fmla="*/ 349643 w 599995"/>
                    <a:gd name="connsiteY9" fmla="*/ 637761 h 736725"/>
                    <a:gd name="connsiteX10" fmla="*/ 316513 w 599995"/>
                    <a:gd name="connsiteY10" fmla="*/ 646044 h 736725"/>
                    <a:gd name="connsiteX11" fmla="*/ 316513 w 599995"/>
                    <a:gd name="connsiteY11" fmla="*/ 695739 h 736725"/>
                    <a:gd name="connsiteX12" fmla="*/ 308230 w 599995"/>
                    <a:gd name="connsiteY12" fmla="*/ 728870 h 736725"/>
                    <a:gd name="connsiteX13" fmla="*/ 84600 w 599995"/>
                    <a:gd name="connsiteY13" fmla="*/ 704022 h 736725"/>
                    <a:gd name="connsiteX14" fmla="*/ 59752 w 599995"/>
                    <a:gd name="connsiteY14" fmla="*/ 670892 h 736725"/>
                    <a:gd name="connsiteX15" fmla="*/ 10056 w 599995"/>
                    <a:gd name="connsiteY15" fmla="*/ 637761 h 736725"/>
                    <a:gd name="connsiteX16" fmla="*/ 1774 w 599995"/>
                    <a:gd name="connsiteY16" fmla="*/ 612913 h 736725"/>
                    <a:gd name="connsiteX17" fmla="*/ 51469 w 599995"/>
                    <a:gd name="connsiteY17" fmla="*/ 596348 h 736725"/>
                    <a:gd name="connsiteX18" fmla="*/ 84600 w 599995"/>
                    <a:gd name="connsiteY18" fmla="*/ 381000 h 736725"/>
                    <a:gd name="connsiteX19" fmla="*/ 109448 w 599995"/>
                    <a:gd name="connsiteY19" fmla="*/ 372718 h 736725"/>
                    <a:gd name="connsiteX20" fmla="*/ 159143 w 599995"/>
                    <a:gd name="connsiteY20" fmla="*/ 389283 h 736725"/>
                    <a:gd name="connsiteX21" fmla="*/ 183991 w 599995"/>
                    <a:gd name="connsiteY21" fmla="*/ 397566 h 736725"/>
                    <a:gd name="connsiteX22" fmla="*/ 341361 w 599995"/>
                    <a:gd name="connsiteY22" fmla="*/ 389283 h 736725"/>
                    <a:gd name="connsiteX23" fmla="*/ 349643 w 599995"/>
                    <a:gd name="connsiteY23" fmla="*/ 339587 h 736725"/>
                    <a:gd name="connsiteX24" fmla="*/ 324796 w 599995"/>
                    <a:gd name="connsiteY24" fmla="*/ 331305 h 736725"/>
                    <a:gd name="connsiteX25" fmla="*/ 308230 w 599995"/>
                    <a:gd name="connsiteY25" fmla="*/ 314739 h 736725"/>
                    <a:gd name="connsiteX26" fmla="*/ 291665 w 599995"/>
                    <a:gd name="connsiteY26" fmla="*/ 289892 h 736725"/>
                    <a:gd name="connsiteX27" fmla="*/ 241969 w 599995"/>
                    <a:gd name="connsiteY27" fmla="*/ 256761 h 736725"/>
                    <a:gd name="connsiteX28" fmla="*/ 217122 w 599995"/>
                    <a:gd name="connsiteY28" fmla="*/ 240196 h 736725"/>
                    <a:gd name="connsiteX29" fmla="*/ 200556 w 599995"/>
                    <a:gd name="connsiteY29" fmla="*/ 223631 h 736725"/>
                    <a:gd name="connsiteX30" fmla="*/ 225404 w 599995"/>
                    <a:gd name="connsiteY30" fmla="*/ 91109 h 736725"/>
                    <a:gd name="connsiteX31" fmla="*/ 250252 w 599995"/>
                    <a:gd name="connsiteY31" fmla="*/ 82826 h 736725"/>
                    <a:gd name="connsiteX32" fmla="*/ 266817 w 599995"/>
                    <a:gd name="connsiteY32" fmla="*/ 24848 h 736725"/>
                    <a:gd name="connsiteX33" fmla="*/ 316513 w 599995"/>
                    <a:gd name="connsiteY33" fmla="*/ 0 h 736725"/>
                    <a:gd name="connsiteX34" fmla="*/ 341361 w 599995"/>
                    <a:gd name="connsiteY34" fmla="*/ 49696 h 736725"/>
                    <a:gd name="connsiteX35" fmla="*/ 349643 w 599995"/>
                    <a:gd name="connsiteY35" fmla="*/ 74544 h 736725"/>
                    <a:gd name="connsiteX36" fmla="*/ 341361 w 599995"/>
                    <a:gd name="connsiteY36" fmla="*/ 99392 h 736725"/>
                    <a:gd name="connsiteX37" fmla="*/ 324796 w 599995"/>
                    <a:gd name="connsiteY37" fmla="*/ 157370 h 736725"/>
                    <a:gd name="connsiteX38" fmla="*/ 374491 w 599995"/>
                    <a:gd name="connsiteY38" fmla="*/ 173935 h 736725"/>
                    <a:gd name="connsiteX39" fmla="*/ 457317 w 599995"/>
                    <a:gd name="connsiteY39" fmla="*/ 165653 h 736725"/>
                    <a:gd name="connsiteX40" fmla="*/ 449035 w 599995"/>
                    <a:gd name="connsiteY40" fmla="*/ 215348 h 736725"/>
                    <a:gd name="connsiteX41" fmla="*/ 415904 w 599995"/>
                    <a:gd name="connsiteY41" fmla="*/ 248479 h 736725"/>
                    <a:gd name="connsiteX42" fmla="*/ 399339 w 599995"/>
                    <a:gd name="connsiteY42" fmla="*/ 273326 h 736725"/>
                    <a:gd name="connsiteX43" fmla="*/ 407622 w 599995"/>
                    <a:gd name="connsiteY43" fmla="*/ 306457 h 736725"/>
                    <a:gd name="connsiteX44" fmla="*/ 440752 w 599995"/>
                    <a:gd name="connsiteY44" fmla="*/ 356153 h 736725"/>
                    <a:gd name="connsiteX45" fmla="*/ 473882 w 599995"/>
                    <a:gd name="connsiteY45" fmla="*/ 397566 h 736725"/>
                    <a:gd name="connsiteX46" fmla="*/ 482165 w 599995"/>
                    <a:gd name="connsiteY46" fmla="*/ 422413 h 736725"/>
                    <a:gd name="connsiteX47" fmla="*/ 432469 w 599995"/>
                    <a:gd name="connsiteY47" fmla="*/ 438979 h 736725"/>
                    <a:gd name="connsiteX48" fmla="*/ 440752 w 599995"/>
                    <a:gd name="connsiteY48" fmla="*/ 530087 h 736725"/>
                    <a:gd name="connsiteX49" fmla="*/ 449035 w 599995"/>
                    <a:gd name="connsiteY49" fmla="*/ 554935 h 736725"/>
                    <a:gd name="connsiteX50" fmla="*/ 473882 w 599995"/>
                    <a:gd name="connsiteY50" fmla="*/ 563218 h 736725"/>
                    <a:gd name="connsiteX51" fmla="*/ 490448 w 599995"/>
                    <a:gd name="connsiteY51" fmla="*/ 579783 h 736725"/>
                    <a:gd name="connsiteX52" fmla="*/ 515296 w 599995"/>
                    <a:gd name="connsiteY52" fmla="*/ 588066 h 736725"/>
                    <a:gd name="connsiteX53" fmla="*/ 548426 w 599995"/>
                    <a:gd name="connsiteY53" fmla="*/ 596348 h 736725"/>
                    <a:gd name="connsiteX54" fmla="*/ 589839 w 599995"/>
                    <a:gd name="connsiteY54" fmla="*/ 604631 h 736725"/>
                    <a:gd name="connsiteX55" fmla="*/ 598122 w 599995"/>
                    <a:gd name="connsiteY55" fmla="*/ 596348 h 73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599995" h="736725">
                      <a:moveTo>
                        <a:pt x="598122" y="596348"/>
                      </a:moveTo>
                      <a:cubicBezTo>
                        <a:pt x="592600" y="597728"/>
                        <a:pt x="569618" y="605537"/>
                        <a:pt x="556709" y="612913"/>
                      </a:cubicBezTo>
                      <a:cubicBezTo>
                        <a:pt x="549929" y="616788"/>
                        <a:pt x="546390" y="624793"/>
                        <a:pt x="540143" y="629479"/>
                      </a:cubicBezTo>
                      <a:cubicBezTo>
                        <a:pt x="524216" y="641424"/>
                        <a:pt x="507013" y="651566"/>
                        <a:pt x="490448" y="662609"/>
                      </a:cubicBezTo>
                      <a:cubicBezTo>
                        <a:pt x="482165" y="668131"/>
                        <a:pt x="475044" y="676026"/>
                        <a:pt x="465600" y="679174"/>
                      </a:cubicBezTo>
                      <a:lnTo>
                        <a:pt x="440752" y="687457"/>
                      </a:lnTo>
                      <a:cubicBezTo>
                        <a:pt x="439792" y="688897"/>
                        <a:pt x="411343" y="738474"/>
                        <a:pt x="399339" y="728870"/>
                      </a:cubicBezTo>
                      <a:cubicBezTo>
                        <a:pt x="385704" y="717962"/>
                        <a:pt x="388296" y="695739"/>
                        <a:pt x="382774" y="679174"/>
                      </a:cubicBezTo>
                      <a:cubicBezTo>
                        <a:pt x="380013" y="670891"/>
                        <a:pt x="381755" y="659169"/>
                        <a:pt x="374491" y="654326"/>
                      </a:cubicBezTo>
                      <a:lnTo>
                        <a:pt x="349643" y="637761"/>
                      </a:lnTo>
                      <a:cubicBezTo>
                        <a:pt x="338600" y="640522"/>
                        <a:pt x="325402" y="638933"/>
                        <a:pt x="316513" y="646044"/>
                      </a:cubicBezTo>
                      <a:cubicBezTo>
                        <a:pt x="299075" y="659994"/>
                        <a:pt x="311862" y="681789"/>
                        <a:pt x="316513" y="695739"/>
                      </a:cubicBezTo>
                      <a:cubicBezTo>
                        <a:pt x="313752" y="706783"/>
                        <a:pt x="319532" y="727514"/>
                        <a:pt x="308230" y="728870"/>
                      </a:cubicBezTo>
                      <a:cubicBezTo>
                        <a:pt x="288311" y="731260"/>
                        <a:pt x="136288" y="755709"/>
                        <a:pt x="84600" y="704022"/>
                      </a:cubicBezTo>
                      <a:cubicBezTo>
                        <a:pt x="74839" y="694261"/>
                        <a:pt x="70069" y="680063"/>
                        <a:pt x="59752" y="670892"/>
                      </a:cubicBezTo>
                      <a:cubicBezTo>
                        <a:pt x="44872" y="657665"/>
                        <a:pt x="10056" y="637761"/>
                        <a:pt x="10056" y="637761"/>
                      </a:cubicBezTo>
                      <a:cubicBezTo>
                        <a:pt x="7295" y="629478"/>
                        <a:pt x="-4399" y="619086"/>
                        <a:pt x="1774" y="612913"/>
                      </a:cubicBezTo>
                      <a:cubicBezTo>
                        <a:pt x="14121" y="600566"/>
                        <a:pt x="51469" y="596348"/>
                        <a:pt x="51469" y="596348"/>
                      </a:cubicBezTo>
                      <a:cubicBezTo>
                        <a:pt x="149831" y="629137"/>
                        <a:pt x="52523" y="605532"/>
                        <a:pt x="84600" y="381000"/>
                      </a:cubicBezTo>
                      <a:cubicBezTo>
                        <a:pt x="85835" y="372357"/>
                        <a:pt x="101165" y="375479"/>
                        <a:pt x="109448" y="372718"/>
                      </a:cubicBezTo>
                      <a:lnTo>
                        <a:pt x="159143" y="389283"/>
                      </a:lnTo>
                      <a:lnTo>
                        <a:pt x="183991" y="397566"/>
                      </a:lnTo>
                      <a:cubicBezTo>
                        <a:pt x="236448" y="394805"/>
                        <a:pt x="289759" y="399112"/>
                        <a:pt x="341361" y="389283"/>
                      </a:cubicBezTo>
                      <a:cubicBezTo>
                        <a:pt x="364424" y="384890"/>
                        <a:pt x="359623" y="349567"/>
                        <a:pt x="349643" y="339587"/>
                      </a:cubicBezTo>
                      <a:cubicBezTo>
                        <a:pt x="343470" y="333414"/>
                        <a:pt x="333078" y="334066"/>
                        <a:pt x="324796" y="331305"/>
                      </a:cubicBezTo>
                      <a:cubicBezTo>
                        <a:pt x="319274" y="325783"/>
                        <a:pt x="313108" y="320837"/>
                        <a:pt x="308230" y="314739"/>
                      </a:cubicBezTo>
                      <a:cubicBezTo>
                        <a:pt x="302012" y="306966"/>
                        <a:pt x="299156" y="296447"/>
                        <a:pt x="291665" y="289892"/>
                      </a:cubicBezTo>
                      <a:cubicBezTo>
                        <a:pt x="276682" y="276782"/>
                        <a:pt x="258534" y="267805"/>
                        <a:pt x="241969" y="256761"/>
                      </a:cubicBezTo>
                      <a:cubicBezTo>
                        <a:pt x="233687" y="251239"/>
                        <a:pt x="224161" y="247234"/>
                        <a:pt x="217122" y="240196"/>
                      </a:cubicBezTo>
                      <a:lnTo>
                        <a:pt x="200556" y="223631"/>
                      </a:lnTo>
                      <a:cubicBezTo>
                        <a:pt x="202022" y="204575"/>
                        <a:pt x="190968" y="118658"/>
                        <a:pt x="225404" y="91109"/>
                      </a:cubicBezTo>
                      <a:cubicBezTo>
                        <a:pt x="232222" y="85655"/>
                        <a:pt x="241969" y="85587"/>
                        <a:pt x="250252" y="82826"/>
                      </a:cubicBezTo>
                      <a:cubicBezTo>
                        <a:pt x="250792" y="80665"/>
                        <a:pt x="262498" y="30247"/>
                        <a:pt x="266817" y="24848"/>
                      </a:cubicBezTo>
                      <a:cubicBezTo>
                        <a:pt x="278493" y="10252"/>
                        <a:pt x="300145" y="5456"/>
                        <a:pt x="316513" y="0"/>
                      </a:cubicBezTo>
                      <a:cubicBezTo>
                        <a:pt x="337335" y="62463"/>
                        <a:pt x="309246" y="-14537"/>
                        <a:pt x="341361" y="49696"/>
                      </a:cubicBezTo>
                      <a:cubicBezTo>
                        <a:pt x="345265" y="57505"/>
                        <a:pt x="346882" y="66261"/>
                        <a:pt x="349643" y="74544"/>
                      </a:cubicBezTo>
                      <a:cubicBezTo>
                        <a:pt x="346882" y="82827"/>
                        <a:pt x="346815" y="92574"/>
                        <a:pt x="341361" y="99392"/>
                      </a:cubicBezTo>
                      <a:cubicBezTo>
                        <a:pt x="327145" y="117163"/>
                        <a:pt x="282960" y="115534"/>
                        <a:pt x="324796" y="157370"/>
                      </a:cubicBezTo>
                      <a:cubicBezTo>
                        <a:pt x="337143" y="169717"/>
                        <a:pt x="374491" y="173935"/>
                        <a:pt x="374491" y="173935"/>
                      </a:cubicBezTo>
                      <a:lnTo>
                        <a:pt x="457317" y="165653"/>
                      </a:lnTo>
                      <a:cubicBezTo>
                        <a:pt x="454556" y="182218"/>
                        <a:pt x="456545" y="200327"/>
                        <a:pt x="449035" y="215348"/>
                      </a:cubicBezTo>
                      <a:cubicBezTo>
                        <a:pt x="442050" y="229317"/>
                        <a:pt x="424567" y="235484"/>
                        <a:pt x="415904" y="248479"/>
                      </a:cubicBezTo>
                      <a:lnTo>
                        <a:pt x="399339" y="273326"/>
                      </a:lnTo>
                      <a:cubicBezTo>
                        <a:pt x="402100" y="284370"/>
                        <a:pt x="402531" y="296275"/>
                        <a:pt x="407622" y="306457"/>
                      </a:cubicBezTo>
                      <a:cubicBezTo>
                        <a:pt x="416525" y="324264"/>
                        <a:pt x="429709" y="339588"/>
                        <a:pt x="440752" y="356153"/>
                      </a:cubicBezTo>
                      <a:cubicBezTo>
                        <a:pt x="461647" y="387496"/>
                        <a:pt x="450280" y="373962"/>
                        <a:pt x="473882" y="397566"/>
                      </a:cubicBezTo>
                      <a:cubicBezTo>
                        <a:pt x="476643" y="405848"/>
                        <a:pt x="488338" y="416240"/>
                        <a:pt x="482165" y="422413"/>
                      </a:cubicBezTo>
                      <a:cubicBezTo>
                        <a:pt x="469818" y="434760"/>
                        <a:pt x="432469" y="438979"/>
                        <a:pt x="432469" y="438979"/>
                      </a:cubicBezTo>
                      <a:cubicBezTo>
                        <a:pt x="435230" y="469348"/>
                        <a:pt x="436439" y="499899"/>
                        <a:pt x="440752" y="530087"/>
                      </a:cubicBezTo>
                      <a:cubicBezTo>
                        <a:pt x="441987" y="538730"/>
                        <a:pt x="442862" y="548761"/>
                        <a:pt x="449035" y="554935"/>
                      </a:cubicBezTo>
                      <a:cubicBezTo>
                        <a:pt x="455208" y="561108"/>
                        <a:pt x="465600" y="560457"/>
                        <a:pt x="473882" y="563218"/>
                      </a:cubicBezTo>
                      <a:cubicBezTo>
                        <a:pt x="479404" y="568740"/>
                        <a:pt x="483752" y="575765"/>
                        <a:pt x="490448" y="579783"/>
                      </a:cubicBezTo>
                      <a:cubicBezTo>
                        <a:pt x="497935" y="584275"/>
                        <a:pt x="506901" y="585668"/>
                        <a:pt x="515296" y="588066"/>
                      </a:cubicBezTo>
                      <a:cubicBezTo>
                        <a:pt x="526241" y="591193"/>
                        <a:pt x="537314" y="593879"/>
                        <a:pt x="548426" y="596348"/>
                      </a:cubicBezTo>
                      <a:cubicBezTo>
                        <a:pt x="562169" y="599402"/>
                        <a:pt x="576303" y="600764"/>
                        <a:pt x="589839" y="604631"/>
                      </a:cubicBezTo>
                      <a:cubicBezTo>
                        <a:pt x="595775" y="606327"/>
                        <a:pt x="603644" y="594968"/>
                        <a:pt x="598122" y="596348"/>
                      </a:cubicBezTo>
                      <a:close/>
                    </a:path>
                  </a:pathLst>
                </a:custGeom>
                <a:ln w="19050">
                  <a:solidFill>
                    <a:schemeClr val="accent6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s-MX" sz="825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53" name="52 Rectángulo redondeado"/>
            <p:cNvSpPr/>
            <p:nvPr/>
          </p:nvSpPr>
          <p:spPr>
            <a:xfrm>
              <a:off x="1816747" y="4181358"/>
              <a:ext cx="1439862" cy="29051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rgbClr val="8EB149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s-MX" sz="1050" dirty="0">
                  <a:solidFill>
                    <a:prstClr val="black"/>
                  </a:solidFill>
                  <a:latin typeface="Calibri"/>
                </a:rPr>
                <a:t>S A L U D</a:t>
              </a:r>
            </a:p>
          </p:txBody>
        </p:sp>
        <p:sp>
          <p:nvSpPr>
            <p:cNvPr id="54" name="53 Rectángulo redondeado"/>
            <p:cNvSpPr/>
            <p:nvPr/>
          </p:nvSpPr>
          <p:spPr>
            <a:xfrm>
              <a:off x="1819393" y="3859949"/>
              <a:ext cx="1439862" cy="290512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rgbClr val="F68B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s-MX" sz="1050" dirty="0">
                  <a:solidFill>
                    <a:prstClr val="black"/>
                  </a:solidFill>
                  <a:latin typeface="Calibri"/>
                </a:rPr>
                <a:t>RAZONAMIENTO</a:t>
              </a:r>
            </a:p>
          </p:txBody>
        </p:sp>
        <p:sp>
          <p:nvSpPr>
            <p:cNvPr id="55" name="54 Rectángulo redondeado"/>
            <p:cNvSpPr/>
            <p:nvPr/>
          </p:nvSpPr>
          <p:spPr>
            <a:xfrm>
              <a:off x="1833375" y="3538540"/>
              <a:ext cx="1439862" cy="290512"/>
            </a:xfrm>
            <a:prstGeom prst="roundRect">
              <a:avLst>
                <a:gd name="adj" fmla="val 0"/>
              </a:avLst>
            </a:prstGeom>
            <a:solidFill>
              <a:srgbClr val="EE1F1A"/>
            </a:solidFill>
            <a:ln>
              <a:solidFill>
                <a:srgbClr val="EE1F1A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s-MX" sz="1050" dirty="0">
                  <a:solidFill>
                    <a:prstClr val="black"/>
                  </a:solidFill>
                  <a:latin typeface="Calibri"/>
                </a:rPr>
                <a:t>COMUNICACIÓN</a:t>
              </a:r>
            </a:p>
          </p:txBody>
        </p:sp>
        <p:sp>
          <p:nvSpPr>
            <p:cNvPr id="13322" name="1 CuadroTexto"/>
            <p:cNvSpPr txBox="1">
              <a:spLocks noChangeArrowheads="1"/>
            </p:cNvSpPr>
            <p:nvPr/>
          </p:nvSpPr>
          <p:spPr bwMode="auto">
            <a:xfrm>
              <a:off x="1774508" y="2265366"/>
              <a:ext cx="1073466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Baja California</a:t>
              </a:r>
            </a:p>
          </p:txBody>
        </p:sp>
        <p:cxnSp>
          <p:nvCxnSpPr>
            <p:cNvPr id="4" name="3 Conector recto de flecha"/>
            <p:cNvCxnSpPr/>
            <p:nvPr/>
          </p:nvCxnSpPr>
          <p:spPr>
            <a:xfrm>
              <a:off x="2847975" y="2386013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324" name="16 CuadroTexto"/>
            <p:cNvSpPr txBox="1">
              <a:spLocks noChangeArrowheads="1"/>
            </p:cNvSpPr>
            <p:nvPr/>
          </p:nvSpPr>
          <p:spPr bwMode="auto">
            <a:xfrm>
              <a:off x="4215539" y="1381441"/>
              <a:ext cx="790147" cy="259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Chihuahua</a:t>
              </a:r>
            </a:p>
          </p:txBody>
        </p:sp>
        <p:cxnSp>
          <p:nvCxnSpPr>
            <p:cNvPr id="52" name="51 Conector recto de flecha"/>
            <p:cNvCxnSpPr/>
            <p:nvPr/>
          </p:nvCxnSpPr>
          <p:spPr>
            <a:xfrm>
              <a:off x="4583113" y="1633677"/>
              <a:ext cx="423862" cy="3032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326" name="56 CuadroTexto"/>
            <p:cNvSpPr txBox="1">
              <a:spLocks noChangeArrowheads="1"/>
            </p:cNvSpPr>
            <p:nvPr/>
          </p:nvSpPr>
          <p:spPr bwMode="auto">
            <a:xfrm>
              <a:off x="3571051" y="4089402"/>
              <a:ext cx="691388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Sinaloa</a:t>
              </a: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 flipV="1">
              <a:off x="4262438" y="3821113"/>
              <a:ext cx="950912" cy="423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328" name="60 CuadroTexto"/>
            <p:cNvSpPr txBox="1">
              <a:spLocks noChangeArrowheads="1"/>
            </p:cNvSpPr>
            <p:nvPr/>
          </p:nvSpPr>
          <p:spPr bwMode="auto">
            <a:xfrm>
              <a:off x="3820299" y="4764088"/>
              <a:ext cx="845366" cy="2676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Zacatecas</a:t>
              </a:r>
            </a:p>
          </p:txBody>
        </p:sp>
        <p:cxnSp>
          <p:nvCxnSpPr>
            <p:cNvPr id="63" name="62 Conector recto de flecha"/>
            <p:cNvCxnSpPr>
              <a:stCxn id="13328" idx="0"/>
            </p:cNvCxnSpPr>
            <p:nvPr/>
          </p:nvCxnSpPr>
          <p:spPr>
            <a:xfrm flipV="1">
              <a:off x="4262438" y="4211638"/>
              <a:ext cx="1479550" cy="5524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330" name="72 CuadroTexto"/>
            <p:cNvSpPr txBox="1">
              <a:spLocks noChangeArrowheads="1"/>
            </p:cNvSpPr>
            <p:nvPr/>
          </p:nvSpPr>
          <p:spPr bwMode="auto">
            <a:xfrm>
              <a:off x="6515100" y="1936891"/>
              <a:ext cx="836332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Nuevo León</a:t>
              </a:r>
            </a:p>
          </p:txBody>
        </p:sp>
        <p:cxnSp>
          <p:nvCxnSpPr>
            <p:cNvPr id="75" name="74 Conector recto de flecha"/>
            <p:cNvCxnSpPr/>
            <p:nvPr/>
          </p:nvCxnSpPr>
          <p:spPr>
            <a:xfrm flipH="1">
              <a:off x="6684964" y="2213115"/>
              <a:ext cx="255587" cy="688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32" name="79 CuadroTexto"/>
            <p:cNvSpPr txBox="1">
              <a:spLocks noChangeArrowheads="1"/>
            </p:cNvSpPr>
            <p:nvPr/>
          </p:nvSpPr>
          <p:spPr bwMode="auto">
            <a:xfrm>
              <a:off x="7229475" y="2756040"/>
              <a:ext cx="1335088" cy="307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San Luis Potosí</a:t>
              </a:r>
            </a:p>
          </p:txBody>
        </p:sp>
        <p:cxnSp>
          <p:nvCxnSpPr>
            <p:cNvPr id="82" name="81 Conector recto de flecha"/>
            <p:cNvCxnSpPr/>
            <p:nvPr/>
          </p:nvCxnSpPr>
          <p:spPr>
            <a:xfrm flipH="1">
              <a:off x="6647946" y="3067310"/>
              <a:ext cx="1055688" cy="1035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34" name="84 CuadroTexto"/>
            <p:cNvSpPr txBox="1">
              <a:spLocks noChangeArrowheads="1"/>
            </p:cNvSpPr>
            <p:nvPr/>
          </p:nvSpPr>
          <p:spPr bwMode="auto">
            <a:xfrm>
              <a:off x="7538364" y="3646969"/>
              <a:ext cx="769089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Veracruz</a:t>
              </a:r>
            </a:p>
          </p:txBody>
        </p:sp>
        <p:cxnSp>
          <p:nvCxnSpPr>
            <p:cNvPr id="87" name="86 Conector recto de flecha"/>
            <p:cNvCxnSpPr/>
            <p:nvPr/>
          </p:nvCxnSpPr>
          <p:spPr>
            <a:xfrm flipH="1">
              <a:off x="7144405" y="3911125"/>
              <a:ext cx="711200" cy="5921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338" name="94 CuadroTexto"/>
            <p:cNvSpPr txBox="1">
              <a:spLocks noChangeArrowheads="1"/>
            </p:cNvSpPr>
            <p:nvPr/>
          </p:nvSpPr>
          <p:spPr bwMode="auto">
            <a:xfrm>
              <a:off x="9010650" y="6029325"/>
              <a:ext cx="781051" cy="307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Chiapas</a:t>
              </a:r>
            </a:p>
          </p:txBody>
        </p:sp>
        <p:cxnSp>
          <p:nvCxnSpPr>
            <p:cNvPr id="103" name="102 Conector recto de flecha"/>
            <p:cNvCxnSpPr>
              <a:stCxn id="13338" idx="1"/>
            </p:cNvCxnSpPr>
            <p:nvPr/>
          </p:nvCxnSpPr>
          <p:spPr>
            <a:xfrm flipH="1" flipV="1">
              <a:off x="8251826" y="5754688"/>
              <a:ext cx="758825" cy="412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340" name="104 CuadroTexto"/>
            <p:cNvSpPr txBox="1">
              <a:spLocks noChangeArrowheads="1"/>
            </p:cNvSpPr>
            <p:nvPr/>
          </p:nvSpPr>
          <p:spPr bwMode="auto">
            <a:xfrm>
              <a:off x="7908084" y="4309971"/>
              <a:ext cx="571562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Puebla</a:t>
              </a:r>
            </a:p>
          </p:txBody>
        </p:sp>
        <p:cxnSp>
          <p:nvCxnSpPr>
            <p:cNvPr id="107" name="106 Conector recto de flecha"/>
            <p:cNvCxnSpPr>
              <a:endCxn id="19" idx="48"/>
            </p:cNvCxnSpPr>
            <p:nvPr/>
          </p:nvCxnSpPr>
          <p:spPr>
            <a:xfrm flipH="1">
              <a:off x="7164389" y="4560889"/>
              <a:ext cx="890587" cy="454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342" name="107 CuadroTexto"/>
            <p:cNvSpPr txBox="1">
              <a:spLocks noChangeArrowheads="1"/>
            </p:cNvSpPr>
            <p:nvPr/>
          </p:nvSpPr>
          <p:spPr bwMode="auto">
            <a:xfrm>
              <a:off x="5576889" y="6137277"/>
              <a:ext cx="814079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Guerrero</a:t>
              </a:r>
            </a:p>
          </p:txBody>
        </p:sp>
        <p:cxnSp>
          <p:nvCxnSpPr>
            <p:cNvPr id="110" name="109 Conector recto de flecha"/>
            <p:cNvCxnSpPr>
              <a:stCxn id="13342" idx="0"/>
              <a:endCxn id="39" idx="48"/>
            </p:cNvCxnSpPr>
            <p:nvPr/>
          </p:nvCxnSpPr>
          <p:spPr>
            <a:xfrm flipV="1">
              <a:off x="5962650" y="5386389"/>
              <a:ext cx="522288" cy="7508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344" name="110 CuadroTexto"/>
            <p:cNvSpPr txBox="1">
              <a:spLocks noChangeArrowheads="1"/>
            </p:cNvSpPr>
            <p:nvPr/>
          </p:nvSpPr>
          <p:spPr bwMode="auto">
            <a:xfrm>
              <a:off x="4262437" y="5287966"/>
              <a:ext cx="847725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Michoacán</a:t>
              </a:r>
            </a:p>
          </p:txBody>
        </p:sp>
        <p:cxnSp>
          <p:nvCxnSpPr>
            <p:cNvPr id="113" name="112 Conector recto de flecha"/>
            <p:cNvCxnSpPr/>
            <p:nvPr/>
          </p:nvCxnSpPr>
          <p:spPr>
            <a:xfrm flipV="1">
              <a:off x="5116514" y="5106989"/>
              <a:ext cx="771525" cy="339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46" name="113 CuadroTexto"/>
            <p:cNvSpPr txBox="1">
              <a:spLocks noChangeArrowheads="1"/>
            </p:cNvSpPr>
            <p:nvPr/>
          </p:nvSpPr>
          <p:spPr bwMode="auto">
            <a:xfrm>
              <a:off x="4583113" y="5788026"/>
              <a:ext cx="858838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Edo. Méx.</a:t>
              </a:r>
            </a:p>
          </p:txBody>
        </p:sp>
        <p:cxnSp>
          <p:nvCxnSpPr>
            <p:cNvPr id="120" name="119 Conector recto de flecha"/>
            <p:cNvCxnSpPr>
              <a:stCxn id="13346" idx="3"/>
              <a:endCxn id="39" idx="22"/>
            </p:cNvCxnSpPr>
            <p:nvPr/>
          </p:nvCxnSpPr>
          <p:spPr>
            <a:xfrm flipV="1">
              <a:off x="5441951" y="5076826"/>
              <a:ext cx="1103313" cy="849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348" name="13314 CuadroTexto"/>
            <p:cNvSpPr txBox="1">
              <a:spLocks noChangeArrowheads="1"/>
            </p:cNvSpPr>
            <p:nvPr/>
          </p:nvSpPr>
          <p:spPr bwMode="auto">
            <a:xfrm>
              <a:off x="7846884" y="6255323"/>
              <a:ext cx="67468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endParaRPr lang="es-MX" altLang="es-MX" sz="1350">
                <a:solidFill>
                  <a:prstClr val="black"/>
                </a:solidFill>
              </a:endParaRPr>
            </a:p>
          </p:txBody>
        </p:sp>
        <p:sp>
          <p:nvSpPr>
            <p:cNvPr id="13349" name="13317 CuadroTexto"/>
            <p:cNvSpPr txBox="1">
              <a:spLocks noChangeArrowheads="1"/>
            </p:cNvSpPr>
            <p:nvPr/>
          </p:nvSpPr>
          <p:spPr bwMode="auto">
            <a:xfrm>
              <a:off x="6559549" y="6142037"/>
              <a:ext cx="722316" cy="25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Morelos</a:t>
              </a:r>
            </a:p>
          </p:txBody>
        </p:sp>
        <p:cxnSp>
          <p:nvCxnSpPr>
            <p:cNvPr id="13323" name="13322 Conector recto de flecha"/>
            <p:cNvCxnSpPr>
              <a:endCxn id="42" idx="7"/>
            </p:cNvCxnSpPr>
            <p:nvPr/>
          </p:nvCxnSpPr>
          <p:spPr>
            <a:xfrm flipH="1" flipV="1">
              <a:off x="6800850" y="5084763"/>
              <a:ext cx="127000" cy="1052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351" name="13326 CuadroTexto"/>
            <p:cNvSpPr txBox="1">
              <a:spLocks noChangeArrowheads="1"/>
            </p:cNvSpPr>
            <p:nvPr/>
          </p:nvSpPr>
          <p:spPr bwMode="auto">
            <a:xfrm>
              <a:off x="7424738" y="6142037"/>
              <a:ext cx="635000" cy="307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CDMX</a:t>
              </a:r>
            </a:p>
          </p:txBody>
        </p:sp>
        <p:cxnSp>
          <p:nvCxnSpPr>
            <p:cNvPr id="2" name="13329 Conector recto de flecha"/>
            <p:cNvCxnSpPr>
              <a:endCxn id="41" idx="0"/>
            </p:cNvCxnSpPr>
            <p:nvPr/>
          </p:nvCxnSpPr>
          <p:spPr>
            <a:xfrm flipH="1" flipV="1">
              <a:off x="6775451" y="4948238"/>
              <a:ext cx="919163" cy="1198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7 Forma libre"/>
            <p:cNvSpPr/>
            <p:nvPr/>
          </p:nvSpPr>
          <p:spPr>
            <a:xfrm>
              <a:off x="8767638" y="4309861"/>
              <a:ext cx="428976" cy="928330"/>
            </a:xfrm>
            <a:custGeom>
              <a:avLst/>
              <a:gdLst>
                <a:gd name="connsiteX0" fmla="*/ 294199 w 405517"/>
                <a:gd name="connsiteY0" fmla="*/ 51708 h 910449"/>
                <a:gd name="connsiteX1" fmla="*/ 345882 w 405517"/>
                <a:gd name="connsiteY1" fmla="*/ 47732 h 910449"/>
                <a:gd name="connsiteX2" fmla="*/ 357809 w 405517"/>
                <a:gd name="connsiteY2" fmla="*/ 43756 h 910449"/>
                <a:gd name="connsiteX3" fmla="*/ 365760 w 405517"/>
                <a:gd name="connsiteY3" fmla="*/ 19903 h 910449"/>
                <a:gd name="connsiteX4" fmla="*/ 369736 w 405517"/>
                <a:gd name="connsiteY4" fmla="*/ 7976 h 910449"/>
                <a:gd name="connsiteX5" fmla="*/ 373712 w 405517"/>
                <a:gd name="connsiteY5" fmla="*/ 4000 h 910449"/>
                <a:gd name="connsiteX6" fmla="*/ 389614 w 405517"/>
                <a:gd name="connsiteY6" fmla="*/ 7976 h 910449"/>
                <a:gd name="connsiteX7" fmla="*/ 397565 w 405517"/>
                <a:gd name="connsiteY7" fmla="*/ 19903 h 910449"/>
                <a:gd name="connsiteX8" fmla="*/ 405517 w 405517"/>
                <a:gd name="connsiteY8" fmla="*/ 67610 h 910449"/>
                <a:gd name="connsiteX9" fmla="*/ 401541 w 405517"/>
                <a:gd name="connsiteY9" fmla="*/ 95440 h 910449"/>
                <a:gd name="connsiteX10" fmla="*/ 393590 w 405517"/>
                <a:gd name="connsiteY10" fmla="*/ 119294 h 910449"/>
                <a:gd name="connsiteX11" fmla="*/ 389614 w 405517"/>
                <a:gd name="connsiteY11" fmla="*/ 135196 h 910449"/>
                <a:gd name="connsiteX12" fmla="*/ 381663 w 405517"/>
                <a:gd name="connsiteY12" fmla="*/ 159050 h 910449"/>
                <a:gd name="connsiteX13" fmla="*/ 377687 w 405517"/>
                <a:gd name="connsiteY13" fmla="*/ 170977 h 910449"/>
                <a:gd name="connsiteX14" fmla="*/ 373712 w 405517"/>
                <a:gd name="connsiteY14" fmla="*/ 190856 h 910449"/>
                <a:gd name="connsiteX15" fmla="*/ 369736 w 405517"/>
                <a:gd name="connsiteY15" fmla="*/ 202783 h 910449"/>
                <a:gd name="connsiteX16" fmla="*/ 357809 w 405517"/>
                <a:gd name="connsiteY16" fmla="*/ 242539 h 910449"/>
                <a:gd name="connsiteX17" fmla="*/ 345882 w 405517"/>
                <a:gd name="connsiteY17" fmla="*/ 278320 h 910449"/>
                <a:gd name="connsiteX18" fmla="*/ 341906 w 405517"/>
                <a:gd name="connsiteY18" fmla="*/ 290247 h 910449"/>
                <a:gd name="connsiteX19" fmla="*/ 329979 w 405517"/>
                <a:gd name="connsiteY19" fmla="*/ 302174 h 910449"/>
                <a:gd name="connsiteX20" fmla="*/ 310101 w 405517"/>
                <a:gd name="connsiteY20" fmla="*/ 361809 h 910449"/>
                <a:gd name="connsiteX21" fmla="*/ 302150 w 405517"/>
                <a:gd name="connsiteY21" fmla="*/ 385663 h 910449"/>
                <a:gd name="connsiteX22" fmla="*/ 298174 w 405517"/>
                <a:gd name="connsiteY22" fmla="*/ 397589 h 910449"/>
                <a:gd name="connsiteX23" fmla="*/ 318052 w 405517"/>
                <a:gd name="connsiteY23" fmla="*/ 401565 h 910449"/>
                <a:gd name="connsiteX24" fmla="*/ 329979 w 405517"/>
                <a:gd name="connsiteY24" fmla="*/ 405541 h 910449"/>
                <a:gd name="connsiteX25" fmla="*/ 326004 w 405517"/>
                <a:gd name="connsiteY25" fmla="*/ 441322 h 910449"/>
                <a:gd name="connsiteX26" fmla="*/ 306125 w 405517"/>
                <a:gd name="connsiteY26" fmla="*/ 461200 h 910449"/>
                <a:gd name="connsiteX27" fmla="*/ 302150 w 405517"/>
                <a:gd name="connsiteY27" fmla="*/ 473127 h 910449"/>
                <a:gd name="connsiteX28" fmla="*/ 294199 w 405517"/>
                <a:gd name="connsiteY28" fmla="*/ 485054 h 910449"/>
                <a:gd name="connsiteX29" fmla="*/ 302150 w 405517"/>
                <a:gd name="connsiteY29" fmla="*/ 524810 h 910449"/>
                <a:gd name="connsiteX30" fmla="*/ 290223 w 405517"/>
                <a:gd name="connsiteY30" fmla="*/ 568543 h 910449"/>
                <a:gd name="connsiteX31" fmla="*/ 286247 w 405517"/>
                <a:gd name="connsiteY31" fmla="*/ 731544 h 910449"/>
                <a:gd name="connsiteX32" fmla="*/ 278296 w 405517"/>
                <a:gd name="connsiteY32" fmla="*/ 739496 h 910449"/>
                <a:gd name="connsiteX33" fmla="*/ 266369 w 405517"/>
                <a:gd name="connsiteY33" fmla="*/ 743471 h 910449"/>
                <a:gd name="connsiteX34" fmla="*/ 250466 w 405517"/>
                <a:gd name="connsiteY34" fmla="*/ 739496 h 910449"/>
                <a:gd name="connsiteX35" fmla="*/ 234564 w 405517"/>
                <a:gd name="connsiteY35" fmla="*/ 707690 h 910449"/>
                <a:gd name="connsiteX36" fmla="*/ 230588 w 405517"/>
                <a:gd name="connsiteY36" fmla="*/ 695763 h 910449"/>
                <a:gd name="connsiteX37" fmla="*/ 226612 w 405517"/>
                <a:gd name="connsiteY37" fmla="*/ 683836 h 910449"/>
                <a:gd name="connsiteX38" fmla="*/ 214685 w 405517"/>
                <a:gd name="connsiteY38" fmla="*/ 636129 h 910449"/>
                <a:gd name="connsiteX39" fmla="*/ 206734 w 405517"/>
                <a:gd name="connsiteY39" fmla="*/ 628177 h 910449"/>
                <a:gd name="connsiteX40" fmla="*/ 202759 w 405517"/>
                <a:gd name="connsiteY40" fmla="*/ 616250 h 910449"/>
                <a:gd name="connsiteX41" fmla="*/ 194807 w 405517"/>
                <a:gd name="connsiteY41" fmla="*/ 624202 h 910449"/>
                <a:gd name="connsiteX42" fmla="*/ 186856 w 405517"/>
                <a:gd name="connsiteY42" fmla="*/ 656007 h 910449"/>
                <a:gd name="connsiteX43" fmla="*/ 182880 w 405517"/>
                <a:gd name="connsiteY43" fmla="*/ 687812 h 910449"/>
                <a:gd name="connsiteX44" fmla="*/ 159026 w 405517"/>
                <a:gd name="connsiteY44" fmla="*/ 695763 h 910449"/>
                <a:gd name="connsiteX45" fmla="*/ 131197 w 405517"/>
                <a:gd name="connsiteY45" fmla="*/ 699739 h 910449"/>
                <a:gd name="connsiteX46" fmla="*/ 127221 w 405517"/>
                <a:gd name="connsiteY46" fmla="*/ 727569 h 910449"/>
                <a:gd name="connsiteX47" fmla="*/ 115294 w 405517"/>
                <a:gd name="connsiteY47" fmla="*/ 763349 h 910449"/>
                <a:gd name="connsiteX48" fmla="*/ 107343 w 405517"/>
                <a:gd name="connsiteY48" fmla="*/ 787203 h 910449"/>
                <a:gd name="connsiteX49" fmla="*/ 99392 w 405517"/>
                <a:gd name="connsiteY49" fmla="*/ 795155 h 910449"/>
                <a:gd name="connsiteX50" fmla="*/ 87465 w 405517"/>
                <a:gd name="connsiteY50" fmla="*/ 819009 h 910449"/>
                <a:gd name="connsiteX51" fmla="*/ 79513 w 405517"/>
                <a:gd name="connsiteY51" fmla="*/ 826960 h 910449"/>
                <a:gd name="connsiteX52" fmla="*/ 55659 w 405517"/>
                <a:gd name="connsiteY52" fmla="*/ 858765 h 910449"/>
                <a:gd name="connsiteX53" fmla="*/ 39757 w 405517"/>
                <a:gd name="connsiteY53" fmla="*/ 878643 h 910449"/>
                <a:gd name="connsiteX54" fmla="*/ 7952 w 405517"/>
                <a:gd name="connsiteY54" fmla="*/ 902497 h 910449"/>
                <a:gd name="connsiteX55" fmla="*/ 0 w 405517"/>
                <a:gd name="connsiteY55" fmla="*/ 910449 h 910449"/>
                <a:gd name="connsiteX0" fmla="*/ 294199 w 405517"/>
                <a:gd name="connsiteY0" fmla="*/ 55412 h 914153"/>
                <a:gd name="connsiteX1" fmla="*/ 345882 w 405517"/>
                <a:gd name="connsiteY1" fmla="*/ 51436 h 914153"/>
                <a:gd name="connsiteX2" fmla="*/ 357809 w 405517"/>
                <a:gd name="connsiteY2" fmla="*/ 47460 h 914153"/>
                <a:gd name="connsiteX3" fmla="*/ 365760 w 405517"/>
                <a:gd name="connsiteY3" fmla="*/ 23607 h 914153"/>
                <a:gd name="connsiteX4" fmla="*/ 369736 w 405517"/>
                <a:gd name="connsiteY4" fmla="*/ 11680 h 914153"/>
                <a:gd name="connsiteX5" fmla="*/ 353317 w 405517"/>
                <a:gd name="connsiteY5" fmla="*/ 905 h 914153"/>
                <a:gd name="connsiteX6" fmla="*/ 389614 w 405517"/>
                <a:gd name="connsiteY6" fmla="*/ 11680 h 914153"/>
                <a:gd name="connsiteX7" fmla="*/ 397565 w 405517"/>
                <a:gd name="connsiteY7" fmla="*/ 23607 h 914153"/>
                <a:gd name="connsiteX8" fmla="*/ 405517 w 405517"/>
                <a:gd name="connsiteY8" fmla="*/ 71314 h 914153"/>
                <a:gd name="connsiteX9" fmla="*/ 401541 w 405517"/>
                <a:gd name="connsiteY9" fmla="*/ 99144 h 914153"/>
                <a:gd name="connsiteX10" fmla="*/ 393590 w 405517"/>
                <a:gd name="connsiteY10" fmla="*/ 122998 h 914153"/>
                <a:gd name="connsiteX11" fmla="*/ 389614 w 405517"/>
                <a:gd name="connsiteY11" fmla="*/ 138900 h 914153"/>
                <a:gd name="connsiteX12" fmla="*/ 381663 w 405517"/>
                <a:gd name="connsiteY12" fmla="*/ 162754 h 914153"/>
                <a:gd name="connsiteX13" fmla="*/ 377687 w 405517"/>
                <a:gd name="connsiteY13" fmla="*/ 174681 h 914153"/>
                <a:gd name="connsiteX14" fmla="*/ 373712 w 405517"/>
                <a:gd name="connsiteY14" fmla="*/ 194560 h 914153"/>
                <a:gd name="connsiteX15" fmla="*/ 369736 w 405517"/>
                <a:gd name="connsiteY15" fmla="*/ 206487 h 914153"/>
                <a:gd name="connsiteX16" fmla="*/ 357809 w 405517"/>
                <a:gd name="connsiteY16" fmla="*/ 246243 h 914153"/>
                <a:gd name="connsiteX17" fmla="*/ 345882 w 405517"/>
                <a:gd name="connsiteY17" fmla="*/ 282024 h 914153"/>
                <a:gd name="connsiteX18" fmla="*/ 341906 w 405517"/>
                <a:gd name="connsiteY18" fmla="*/ 293951 h 914153"/>
                <a:gd name="connsiteX19" fmla="*/ 329979 w 405517"/>
                <a:gd name="connsiteY19" fmla="*/ 305878 h 914153"/>
                <a:gd name="connsiteX20" fmla="*/ 310101 w 405517"/>
                <a:gd name="connsiteY20" fmla="*/ 365513 h 914153"/>
                <a:gd name="connsiteX21" fmla="*/ 302150 w 405517"/>
                <a:gd name="connsiteY21" fmla="*/ 389367 h 914153"/>
                <a:gd name="connsiteX22" fmla="*/ 298174 w 405517"/>
                <a:gd name="connsiteY22" fmla="*/ 401293 h 914153"/>
                <a:gd name="connsiteX23" fmla="*/ 318052 w 405517"/>
                <a:gd name="connsiteY23" fmla="*/ 405269 h 914153"/>
                <a:gd name="connsiteX24" fmla="*/ 329979 w 405517"/>
                <a:gd name="connsiteY24" fmla="*/ 409245 h 914153"/>
                <a:gd name="connsiteX25" fmla="*/ 326004 w 405517"/>
                <a:gd name="connsiteY25" fmla="*/ 445026 h 914153"/>
                <a:gd name="connsiteX26" fmla="*/ 306125 w 405517"/>
                <a:gd name="connsiteY26" fmla="*/ 464904 h 914153"/>
                <a:gd name="connsiteX27" fmla="*/ 302150 w 405517"/>
                <a:gd name="connsiteY27" fmla="*/ 476831 h 914153"/>
                <a:gd name="connsiteX28" fmla="*/ 294199 w 405517"/>
                <a:gd name="connsiteY28" fmla="*/ 488758 h 914153"/>
                <a:gd name="connsiteX29" fmla="*/ 302150 w 405517"/>
                <a:gd name="connsiteY29" fmla="*/ 528514 h 914153"/>
                <a:gd name="connsiteX30" fmla="*/ 290223 w 405517"/>
                <a:gd name="connsiteY30" fmla="*/ 572247 h 914153"/>
                <a:gd name="connsiteX31" fmla="*/ 286247 w 405517"/>
                <a:gd name="connsiteY31" fmla="*/ 735248 h 914153"/>
                <a:gd name="connsiteX32" fmla="*/ 278296 w 405517"/>
                <a:gd name="connsiteY32" fmla="*/ 743200 h 914153"/>
                <a:gd name="connsiteX33" fmla="*/ 266369 w 405517"/>
                <a:gd name="connsiteY33" fmla="*/ 747175 h 914153"/>
                <a:gd name="connsiteX34" fmla="*/ 250466 w 405517"/>
                <a:gd name="connsiteY34" fmla="*/ 743200 h 914153"/>
                <a:gd name="connsiteX35" fmla="*/ 234564 w 405517"/>
                <a:gd name="connsiteY35" fmla="*/ 711394 h 914153"/>
                <a:gd name="connsiteX36" fmla="*/ 230588 w 405517"/>
                <a:gd name="connsiteY36" fmla="*/ 699467 h 914153"/>
                <a:gd name="connsiteX37" fmla="*/ 226612 w 405517"/>
                <a:gd name="connsiteY37" fmla="*/ 687540 h 914153"/>
                <a:gd name="connsiteX38" fmla="*/ 214685 w 405517"/>
                <a:gd name="connsiteY38" fmla="*/ 639833 h 914153"/>
                <a:gd name="connsiteX39" fmla="*/ 206734 w 405517"/>
                <a:gd name="connsiteY39" fmla="*/ 631881 h 914153"/>
                <a:gd name="connsiteX40" fmla="*/ 202759 w 405517"/>
                <a:gd name="connsiteY40" fmla="*/ 619954 h 914153"/>
                <a:gd name="connsiteX41" fmla="*/ 194807 w 405517"/>
                <a:gd name="connsiteY41" fmla="*/ 627906 h 914153"/>
                <a:gd name="connsiteX42" fmla="*/ 186856 w 405517"/>
                <a:gd name="connsiteY42" fmla="*/ 659711 h 914153"/>
                <a:gd name="connsiteX43" fmla="*/ 182880 w 405517"/>
                <a:gd name="connsiteY43" fmla="*/ 691516 h 914153"/>
                <a:gd name="connsiteX44" fmla="*/ 159026 w 405517"/>
                <a:gd name="connsiteY44" fmla="*/ 699467 h 914153"/>
                <a:gd name="connsiteX45" fmla="*/ 131197 w 405517"/>
                <a:gd name="connsiteY45" fmla="*/ 703443 h 914153"/>
                <a:gd name="connsiteX46" fmla="*/ 127221 w 405517"/>
                <a:gd name="connsiteY46" fmla="*/ 731273 h 914153"/>
                <a:gd name="connsiteX47" fmla="*/ 115294 w 405517"/>
                <a:gd name="connsiteY47" fmla="*/ 767053 h 914153"/>
                <a:gd name="connsiteX48" fmla="*/ 107343 w 405517"/>
                <a:gd name="connsiteY48" fmla="*/ 790907 h 914153"/>
                <a:gd name="connsiteX49" fmla="*/ 99392 w 405517"/>
                <a:gd name="connsiteY49" fmla="*/ 798859 h 914153"/>
                <a:gd name="connsiteX50" fmla="*/ 87465 w 405517"/>
                <a:gd name="connsiteY50" fmla="*/ 822713 h 914153"/>
                <a:gd name="connsiteX51" fmla="*/ 79513 w 405517"/>
                <a:gd name="connsiteY51" fmla="*/ 830664 h 914153"/>
                <a:gd name="connsiteX52" fmla="*/ 55659 w 405517"/>
                <a:gd name="connsiteY52" fmla="*/ 862469 h 914153"/>
                <a:gd name="connsiteX53" fmla="*/ 39757 w 405517"/>
                <a:gd name="connsiteY53" fmla="*/ 882347 h 914153"/>
                <a:gd name="connsiteX54" fmla="*/ 7952 w 405517"/>
                <a:gd name="connsiteY54" fmla="*/ 906201 h 914153"/>
                <a:gd name="connsiteX55" fmla="*/ 0 w 405517"/>
                <a:gd name="connsiteY55" fmla="*/ 914153 h 914153"/>
                <a:gd name="connsiteX0" fmla="*/ 294199 w 405517"/>
                <a:gd name="connsiteY0" fmla="*/ 67307 h 926048"/>
                <a:gd name="connsiteX1" fmla="*/ 345882 w 405517"/>
                <a:gd name="connsiteY1" fmla="*/ 63331 h 926048"/>
                <a:gd name="connsiteX2" fmla="*/ 357809 w 405517"/>
                <a:gd name="connsiteY2" fmla="*/ 59355 h 926048"/>
                <a:gd name="connsiteX3" fmla="*/ 365760 w 405517"/>
                <a:gd name="connsiteY3" fmla="*/ 35502 h 926048"/>
                <a:gd name="connsiteX4" fmla="*/ 369736 w 405517"/>
                <a:gd name="connsiteY4" fmla="*/ 23575 h 926048"/>
                <a:gd name="connsiteX5" fmla="*/ 350249 w 405517"/>
                <a:gd name="connsiteY5" fmla="*/ 526 h 926048"/>
                <a:gd name="connsiteX6" fmla="*/ 389614 w 405517"/>
                <a:gd name="connsiteY6" fmla="*/ 23575 h 926048"/>
                <a:gd name="connsiteX7" fmla="*/ 397565 w 405517"/>
                <a:gd name="connsiteY7" fmla="*/ 35502 h 926048"/>
                <a:gd name="connsiteX8" fmla="*/ 405517 w 405517"/>
                <a:gd name="connsiteY8" fmla="*/ 83209 h 926048"/>
                <a:gd name="connsiteX9" fmla="*/ 401541 w 405517"/>
                <a:gd name="connsiteY9" fmla="*/ 111039 h 926048"/>
                <a:gd name="connsiteX10" fmla="*/ 393590 w 405517"/>
                <a:gd name="connsiteY10" fmla="*/ 134893 h 926048"/>
                <a:gd name="connsiteX11" fmla="*/ 389614 w 405517"/>
                <a:gd name="connsiteY11" fmla="*/ 150795 h 926048"/>
                <a:gd name="connsiteX12" fmla="*/ 381663 w 405517"/>
                <a:gd name="connsiteY12" fmla="*/ 174649 h 926048"/>
                <a:gd name="connsiteX13" fmla="*/ 377687 w 405517"/>
                <a:gd name="connsiteY13" fmla="*/ 186576 h 926048"/>
                <a:gd name="connsiteX14" fmla="*/ 373712 w 405517"/>
                <a:gd name="connsiteY14" fmla="*/ 206455 h 926048"/>
                <a:gd name="connsiteX15" fmla="*/ 369736 w 405517"/>
                <a:gd name="connsiteY15" fmla="*/ 218382 h 926048"/>
                <a:gd name="connsiteX16" fmla="*/ 357809 w 405517"/>
                <a:gd name="connsiteY16" fmla="*/ 258138 h 926048"/>
                <a:gd name="connsiteX17" fmla="*/ 345882 w 405517"/>
                <a:gd name="connsiteY17" fmla="*/ 293919 h 926048"/>
                <a:gd name="connsiteX18" fmla="*/ 341906 w 405517"/>
                <a:gd name="connsiteY18" fmla="*/ 305846 h 926048"/>
                <a:gd name="connsiteX19" fmla="*/ 329979 w 405517"/>
                <a:gd name="connsiteY19" fmla="*/ 317773 h 926048"/>
                <a:gd name="connsiteX20" fmla="*/ 310101 w 405517"/>
                <a:gd name="connsiteY20" fmla="*/ 377408 h 926048"/>
                <a:gd name="connsiteX21" fmla="*/ 302150 w 405517"/>
                <a:gd name="connsiteY21" fmla="*/ 401262 h 926048"/>
                <a:gd name="connsiteX22" fmla="*/ 298174 w 405517"/>
                <a:gd name="connsiteY22" fmla="*/ 413188 h 926048"/>
                <a:gd name="connsiteX23" fmla="*/ 318052 w 405517"/>
                <a:gd name="connsiteY23" fmla="*/ 417164 h 926048"/>
                <a:gd name="connsiteX24" fmla="*/ 329979 w 405517"/>
                <a:gd name="connsiteY24" fmla="*/ 421140 h 926048"/>
                <a:gd name="connsiteX25" fmla="*/ 326004 w 405517"/>
                <a:gd name="connsiteY25" fmla="*/ 456921 h 926048"/>
                <a:gd name="connsiteX26" fmla="*/ 306125 w 405517"/>
                <a:gd name="connsiteY26" fmla="*/ 476799 h 926048"/>
                <a:gd name="connsiteX27" fmla="*/ 302150 w 405517"/>
                <a:gd name="connsiteY27" fmla="*/ 488726 h 926048"/>
                <a:gd name="connsiteX28" fmla="*/ 294199 w 405517"/>
                <a:gd name="connsiteY28" fmla="*/ 500653 h 926048"/>
                <a:gd name="connsiteX29" fmla="*/ 302150 w 405517"/>
                <a:gd name="connsiteY29" fmla="*/ 540409 h 926048"/>
                <a:gd name="connsiteX30" fmla="*/ 290223 w 405517"/>
                <a:gd name="connsiteY30" fmla="*/ 584142 h 926048"/>
                <a:gd name="connsiteX31" fmla="*/ 286247 w 405517"/>
                <a:gd name="connsiteY31" fmla="*/ 747143 h 926048"/>
                <a:gd name="connsiteX32" fmla="*/ 278296 w 405517"/>
                <a:gd name="connsiteY32" fmla="*/ 755095 h 926048"/>
                <a:gd name="connsiteX33" fmla="*/ 266369 w 405517"/>
                <a:gd name="connsiteY33" fmla="*/ 759070 h 926048"/>
                <a:gd name="connsiteX34" fmla="*/ 250466 w 405517"/>
                <a:gd name="connsiteY34" fmla="*/ 755095 h 926048"/>
                <a:gd name="connsiteX35" fmla="*/ 234564 w 405517"/>
                <a:gd name="connsiteY35" fmla="*/ 723289 h 926048"/>
                <a:gd name="connsiteX36" fmla="*/ 230588 w 405517"/>
                <a:gd name="connsiteY36" fmla="*/ 711362 h 926048"/>
                <a:gd name="connsiteX37" fmla="*/ 226612 w 405517"/>
                <a:gd name="connsiteY37" fmla="*/ 699435 h 926048"/>
                <a:gd name="connsiteX38" fmla="*/ 214685 w 405517"/>
                <a:gd name="connsiteY38" fmla="*/ 651728 h 926048"/>
                <a:gd name="connsiteX39" fmla="*/ 206734 w 405517"/>
                <a:gd name="connsiteY39" fmla="*/ 643776 h 926048"/>
                <a:gd name="connsiteX40" fmla="*/ 202759 w 405517"/>
                <a:gd name="connsiteY40" fmla="*/ 631849 h 926048"/>
                <a:gd name="connsiteX41" fmla="*/ 194807 w 405517"/>
                <a:gd name="connsiteY41" fmla="*/ 639801 h 926048"/>
                <a:gd name="connsiteX42" fmla="*/ 186856 w 405517"/>
                <a:gd name="connsiteY42" fmla="*/ 671606 h 926048"/>
                <a:gd name="connsiteX43" fmla="*/ 182880 w 405517"/>
                <a:gd name="connsiteY43" fmla="*/ 703411 h 926048"/>
                <a:gd name="connsiteX44" fmla="*/ 159026 w 405517"/>
                <a:gd name="connsiteY44" fmla="*/ 711362 h 926048"/>
                <a:gd name="connsiteX45" fmla="*/ 131197 w 405517"/>
                <a:gd name="connsiteY45" fmla="*/ 715338 h 926048"/>
                <a:gd name="connsiteX46" fmla="*/ 127221 w 405517"/>
                <a:gd name="connsiteY46" fmla="*/ 743168 h 926048"/>
                <a:gd name="connsiteX47" fmla="*/ 115294 w 405517"/>
                <a:gd name="connsiteY47" fmla="*/ 778948 h 926048"/>
                <a:gd name="connsiteX48" fmla="*/ 107343 w 405517"/>
                <a:gd name="connsiteY48" fmla="*/ 802802 h 926048"/>
                <a:gd name="connsiteX49" fmla="*/ 99392 w 405517"/>
                <a:gd name="connsiteY49" fmla="*/ 810754 h 926048"/>
                <a:gd name="connsiteX50" fmla="*/ 87465 w 405517"/>
                <a:gd name="connsiteY50" fmla="*/ 834608 h 926048"/>
                <a:gd name="connsiteX51" fmla="*/ 79513 w 405517"/>
                <a:gd name="connsiteY51" fmla="*/ 842559 h 926048"/>
                <a:gd name="connsiteX52" fmla="*/ 55659 w 405517"/>
                <a:gd name="connsiteY52" fmla="*/ 874364 h 926048"/>
                <a:gd name="connsiteX53" fmla="*/ 39757 w 405517"/>
                <a:gd name="connsiteY53" fmla="*/ 894242 h 926048"/>
                <a:gd name="connsiteX54" fmla="*/ 7952 w 405517"/>
                <a:gd name="connsiteY54" fmla="*/ 918096 h 926048"/>
                <a:gd name="connsiteX55" fmla="*/ 0 w 405517"/>
                <a:gd name="connsiteY55" fmla="*/ 926048 h 926048"/>
                <a:gd name="connsiteX0" fmla="*/ 291130 w 405517"/>
                <a:gd name="connsiteY0" fmla="*/ 79581 h 926048"/>
                <a:gd name="connsiteX1" fmla="*/ 345882 w 405517"/>
                <a:gd name="connsiteY1" fmla="*/ 63331 h 926048"/>
                <a:gd name="connsiteX2" fmla="*/ 357809 w 405517"/>
                <a:gd name="connsiteY2" fmla="*/ 59355 h 926048"/>
                <a:gd name="connsiteX3" fmla="*/ 365760 w 405517"/>
                <a:gd name="connsiteY3" fmla="*/ 35502 h 926048"/>
                <a:gd name="connsiteX4" fmla="*/ 369736 w 405517"/>
                <a:gd name="connsiteY4" fmla="*/ 23575 h 926048"/>
                <a:gd name="connsiteX5" fmla="*/ 350249 w 405517"/>
                <a:gd name="connsiteY5" fmla="*/ 526 h 926048"/>
                <a:gd name="connsiteX6" fmla="*/ 389614 w 405517"/>
                <a:gd name="connsiteY6" fmla="*/ 23575 h 926048"/>
                <a:gd name="connsiteX7" fmla="*/ 397565 w 405517"/>
                <a:gd name="connsiteY7" fmla="*/ 35502 h 926048"/>
                <a:gd name="connsiteX8" fmla="*/ 405517 w 405517"/>
                <a:gd name="connsiteY8" fmla="*/ 83209 h 926048"/>
                <a:gd name="connsiteX9" fmla="*/ 401541 w 405517"/>
                <a:gd name="connsiteY9" fmla="*/ 111039 h 926048"/>
                <a:gd name="connsiteX10" fmla="*/ 393590 w 405517"/>
                <a:gd name="connsiteY10" fmla="*/ 134893 h 926048"/>
                <a:gd name="connsiteX11" fmla="*/ 389614 w 405517"/>
                <a:gd name="connsiteY11" fmla="*/ 150795 h 926048"/>
                <a:gd name="connsiteX12" fmla="*/ 381663 w 405517"/>
                <a:gd name="connsiteY12" fmla="*/ 174649 h 926048"/>
                <a:gd name="connsiteX13" fmla="*/ 377687 w 405517"/>
                <a:gd name="connsiteY13" fmla="*/ 186576 h 926048"/>
                <a:gd name="connsiteX14" fmla="*/ 373712 w 405517"/>
                <a:gd name="connsiteY14" fmla="*/ 206455 h 926048"/>
                <a:gd name="connsiteX15" fmla="*/ 369736 w 405517"/>
                <a:gd name="connsiteY15" fmla="*/ 218382 h 926048"/>
                <a:gd name="connsiteX16" fmla="*/ 357809 w 405517"/>
                <a:gd name="connsiteY16" fmla="*/ 258138 h 926048"/>
                <a:gd name="connsiteX17" fmla="*/ 345882 w 405517"/>
                <a:gd name="connsiteY17" fmla="*/ 293919 h 926048"/>
                <a:gd name="connsiteX18" fmla="*/ 341906 w 405517"/>
                <a:gd name="connsiteY18" fmla="*/ 305846 h 926048"/>
                <a:gd name="connsiteX19" fmla="*/ 329979 w 405517"/>
                <a:gd name="connsiteY19" fmla="*/ 317773 h 926048"/>
                <a:gd name="connsiteX20" fmla="*/ 310101 w 405517"/>
                <a:gd name="connsiteY20" fmla="*/ 377408 h 926048"/>
                <a:gd name="connsiteX21" fmla="*/ 302150 w 405517"/>
                <a:gd name="connsiteY21" fmla="*/ 401262 h 926048"/>
                <a:gd name="connsiteX22" fmla="*/ 298174 w 405517"/>
                <a:gd name="connsiteY22" fmla="*/ 413188 h 926048"/>
                <a:gd name="connsiteX23" fmla="*/ 318052 w 405517"/>
                <a:gd name="connsiteY23" fmla="*/ 417164 h 926048"/>
                <a:gd name="connsiteX24" fmla="*/ 329979 w 405517"/>
                <a:gd name="connsiteY24" fmla="*/ 421140 h 926048"/>
                <a:gd name="connsiteX25" fmla="*/ 326004 w 405517"/>
                <a:gd name="connsiteY25" fmla="*/ 456921 h 926048"/>
                <a:gd name="connsiteX26" fmla="*/ 306125 w 405517"/>
                <a:gd name="connsiteY26" fmla="*/ 476799 h 926048"/>
                <a:gd name="connsiteX27" fmla="*/ 302150 w 405517"/>
                <a:gd name="connsiteY27" fmla="*/ 488726 h 926048"/>
                <a:gd name="connsiteX28" fmla="*/ 294199 w 405517"/>
                <a:gd name="connsiteY28" fmla="*/ 500653 h 926048"/>
                <a:gd name="connsiteX29" fmla="*/ 302150 w 405517"/>
                <a:gd name="connsiteY29" fmla="*/ 540409 h 926048"/>
                <a:gd name="connsiteX30" fmla="*/ 290223 w 405517"/>
                <a:gd name="connsiteY30" fmla="*/ 584142 h 926048"/>
                <a:gd name="connsiteX31" fmla="*/ 286247 w 405517"/>
                <a:gd name="connsiteY31" fmla="*/ 747143 h 926048"/>
                <a:gd name="connsiteX32" fmla="*/ 278296 w 405517"/>
                <a:gd name="connsiteY32" fmla="*/ 755095 h 926048"/>
                <a:gd name="connsiteX33" fmla="*/ 266369 w 405517"/>
                <a:gd name="connsiteY33" fmla="*/ 759070 h 926048"/>
                <a:gd name="connsiteX34" fmla="*/ 250466 w 405517"/>
                <a:gd name="connsiteY34" fmla="*/ 755095 h 926048"/>
                <a:gd name="connsiteX35" fmla="*/ 234564 w 405517"/>
                <a:gd name="connsiteY35" fmla="*/ 723289 h 926048"/>
                <a:gd name="connsiteX36" fmla="*/ 230588 w 405517"/>
                <a:gd name="connsiteY36" fmla="*/ 711362 h 926048"/>
                <a:gd name="connsiteX37" fmla="*/ 226612 w 405517"/>
                <a:gd name="connsiteY37" fmla="*/ 699435 h 926048"/>
                <a:gd name="connsiteX38" fmla="*/ 214685 w 405517"/>
                <a:gd name="connsiteY38" fmla="*/ 651728 h 926048"/>
                <a:gd name="connsiteX39" fmla="*/ 206734 w 405517"/>
                <a:gd name="connsiteY39" fmla="*/ 643776 h 926048"/>
                <a:gd name="connsiteX40" fmla="*/ 202759 w 405517"/>
                <a:gd name="connsiteY40" fmla="*/ 631849 h 926048"/>
                <a:gd name="connsiteX41" fmla="*/ 194807 w 405517"/>
                <a:gd name="connsiteY41" fmla="*/ 639801 h 926048"/>
                <a:gd name="connsiteX42" fmla="*/ 186856 w 405517"/>
                <a:gd name="connsiteY42" fmla="*/ 671606 h 926048"/>
                <a:gd name="connsiteX43" fmla="*/ 182880 w 405517"/>
                <a:gd name="connsiteY43" fmla="*/ 703411 h 926048"/>
                <a:gd name="connsiteX44" fmla="*/ 159026 w 405517"/>
                <a:gd name="connsiteY44" fmla="*/ 711362 h 926048"/>
                <a:gd name="connsiteX45" fmla="*/ 131197 w 405517"/>
                <a:gd name="connsiteY45" fmla="*/ 715338 h 926048"/>
                <a:gd name="connsiteX46" fmla="*/ 127221 w 405517"/>
                <a:gd name="connsiteY46" fmla="*/ 743168 h 926048"/>
                <a:gd name="connsiteX47" fmla="*/ 115294 w 405517"/>
                <a:gd name="connsiteY47" fmla="*/ 778948 h 926048"/>
                <a:gd name="connsiteX48" fmla="*/ 107343 w 405517"/>
                <a:gd name="connsiteY48" fmla="*/ 802802 h 926048"/>
                <a:gd name="connsiteX49" fmla="*/ 99392 w 405517"/>
                <a:gd name="connsiteY49" fmla="*/ 810754 h 926048"/>
                <a:gd name="connsiteX50" fmla="*/ 87465 w 405517"/>
                <a:gd name="connsiteY50" fmla="*/ 834608 h 926048"/>
                <a:gd name="connsiteX51" fmla="*/ 79513 w 405517"/>
                <a:gd name="connsiteY51" fmla="*/ 842559 h 926048"/>
                <a:gd name="connsiteX52" fmla="*/ 55659 w 405517"/>
                <a:gd name="connsiteY52" fmla="*/ 874364 h 926048"/>
                <a:gd name="connsiteX53" fmla="*/ 39757 w 405517"/>
                <a:gd name="connsiteY53" fmla="*/ 894242 h 926048"/>
                <a:gd name="connsiteX54" fmla="*/ 7952 w 405517"/>
                <a:gd name="connsiteY54" fmla="*/ 918096 h 926048"/>
                <a:gd name="connsiteX55" fmla="*/ 0 w 405517"/>
                <a:gd name="connsiteY55" fmla="*/ 926048 h 926048"/>
                <a:gd name="connsiteX0" fmla="*/ 291130 w 405517"/>
                <a:gd name="connsiteY0" fmla="*/ 79064 h 925531"/>
                <a:gd name="connsiteX1" fmla="*/ 345882 w 405517"/>
                <a:gd name="connsiteY1" fmla="*/ 62814 h 925531"/>
                <a:gd name="connsiteX2" fmla="*/ 357809 w 405517"/>
                <a:gd name="connsiteY2" fmla="*/ 58838 h 925531"/>
                <a:gd name="connsiteX3" fmla="*/ 365760 w 405517"/>
                <a:gd name="connsiteY3" fmla="*/ 34985 h 925531"/>
                <a:gd name="connsiteX4" fmla="*/ 333062 w 405517"/>
                <a:gd name="connsiteY4" fmla="*/ 20613 h 925531"/>
                <a:gd name="connsiteX5" fmla="*/ 350249 w 405517"/>
                <a:gd name="connsiteY5" fmla="*/ 9 h 925531"/>
                <a:gd name="connsiteX6" fmla="*/ 389614 w 405517"/>
                <a:gd name="connsiteY6" fmla="*/ 23058 h 925531"/>
                <a:gd name="connsiteX7" fmla="*/ 397565 w 405517"/>
                <a:gd name="connsiteY7" fmla="*/ 34985 h 925531"/>
                <a:gd name="connsiteX8" fmla="*/ 405517 w 405517"/>
                <a:gd name="connsiteY8" fmla="*/ 82692 h 925531"/>
                <a:gd name="connsiteX9" fmla="*/ 401541 w 405517"/>
                <a:gd name="connsiteY9" fmla="*/ 110522 h 925531"/>
                <a:gd name="connsiteX10" fmla="*/ 393590 w 405517"/>
                <a:gd name="connsiteY10" fmla="*/ 134376 h 925531"/>
                <a:gd name="connsiteX11" fmla="*/ 389614 w 405517"/>
                <a:gd name="connsiteY11" fmla="*/ 150278 h 925531"/>
                <a:gd name="connsiteX12" fmla="*/ 381663 w 405517"/>
                <a:gd name="connsiteY12" fmla="*/ 174132 h 925531"/>
                <a:gd name="connsiteX13" fmla="*/ 377687 w 405517"/>
                <a:gd name="connsiteY13" fmla="*/ 186059 h 925531"/>
                <a:gd name="connsiteX14" fmla="*/ 373712 w 405517"/>
                <a:gd name="connsiteY14" fmla="*/ 205938 h 925531"/>
                <a:gd name="connsiteX15" fmla="*/ 369736 w 405517"/>
                <a:gd name="connsiteY15" fmla="*/ 217865 h 925531"/>
                <a:gd name="connsiteX16" fmla="*/ 357809 w 405517"/>
                <a:gd name="connsiteY16" fmla="*/ 257621 h 925531"/>
                <a:gd name="connsiteX17" fmla="*/ 345882 w 405517"/>
                <a:gd name="connsiteY17" fmla="*/ 293402 h 925531"/>
                <a:gd name="connsiteX18" fmla="*/ 341906 w 405517"/>
                <a:gd name="connsiteY18" fmla="*/ 305329 h 925531"/>
                <a:gd name="connsiteX19" fmla="*/ 329979 w 405517"/>
                <a:gd name="connsiteY19" fmla="*/ 317256 h 925531"/>
                <a:gd name="connsiteX20" fmla="*/ 310101 w 405517"/>
                <a:gd name="connsiteY20" fmla="*/ 376891 h 925531"/>
                <a:gd name="connsiteX21" fmla="*/ 302150 w 405517"/>
                <a:gd name="connsiteY21" fmla="*/ 400745 h 925531"/>
                <a:gd name="connsiteX22" fmla="*/ 298174 w 405517"/>
                <a:gd name="connsiteY22" fmla="*/ 412671 h 925531"/>
                <a:gd name="connsiteX23" fmla="*/ 318052 w 405517"/>
                <a:gd name="connsiteY23" fmla="*/ 416647 h 925531"/>
                <a:gd name="connsiteX24" fmla="*/ 329979 w 405517"/>
                <a:gd name="connsiteY24" fmla="*/ 420623 h 925531"/>
                <a:gd name="connsiteX25" fmla="*/ 326004 w 405517"/>
                <a:gd name="connsiteY25" fmla="*/ 456404 h 925531"/>
                <a:gd name="connsiteX26" fmla="*/ 306125 w 405517"/>
                <a:gd name="connsiteY26" fmla="*/ 476282 h 925531"/>
                <a:gd name="connsiteX27" fmla="*/ 302150 w 405517"/>
                <a:gd name="connsiteY27" fmla="*/ 488209 h 925531"/>
                <a:gd name="connsiteX28" fmla="*/ 294199 w 405517"/>
                <a:gd name="connsiteY28" fmla="*/ 500136 h 925531"/>
                <a:gd name="connsiteX29" fmla="*/ 302150 w 405517"/>
                <a:gd name="connsiteY29" fmla="*/ 539892 h 925531"/>
                <a:gd name="connsiteX30" fmla="*/ 290223 w 405517"/>
                <a:gd name="connsiteY30" fmla="*/ 583625 h 925531"/>
                <a:gd name="connsiteX31" fmla="*/ 286247 w 405517"/>
                <a:gd name="connsiteY31" fmla="*/ 746626 h 925531"/>
                <a:gd name="connsiteX32" fmla="*/ 278296 w 405517"/>
                <a:gd name="connsiteY32" fmla="*/ 754578 h 925531"/>
                <a:gd name="connsiteX33" fmla="*/ 266369 w 405517"/>
                <a:gd name="connsiteY33" fmla="*/ 758553 h 925531"/>
                <a:gd name="connsiteX34" fmla="*/ 250466 w 405517"/>
                <a:gd name="connsiteY34" fmla="*/ 754578 h 925531"/>
                <a:gd name="connsiteX35" fmla="*/ 234564 w 405517"/>
                <a:gd name="connsiteY35" fmla="*/ 722772 h 925531"/>
                <a:gd name="connsiteX36" fmla="*/ 230588 w 405517"/>
                <a:gd name="connsiteY36" fmla="*/ 710845 h 925531"/>
                <a:gd name="connsiteX37" fmla="*/ 226612 w 405517"/>
                <a:gd name="connsiteY37" fmla="*/ 698918 h 925531"/>
                <a:gd name="connsiteX38" fmla="*/ 214685 w 405517"/>
                <a:gd name="connsiteY38" fmla="*/ 651211 h 925531"/>
                <a:gd name="connsiteX39" fmla="*/ 206734 w 405517"/>
                <a:gd name="connsiteY39" fmla="*/ 643259 h 925531"/>
                <a:gd name="connsiteX40" fmla="*/ 202759 w 405517"/>
                <a:gd name="connsiteY40" fmla="*/ 631332 h 925531"/>
                <a:gd name="connsiteX41" fmla="*/ 194807 w 405517"/>
                <a:gd name="connsiteY41" fmla="*/ 639284 h 925531"/>
                <a:gd name="connsiteX42" fmla="*/ 186856 w 405517"/>
                <a:gd name="connsiteY42" fmla="*/ 671089 h 925531"/>
                <a:gd name="connsiteX43" fmla="*/ 182880 w 405517"/>
                <a:gd name="connsiteY43" fmla="*/ 702894 h 925531"/>
                <a:gd name="connsiteX44" fmla="*/ 159026 w 405517"/>
                <a:gd name="connsiteY44" fmla="*/ 710845 h 925531"/>
                <a:gd name="connsiteX45" fmla="*/ 131197 w 405517"/>
                <a:gd name="connsiteY45" fmla="*/ 714821 h 925531"/>
                <a:gd name="connsiteX46" fmla="*/ 127221 w 405517"/>
                <a:gd name="connsiteY46" fmla="*/ 742651 h 925531"/>
                <a:gd name="connsiteX47" fmla="*/ 115294 w 405517"/>
                <a:gd name="connsiteY47" fmla="*/ 778431 h 925531"/>
                <a:gd name="connsiteX48" fmla="*/ 107343 w 405517"/>
                <a:gd name="connsiteY48" fmla="*/ 802285 h 925531"/>
                <a:gd name="connsiteX49" fmla="*/ 99392 w 405517"/>
                <a:gd name="connsiteY49" fmla="*/ 810237 h 925531"/>
                <a:gd name="connsiteX50" fmla="*/ 87465 w 405517"/>
                <a:gd name="connsiteY50" fmla="*/ 834091 h 925531"/>
                <a:gd name="connsiteX51" fmla="*/ 79513 w 405517"/>
                <a:gd name="connsiteY51" fmla="*/ 842042 h 925531"/>
                <a:gd name="connsiteX52" fmla="*/ 55659 w 405517"/>
                <a:gd name="connsiteY52" fmla="*/ 873847 h 925531"/>
                <a:gd name="connsiteX53" fmla="*/ 39757 w 405517"/>
                <a:gd name="connsiteY53" fmla="*/ 893725 h 925531"/>
                <a:gd name="connsiteX54" fmla="*/ 7952 w 405517"/>
                <a:gd name="connsiteY54" fmla="*/ 917579 h 925531"/>
                <a:gd name="connsiteX55" fmla="*/ 0 w 405517"/>
                <a:gd name="connsiteY55" fmla="*/ 925531 h 925531"/>
                <a:gd name="connsiteX0" fmla="*/ 291130 w 405517"/>
                <a:gd name="connsiteY0" fmla="*/ 79063 h 925530"/>
                <a:gd name="connsiteX1" fmla="*/ 345882 w 405517"/>
                <a:gd name="connsiteY1" fmla="*/ 62813 h 925530"/>
                <a:gd name="connsiteX2" fmla="*/ 357809 w 405517"/>
                <a:gd name="connsiteY2" fmla="*/ 58837 h 925530"/>
                <a:gd name="connsiteX3" fmla="*/ 368205 w 405517"/>
                <a:gd name="connsiteY3" fmla="*/ 27649 h 925530"/>
                <a:gd name="connsiteX4" fmla="*/ 333062 w 405517"/>
                <a:gd name="connsiteY4" fmla="*/ 20612 h 925530"/>
                <a:gd name="connsiteX5" fmla="*/ 350249 w 405517"/>
                <a:gd name="connsiteY5" fmla="*/ 8 h 925530"/>
                <a:gd name="connsiteX6" fmla="*/ 389614 w 405517"/>
                <a:gd name="connsiteY6" fmla="*/ 23057 h 925530"/>
                <a:gd name="connsiteX7" fmla="*/ 397565 w 405517"/>
                <a:gd name="connsiteY7" fmla="*/ 34984 h 925530"/>
                <a:gd name="connsiteX8" fmla="*/ 405517 w 405517"/>
                <a:gd name="connsiteY8" fmla="*/ 82691 h 925530"/>
                <a:gd name="connsiteX9" fmla="*/ 401541 w 405517"/>
                <a:gd name="connsiteY9" fmla="*/ 110521 h 925530"/>
                <a:gd name="connsiteX10" fmla="*/ 393590 w 405517"/>
                <a:gd name="connsiteY10" fmla="*/ 134375 h 925530"/>
                <a:gd name="connsiteX11" fmla="*/ 389614 w 405517"/>
                <a:gd name="connsiteY11" fmla="*/ 150277 h 925530"/>
                <a:gd name="connsiteX12" fmla="*/ 381663 w 405517"/>
                <a:gd name="connsiteY12" fmla="*/ 174131 h 925530"/>
                <a:gd name="connsiteX13" fmla="*/ 377687 w 405517"/>
                <a:gd name="connsiteY13" fmla="*/ 186058 h 925530"/>
                <a:gd name="connsiteX14" fmla="*/ 373712 w 405517"/>
                <a:gd name="connsiteY14" fmla="*/ 205937 h 925530"/>
                <a:gd name="connsiteX15" fmla="*/ 369736 w 405517"/>
                <a:gd name="connsiteY15" fmla="*/ 217864 h 925530"/>
                <a:gd name="connsiteX16" fmla="*/ 357809 w 405517"/>
                <a:gd name="connsiteY16" fmla="*/ 257620 h 925530"/>
                <a:gd name="connsiteX17" fmla="*/ 345882 w 405517"/>
                <a:gd name="connsiteY17" fmla="*/ 293401 h 925530"/>
                <a:gd name="connsiteX18" fmla="*/ 341906 w 405517"/>
                <a:gd name="connsiteY18" fmla="*/ 305328 h 925530"/>
                <a:gd name="connsiteX19" fmla="*/ 329979 w 405517"/>
                <a:gd name="connsiteY19" fmla="*/ 317255 h 925530"/>
                <a:gd name="connsiteX20" fmla="*/ 310101 w 405517"/>
                <a:gd name="connsiteY20" fmla="*/ 376890 h 925530"/>
                <a:gd name="connsiteX21" fmla="*/ 302150 w 405517"/>
                <a:gd name="connsiteY21" fmla="*/ 400744 h 925530"/>
                <a:gd name="connsiteX22" fmla="*/ 298174 w 405517"/>
                <a:gd name="connsiteY22" fmla="*/ 412670 h 925530"/>
                <a:gd name="connsiteX23" fmla="*/ 318052 w 405517"/>
                <a:gd name="connsiteY23" fmla="*/ 416646 h 925530"/>
                <a:gd name="connsiteX24" fmla="*/ 329979 w 405517"/>
                <a:gd name="connsiteY24" fmla="*/ 420622 h 925530"/>
                <a:gd name="connsiteX25" fmla="*/ 326004 w 405517"/>
                <a:gd name="connsiteY25" fmla="*/ 456403 h 925530"/>
                <a:gd name="connsiteX26" fmla="*/ 306125 w 405517"/>
                <a:gd name="connsiteY26" fmla="*/ 476281 h 925530"/>
                <a:gd name="connsiteX27" fmla="*/ 302150 w 405517"/>
                <a:gd name="connsiteY27" fmla="*/ 488208 h 925530"/>
                <a:gd name="connsiteX28" fmla="*/ 294199 w 405517"/>
                <a:gd name="connsiteY28" fmla="*/ 500135 h 925530"/>
                <a:gd name="connsiteX29" fmla="*/ 302150 w 405517"/>
                <a:gd name="connsiteY29" fmla="*/ 539891 h 925530"/>
                <a:gd name="connsiteX30" fmla="*/ 290223 w 405517"/>
                <a:gd name="connsiteY30" fmla="*/ 583624 h 925530"/>
                <a:gd name="connsiteX31" fmla="*/ 286247 w 405517"/>
                <a:gd name="connsiteY31" fmla="*/ 746625 h 925530"/>
                <a:gd name="connsiteX32" fmla="*/ 278296 w 405517"/>
                <a:gd name="connsiteY32" fmla="*/ 754577 h 925530"/>
                <a:gd name="connsiteX33" fmla="*/ 266369 w 405517"/>
                <a:gd name="connsiteY33" fmla="*/ 758552 h 925530"/>
                <a:gd name="connsiteX34" fmla="*/ 250466 w 405517"/>
                <a:gd name="connsiteY34" fmla="*/ 754577 h 925530"/>
                <a:gd name="connsiteX35" fmla="*/ 234564 w 405517"/>
                <a:gd name="connsiteY35" fmla="*/ 722771 h 925530"/>
                <a:gd name="connsiteX36" fmla="*/ 230588 w 405517"/>
                <a:gd name="connsiteY36" fmla="*/ 710844 h 925530"/>
                <a:gd name="connsiteX37" fmla="*/ 226612 w 405517"/>
                <a:gd name="connsiteY37" fmla="*/ 698917 h 925530"/>
                <a:gd name="connsiteX38" fmla="*/ 214685 w 405517"/>
                <a:gd name="connsiteY38" fmla="*/ 651210 h 925530"/>
                <a:gd name="connsiteX39" fmla="*/ 206734 w 405517"/>
                <a:gd name="connsiteY39" fmla="*/ 643258 h 925530"/>
                <a:gd name="connsiteX40" fmla="*/ 202759 w 405517"/>
                <a:gd name="connsiteY40" fmla="*/ 631331 h 925530"/>
                <a:gd name="connsiteX41" fmla="*/ 194807 w 405517"/>
                <a:gd name="connsiteY41" fmla="*/ 639283 h 925530"/>
                <a:gd name="connsiteX42" fmla="*/ 186856 w 405517"/>
                <a:gd name="connsiteY42" fmla="*/ 671088 h 925530"/>
                <a:gd name="connsiteX43" fmla="*/ 182880 w 405517"/>
                <a:gd name="connsiteY43" fmla="*/ 702893 h 925530"/>
                <a:gd name="connsiteX44" fmla="*/ 159026 w 405517"/>
                <a:gd name="connsiteY44" fmla="*/ 710844 h 925530"/>
                <a:gd name="connsiteX45" fmla="*/ 131197 w 405517"/>
                <a:gd name="connsiteY45" fmla="*/ 714820 h 925530"/>
                <a:gd name="connsiteX46" fmla="*/ 127221 w 405517"/>
                <a:gd name="connsiteY46" fmla="*/ 742650 h 925530"/>
                <a:gd name="connsiteX47" fmla="*/ 115294 w 405517"/>
                <a:gd name="connsiteY47" fmla="*/ 778430 h 925530"/>
                <a:gd name="connsiteX48" fmla="*/ 107343 w 405517"/>
                <a:gd name="connsiteY48" fmla="*/ 802284 h 925530"/>
                <a:gd name="connsiteX49" fmla="*/ 99392 w 405517"/>
                <a:gd name="connsiteY49" fmla="*/ 810236 h 925530"/>
                <a:gd name="connsiteX50" fmla="*/ 87465 w 405517"/>
                <a:gd name="connsiteY50" fmla="*/ 834090 h 925530"/>
                <a:gd name="connsiteX51" fmla="*/ 79513 w 405517"/>
                <a:gd name="connsiteY51" fmla="*/ 842041 h 925530"/>
                <a:gd name="connsiteX52" fmla="*/ 55659 w 405517"/>
                <a:gd name="connsiteY52" fmla="*/ 873846 h 925530"/>
                <a:gd name="connsiteX53" fmla="*/ 39757 w 405517"/>
                <a:gd name="connsiteY53" fmla="*/ 893724 h 925530"/>
                <a:gd name="connsiteX54" fmla="*/ 7952 w 405517"/>
                <a:gd name="connsiteY54" fmla="*/ 917578 h 925530"/>
                <a:gd name="connsiteX55" fmla="*/ 0 w 405517"/>
                <a:gd name="connsiteY55" fmla="*/ 925530 h 925530"/>
                <a:gd name="connsiteX0" fmla="*/ 291130 w 405517"/>
                <a:gd name="connsiteY0" fmla="*/ 79061 h 925528"/>
                <a:gd name="connsiteX1" fmla="*/ 345882 w 405517"/>
                <a:gd name="connsiteY1" fmla="*/ 62811 h 925528"/>
                <a:gd name="connsiteX2" fmla="*/ 357809 w 405517"/>
                <a:gd name="connsiteY2" fmla="*/ 58835 h 925528"/>
                <a:gd name="connsiteX3" fmla="*/ 368205 w 405517"/>
                <a:gd name="connsiteY3" fmla="*/ 27647 h 925528"/>
                <a:gd name="connsiteX4" fmla="*/ 318393 w 405517"/>
                <a:gd name="connsiteY4" fmla="*/ 25500 h 925528"/>
                <a:gd name="connsiteX5" fmla="*/ 350249 w 405517"/>
                <a:gd name="connsiteY5" fmla="*/ 6 h 925528"/>
                <a:gd name="connsiteX6" fmla="*/ 389614 w 405517"/>
                <a:gd name="connsiteY6" fmla="*/ 23055 h 925528"/>
                <a:gd name="connsiteX7" fmla="*/ 397565 w 405517"/>
                <a:gd name="connsiteY7" fmla="*/ 34982 h 925528"/>
                <a:gd name="connsiteX8" fmla="*/ 405517 w 405517"/>
                <a:gd name="connsiteY8" fmla="*/ 82689 h 925528"/>
                <a:gd name="connsiteX9" fmla="*/ 401541 w 405517"/>
                <a:gd name="connsiteY9" fmla="*/ 110519 h 925528"/>
                <a:gd name="connsiteX10" fmla="*/ 393590 w 405517"/>
                <a:gd name="connsiteY10" fmla="*/ 134373 h 925528"/>
                <a:gd name="connsiteX11" fmla="*/ 389614 w 405517"/>
                <a:gd name="connsiteY11" fmla="*/ 150275 h 925528"/>
                <a:gd name="connsiteX12" fmla="*/ 381663 w 405517"/>
                <a:gd name="connsiteY12" fmla="*/ 174129 h 925528"/>
                <a:gd name="connsiteX13" fmla="*/ 377687 w 405517"/>
                <a:gd name="connsiteY13" fmla="*/ 186056 h 925528"/>
                <a:gd name="connsiteX14" fmla="*/ 373712 w 405517"/>
                <a:gd name="connsiteY14" fmla="*/ 205935 h 925528"/>
                <a:gd name="connsiteX15" fmla="*/ 369736 w 405517"/>
                <a:gd name="connsiteY15" fmla="*/ 217862 h 925528"/>
                <a:gd name="connsiteX16" fmla="*/ 357809 w 405517"/>
                <a:gd name="connsiteY16" fmla="*/ 257618 h 925528"/>
                <a:gd name="connsiteX17" fmla="*/ 345882 w 405517"/>
                <a:gd name="connsiteY17" fmla="*/ 293399 h 925528"/>
                <a:gd name="connsiteX18" fmla="*/ 341906 w 405517"/>
                <a:gd name="connsiteY18" fmla="*/ 305326 h 925528"/>
                <a:gd name="connsiteX19" fmla="*/ 329979 w 405517"/>
                <a:gd name="connsiteY19" fmla="*/ 317253 h 925528"/>
                <a:gd name="connsiteX20" fmla="*/ 310101 w 405517"/>
                <a:gd name="connsiteY20" fmla="*/ 376888 h 925528"/>
                <a:gd name="connsiteX21" fmla="*/ 302150 w 405517"/>
                <a:gd name="connsiteY21" fmla="*/ 400742 h 925528"/>
                <a:gd name="connsiteX22" fmla="*/ 298174 w 405517"/>
                <a:gd name="connsiteY22" fmla="*/ 412668 h 925528"/>
                <a:gd name="connsiteX23" fmla="*/ 318052 w 405517"/>
                <a:gd name="connsiteY23" fmla="*/ 416644 h 925528"/>
                <a:gd name="connsiteX24" fmla="*/ 329979 w 405517"/>
                <a:gd name="connsiteY24" fmla="*/ 420620 h 925528"/>
                <a:gd name="connsiteX25" fmla="*/ 326004 w 405517"/>
                <a:gd name="connsiteY25" fmla="*/ 456401 h 925528"/>
                <a:gd name="connsiteX26" fmla="*/ 306125 w 405517"/>
                <a:gd name="connsiteY26" fmla="*/ 476279 h 925528"/>
                <a:gd name="connsiteX27" fmla="*/ 302150 w 405517"/>
                <a:gd name="connsiteY27" fmla="*/ 488206 h 925528"/>
                <a:gd name="connsiteX28" fmla="*/ 294199 w 405517"/>
                <a:gd name="connsiteY28" fmla="*/ 500133 h 925528"/>
                <a:gd name="connsiteX29" fmla="*/ 302150 w 405517"/>
                <a:gd name="connsiteY29" fmla="*/ 539889 h 925528"/>
                <a:gd name="connsiteX30" fmla="*/ 290223 w 405517"/>
                <a:gd name="connsiteY30" fmla="*/ 583622 h 925528"/>
                <a:gd name="connsiteX31" fmla="*/ 286247 w 405517"/>
                <a:gd name="connsiteY31" fmla="*/ 746623 h 925528"/>
                <a:gd name="connsiteX32" fmla="*/ 278296 w 405517"/>
                <a:gd name="connsiteY32" fmla="*/ 754575 h 925528"/>
                <a:gd name="connsiteX33" fmla="*/ 266369 w 405517"/>
                <a:gd name="connsiteY33" fmla="*/ 758550 h 925528"/>
                <a:gd name="connsiteX34" fmla="*/ 250466 w 405517"/>
                <a:gd name="connsiteY34" fmla="*/ 754575 h 925528"/>
                <a:gd name="connsiteX35" fmla="*/ 234564 w 405517"/>
                <a:gd name="connsiteY35" fmla="*/ 722769 h 925528"/>
                <a:gd name="connsiteX36" fmla="*/ 230588 w 405517"/>
                <a:gd name="connsiteY36" fmla="*/ 710842 h 925528"/>
                <a:gd name="connsiteX37" fmla="*/ 226612 w 405517"/>
                <a:gd name="connsiteY37" fmla="*/ 698915 h 925528"/>
                <a:gd name="connsiteX38" fmla="*/ 214685 w 405517"/>
                <a:gd name="connsiteY38" fmla="*/ 651208 h 925528"/>
                <a:gd name="connsiteX39" fmla="*/ 206734 w 405517"/>
                <a:gd name="connsiteY39" fmla="*/ 643256 h 925528"/>
                <a:gd name="connsiteX40" fmla="*/ 202759 w 405517"/>
                <a:gd name="connsiteY40" fmla="*/ 631329 h 925528"/>
                <a:gd name="connsiteX41" fmla="*/ 194807 w 405517"/>
                <a:gd name="connsiteY41" fmla="*/ 639281 h 925528"/>
                <a:gd name="connsiteX42" fmla="*/ 186856 w 405517"/>
                <a:gd name="connsiteY42" fmla="*/ 671086 h 925528"/>
                <a:gd name="connsiteX43" fmla="*/ 182880 w 405517"/>
                <a:gd name="connsiteY43" fmla="*/ 702891 h 925528"/>
                <a:gd name="connsiteX44" fmla="*/ 159026 w 405517"/>
                <a:gd name="connsiteY44" fmla="*/ 710842 h 925528"/>
                <a:gd name="connsiteX45" fmla="*/ 131197 w 405517"/>
                <a:gd name="connsiteY45" fmla="*/ 714818 h 925528"/>
                <a:gd name="connsiteX46" fmla="*/ 127221 w 405517"/>
                <a:gd name="connsiteY46" fmla="*/ 742648 h 925528"/>
                <a:gd name="connsiteX47" fmla="*/ 115294 w 405517"/>
                <a:gd name="connsiteY47" fmla="*/ 778428 h 925528"/>
                <a:gd name="connsiteX48" fmla="*/ 107343 w 405517"/>
                <a:gd name="connsiteY48" fmla="*/ 802282 h 925528"/>
                <a:gd name="connsiteX49" fmla="*/ 99392 w 405517"/>
                <a:gd name="connsiteY49" fmla="*/ 810234 h 925528"/>
                <a:gd name="connsiteX50" fmla="*/ 87465 w 405517"/>
                <a:gd name="connsiteY50" fmla="*/ 834088 h 925528"/>
                <a:gd name="connsiteX51" fmla="*/ 79513 w 405517"/>
                <a:gd name="connsiteY51" fmla="*/ 842039 h 925528"/>
                <a:gd name="connsiteX52" fmla="*/ 55659 w 405517"/>
                <a:gd name="connsiteY52" fmla="*/ 873844 h 925528"/>
                <a:gd name="connsiteX53" fmla="*/ 39757 w 405517"/>
                <a:gd name="connsiteY53" fmla="*/ 893722 h 925528"/>
                <a:gd name="connsiteX54" fmla="*/ 7952 w 405517"/>
                <a:gd name="connsiteY54" fmla="*/ 917576 h 925528"/>
                <a:gd name="connsiteX55" fmla="*/ 0 w 405517"/>
                <a:gd name="connsiteY55" fmla="*/ 925528 h 925528"/>
                <a:gd name="connsiteX0" fmla="*/ 291130 w 405517"/>
                <a:gd name="connsiteY0" fmla="*/ 79568 h 926035"/>
                <a:gd name="connsiteX1" fmla="*/ 345882 w 405517"/>
                <a:gd name="connsiteY1" fmla="*/ 63318 h 926035"/>
                <a:gd name="connsiteX2" fmla="*/ 357809 w 405517"/>
                <a:gd name="connsiteY2" fmla="*/ 59342 h 926035"/>
                <a:gd name="connsiteX3" fmla="*/ 368205 w 405517"/>
                <a:gd name="connsiteY3" fmla="*/ 28154 h 926035"/>
                <a:gd name="connsiteX4" fmla="*/ 318393 w 405517"/>
                <a:gd name="connsiteY4" fmla="*/ 26007 h 926035"/>
                <a:gd name="connsiteX5" fmla="*/ 350249 w 405517"/>
                <a:gd name="connsiteY5" fmla="*/ 513 h 926035"/>
                <a:gd name="connsiteX6" fmla="*/ 384725 w 405517"/>
                <a:gd name="connsiteY6" fmla="*/ 8893 h 926035"/>
                <a:gd name="connsiteX7" fmla="*/ 397565 w 405517"/>
                <a:gd name="connsiteY7" fmla="*/ 35489 h 926035"/>
                <a:gd name="connsiteX8" fmla="*/ 405517 w 405517"/>
                <a:gd name="connsiteY8" fmla="*/ 83196 h 926035"/>
                <a:gd name="connsiteX9" fmla="*/ 401541 w 405517"/>
                <a:gd name="connsiteY9" fmla="*/ 111026 h 926035"/>
                <a:gd name="connsiteX10" fmla="*/ 393590 w 405517"/>
                <a:gd name="connsiteY10" fmla="*/ 134880 h 926035"/>
                <a:gd name="connsiteX11" fmla="*/ 389614 w 405517"/>
                <a:gd name="connsiteY11" fmla="*/ 150782 h 926035"/>
                <a:gd name="connsiteX12" fmla="*/ 381663 w 405517"/>
                <a:gd name="connsiteY12" fmla="*/ 174636 h 926035"/>
                <a:gd name="connsiteX13" fmla="*/ 377687 w 405517"/>
                <a:gd name="connsiteY13" fmla="*/ 186563 h 926035"/>
                <a:gd name="connsiteX14" fmla="*/ 373712 w 405517"/>
                <a:gd name="connsiteY14" fmla="*/ 206442 h 926035"/>
                <a:gd name="connsiteX15" fmla="*/ 369736 w 405517"/>
                <a:gd name="connsiteY15" fmla="*/ 218369 h 926035"/>
                <a:gd name="connsiteX16" fmla="*/ 357809 w 405517"/>
                <a:gd name="connsiteY16" fmla="*/ 258125 h 926035"/>
                <a:gd name="connsiteX17" fmla="*/ 345882 w 405517"/>
                <a:gd name="connsiteY17" fmla="*/ 293906 h 926035"/>
                <a:gd name="connsiteX18" fmla="*/ 341906 w 405517"/>
                <a:gd name="connsiteY18" fmla="*/ 305833 h 926035"/>
                <a:gd name="connsiteX19" fmla="*/ 329979 w 405517"/>
                <a:gd name="connsiteY19" fmla="*/ 317760 h 926035"/>
                <a:gd name="connsiteX20" fmla="*/ 310101 w 405517"/>
                <a:gd name="connsiteY20" fmla="*/ 377395 h 926035"/>
                <a:gd name="connsiteX21" fmla="*/ 302150 w 405517"/>
                <a:gd name="connsiteY21" fmla="*/ 401249 h 926035"/>
                <a:gd name="connsiteX22" fmla="*/ 298174 w 405517"/>
                <a:gd name="connsiteY22" fmla="*/ 413175 h 926035"/>
                <a:gd name="connsiteX23" fmla="*/ 318052 w 405517"/>
                <a:gd name="connsiteY23" fmla="*/ 417151 h 926035"/>
                <a:gd name="connsiteX24" fmla="*/ 329979 w 405517"/>
                <a:gd name="connsiteY24" fmla="*/ 421127 h 926035"/>
                <a:gd name="connsiteX25" fmla="*/ 326004 w 405517"/>
                <a:gd name="connsiteY25" fmla="*/ 456908 h 926035"/>
                <a:gd name="connsiteX26" fmla="*/ 306125 w 405517"/>
                <a:gd name="connsiteY26" fmla="*/ 476786 h 926035"/>
                <a:gd name="connsiteX27" fmla="*/ 302150 w 405517"/>
                <a:gd name="connsiteY27" fmla="*/ 488713 h 926035"/>
                <a:gd name="connsiteX28" fmla="*/ 294199 w 405517"/>
                <a:gd name="connsiteY28" fmla="*/ 500640 h 926035"/>
                <a:gd name="connsiteX29" fmla="*/ 302150 w 405517"/>
                <a:gd name="connsiteY29" fmla="*/ 540396 h 926035"/>
                <a:gd name="connsiteX30" fmla="*/ 290223 w 405517"/>
                <a:gd name="connsiteY30" fmla="*/ 584129 h 926035"/>
                <a:gd name="connsiteX31" fmla="*/ 286247 w 405517"/>
                <a:gd name="connsiteY31" fmla="*/ 747130 h 926035"/>
                <a:gd name="connsiteX32" fmla="*/ 278296 w 405517"/>
                <a:gd name="connsiteY32" fmla="*/ 755082 h 926035"/>
                <a:gd name="connsiteX33" fmla="*/ 266369 w 405517"/>
                <a:gd name="connsiteY33" fmla="*/ 759057 h 926035"/>
                <a:gd name="connsiteX34" fmla="*/ 250466 w 405517"/>
                <a:gd name="connsiteY34" fmla="*/ 755082 h 926035"/>
                <a:gd name="connsiteX35" fmla="*/ 234564 w 405517"/>
                <a:gd name="connsiteY35" fmla="*/ 723276 h 926035"/>
                <a:gd name="connsiteX36" fmla="*/ 230588 w 405517"/>
                <a:gd name="connsiteY36" fmla="*/ 711349 h 926035"/>
                <a:gd name="connsiteX37" fmla="*/ 226612 w 405517"/>
                <a:gd name="connsiteY37" fmla="*/ 699422 h 926035"/>
                <a:gd name="connsiteX38" fmla="*/ 214685 w 405517"/>
                <a:gd name="connsiteY38" fmla="*/ 651715 h 926035"/>
                <a:gd name="connsiteX39" fmla="*/ 206734 w 405517"/>
                <a:gd name="connsiteY39" fmla="*/ 643763 h 926035"/>
                <a:gd name="connsiteX40" fmla="*/ 202759 w 405517"/>
                <a:gd name="connsiteY40" fmla="*/ 631836 h 926035"/>
                <a:gd name="connsiteX41" fmla="*/ 194807 w 405517"/>
                <a:gd name="connsiteY41" fmla="*/ 639788 h 926035"/>
                <a:gd name="connsiteX42" fmla="*/ 186856 w 405517"/>
                <a:gd name="connsiteY42" fmla="*/ 671593 h 926035"/>
                <a:gd name="connsiteX43" fmla="*/ 182880 w 405517"/>
                <a:gd name="connsiteY43" fmla="*/ 703398 h 926035"/>
                <a:gd name="connsiteX44" fmla="*/ 159026 w 405517"/>
                <a:gd name="connsiteY44" fmla="*/ 711349 h 926035"/>
                <a:gd name="connsiteX45" fmla="*/ 131197 w 405517"/>
                <a:gd name="connsiteY45" fmla="*/ 715325 h 926035"/>
                <a:gd name="connsiteX46" fmla="*/ 127221 w 405517"/>
                <a:gd name="connsiteY46" fmla="*/ 743155 h 926035"/>
                <a:gd name="connsiteX47" fmla="*/ 115294 w 405517"/>
                <a:gd name="connsiteY47" fmla="*/ 778935 h 926035"/>
                <a:gd name="connsiteX48" fmla="*/ 107343 w 405517"/>
                <a:gd name="connsiteY48" fmla="*/ 802789 h 926035"/>
                <a:gd name="connsiteX49" fmla="*/ 99392 w 405517"/>
                <a:gd name="connsiteY49" fmla="*/ 810741 h 926035"/>
                <a:gd name="connsiteX50" fmla="*/ 87465 w 405517"/>
                <a:gd name="connsiteY50" fmla="*/ 834595 h 926035"/>
                <a:gd name="connsiteX51" fmla="*/ 79513 w 405517"/>
                <a:gd name="connsiteY51" fmla="*/ 842546 h 926035"/>
                <a:gd name="connsiteX52" fmla="*/ 55659 w 405517"/>
                <a:gd name="connsiteY52" fmla="*/ 874351 h 926035"/>
                <a:gd name="connsiteX53" fmla="*/ 39757 w 405517"/>
                <a:gd name="connsiteY53" fmla="*/ 894229 h 926035"/>
                <a:gd name="connsiteX54" fmla="*/ 7952 w 405517"/>
                <a:gd name="connsiteY54" fmla="*/ 918083 h 926035"/>
                <a:gd name="connsiteX55" fmla="*/ 0 w 405517"/>
                <a:gd name="connsiteY55" fmla="*/ 926035 h 926035"/>
                <a:gd name="connsiteX0" fmla="*/ 291130 w 405517"/>
                <a:gd name="connsiteY0" fmla="*/ 80889 h 927356"/>
                <a:gd name="connsiteX1" fmla="*/ 345882 w 405517"/>
                <a:gd name="connsiteY1" fmla="*/ 64639 h 927356"/>
                <a:gd name="connsiteX2" fmla="*/ 357809 w 405517"/>
                <a:gd name="connsiteY2" fmla="*/ 60663 h 927356"/>
                <a:gd name="connsiteX3" fmla="*/ 368205 w 405517"/>
                <a:gd name="connsiteY3" fmla="*/ 29475 h 927356"/>
                <a:gd name="connsiteX4" fmla="*/ 318393 w 405517"/>
                <a:gd name="connsiteY4" fmla="*/ 27328 h 927356"/>
                <a:gd name="connsiteX5" fmla="*/ 350249 w 405517"/>
                <a:gd name="connsiteY5" fmla="*/ 1834 h 927356"/>
                <a:gd name="connsiteX6" fmla="*/ 387170 w 405517"/>
                <a:gd name="connsiteY6" fmla="*/ 2879 h 927356"/>
                <a:gd name="connsiteX7" fmla="*/ 397565 w 405517"/>
                <a:gd name="connsiteY7" fmla="*/ 36810 h 927356"/>
                <a:gd name="connsiteX8" fmla="*/ 405517 w 405517"/>
                <a:gd name="connsiteY8" fmla="*/ 84517 h 927356"/>
                <a:gd name="connsiteX9" fmla="*/ 401541 w 405517"/>
                <a:gd name="connsiteY9" fmla="*/ 112347 h 927356"/>
                <a:gd name="connsiteX10" fmla="*/ 393590 w 405517"/>
                <a:gd name="connsiteY10" fmla="*/ 136201 h 927356"/>
                <a:gd name="connsiteX11" fmla="*/ 389614 w 405517"/>
                <a:gd name="connsiteY11" fmla="*/ 152103 h 927356"/>
                <a:gd name="connsiteX12" fmla="*/ 381663 w 405517"/>
                <a:gd name="connsiteY12" fmla="*/ 175957 h 927356"/>
                <a:gd name="connsiteX13" fmla="*/ 377687 w 405517"/>
                <a:gd name="connsiteY13" fmla="*/ 187884 h 927356"/>
                <a:gd name="connsiteX14" fmla="*/ 373712 w 405517"/>
                <a:gd name="connsiteY14" fmla="*/ 207763 h 927356"/>
                <a:gd name="connsiteX15" fmla="*/ 369736 w 405517"/>
                <a:gd name="connsiteY15" fmla="*/ 219690 h 927356"/>
                <a:gd name="connsiteX16" fmla="*/ 357809 w 405517"/>
                <a:gd name="connsiteY16" fmla="*/ 259446 h 927356"/>
                <a:gd name="connsiteX17" fmla="*/ 345882 w 405517"/>
                <a:gd name="connsiteY17" fmla="*/ 295227 h 927356"/>
                <a:gd name="connsiteX18" fmla="*/ 341906 w 405517"/>
                <a:gd name="connsiteY18" fmla="*/ 307154 h 927356"/>
                <a:gd name="connsiteX19" fmla="*/ 329979 w 405517"/>
                <a:gd name="connsiteY19" fmla="*/ 319081 h 927356"/>
                <a:gd name="connsiteX20" fmla="*/ 310101 w 405517"/>
                <a:gd name="connsiteY20" fmla="*/ 378716 h 927356"/>
                <a:gd name="connsiteX21" fmla="*/ 302150 w 405517"/>
                <a:gd name="connsiteY21" fmla="*/ 402570 h 927356"/>
                <a:gd name="connsiteX22" fmla="*/ 298174 w 405517"/>
                <a:gd name="connsiteY22" fmla="*/ 414496 h 927356"/>
                <a:gd name="connsiteX23" fmla="*/ 318052 w 405517"/>
                <a:gd name="connsiteY23" fmla="*/ 418472 h 927356"/>
                <a:gd name="connsiteX24" fmla="*/ 329979 w 405517"/>
                <a:gd name="connsiteY24" fmla="*/ 422448 h 927356"/>
                <a:gd name="connsiteX25" fmla="*/ 326004 w 405517"/>
                <a:gd name="connsiteY25" fmla="*/ 458229 h 927356"/>
                <a:gd name="connsiteX26" fmla="*/ 306125 w 405517"/>
                <a:gd name="connsiteY26" fmla="*/ 478107 h 927356"/>
                <a:gd name="connsiteX27" fmla="*/ 302150 w 405517"/>
                <a:gd name="connsiteY27" fmla="*/ 490034 h 927356"/>
                <a:gd name="connsiteX28" fmla="*/ 294199 w 405517"/>
                <a:gd name="connsiteY28" fmla="*/ 501961 h 927356"/>
                <a:gd name="connsiteX29" fmla="*/ 302150 w 405517"/>
                <a:gd name="connsiteY29" fmla="*/ 541717 h 927356"/>
                <a:gd name="connsiteX30" fmla="*/ 290223 w 405517"/>
                <a:gd name="connsiteY30" fmla="*/ 585450 h 927356"/>
                <a:gd name="connsiteX31" fmla="*/ 286247 w 405517"/>
                <a:gd name="connsiteY31" fmla="*/ 748451 h 927356"/>
                <a:gd name="connsiteX32" fmla="*/ 278296 w 405517"/>
                <a:gd name="connsiteY32" fmla="*/ 756403 h 927356"/>
                <a:gd name="connsiteX33" fmla="*/ 266369 w 405517"/>
                <a:gd name="connsiteY33" fmla="*/ 760378 h 927356"/>
                <a:gd name="connsiteX34" fmla="*/ 250466 w 405517"/>
                <a:gd name="connsiteY34" fmla="*/ 756403 h 927356"/>
                <a:gd name="connsiteX35" fmla="*/ 234564 w 405517"/>
                <a:gd name="connsiteY35" fmla="*/ 724597 h 927356"/>
                <a:gd name="connsiteX36" fmla="*/ 230588 w 405517"/>
                <a:gd name="connsiteY36" fmla="*/ 712670 h 927356"/>
                <a:gd name="connsiteX37" fmla="*/ 226612 w 405517"/>
                <a:gd name="connsiteY37" fmla="*/ 700743 h 927356"/>
                <a:gd name="connsiteX38" fmla="*/ 214685 w 405517"/>
                <a:gd name="connsiteY38" fmla="*/ 653036 h 927356"/>
                <a:gd name="connsiteX39" fmla="*/ 206734 w 405517"/>
                <a:gd name="connsiteY39" fmla="*/ 645084 h 927356"/>
                <a:gd name="connsiteX40" fmla="*/ 202759 w 405517"/>
                <a:gd name="connsiteY40" fmla="*/ 633157 h 927356"/>
                <a:gd name="connsiteX41" fmla="*/ 194807 w 405517"/>
                <a:gd name="connsiteY41" fmla="*/ 641109 h 927356"/>
                <a:gd name="connsiteX42" fmla="*/ 186856 w 405517"/>
                <a:gd name="connsiteY42" fmla="*/ 672914 h 927356"/>
                <a:gd name="connsiteX43" fmla="*/ 182880 w 405517"/>
                <a:gd name="connsiteY43" fmla="*/ 704719 h 927356"/>
                <a:gd name="connsiteX44" fmla="*/ 159026 w 405517"/>
                <a:gd name="connsiteY44" fmla="*/ 712670 h 927356"/>
                <a:gd name="connsiteX45" fmla="*/ 131197 w 405517"/>
                <a:gd name="connsiteY45" fmla="*/ 716646 h 927356"/>
                <a:gd name="connsiteX46" fmla="*/ 127221 w 405517"/>
                <a:gd name="connsiteY46" fmla="*/ 744476 h 927356"/>
                <a:gd name="connsiteX47" fmla="*/ 115294 w 405517"/>
                <a:gd name="connsiteY47" fmla="*/ 780256 h 927356"/>
                <a:gd name="connsiteX48" fmla="*/ 107343 w 405517"/>
                <a:gd name="connsiteY48" fmla="*/ 804110 h 927356"/>
                <a:gd name="connsiteX49" fmla="*/ 99392 w 405517"/>
                <a:gd name="connsiteY49" fmla="*/ 812062 h 927356"/>
                <a:gd name="connsiteX50" fmla="*/ 87465 w 405517"/>
                <a:gd name="connsiteY50" fmla="*/ 835916 h 927356"/>
                <a:gd name="connsiteX51" fmla="*/ 79513 w 405517"/>
                <a:gd name="connsiteY51" fmla="*/ 843867 h 927356"/>
                <a:gd name="connsiteX52" fmla="*/ 55659 w 405517"/>
                <a:gd name="connsiteY52" fmla="*/ 875672 h 927356"/>
                <a:gd name="connsiteX53" fmla="*/ 39757 w 405517"/>
                <a:gd name="connsiteY53" fmla="*/ 895550 h 927356"/>
                <a:gd name="connsiteX54" fmla="*/ 7952 w 405517"/>
                <a:gd name="connsiteY54" fmla="*/ 919404 h 927356"/>
                <a:gd name="connsiteX55" fmla="*/ 0 w 405517"/>
                <a:gd name="connsiteY55" fmla="*/ 927356 h 927356"/>
                <a:gd name="connsiteX0" fmla="*/ 291130 w 415297"/>
                <a:gd name="connsiteY0" fmla="*/ 80889 h 927356"/>
                <a:gd name="connsiteX1" fmla="*/ 345882 w 415297"/>
                <a:gd name="connsiteY1" fmla="*/ 64639 h 927356"/>
                <a:gd name="connsiteX2" fmla="*/ 357809 w 415297"/>
                <a:gd name="connsiteY2" fmla="*/ 60663 h 927356"/>
                <a:gd name="connsiteX3" fmla="*/ 368205 w 415297"/>
                <a:gd name="connsiteY3" fmla="*/ 29475 h 927356"/>
                <a:gd name="connsiteX4" fmla="*/ 318393 w 415297"/>
                <a:gd name="connsiteY4" fmla="*/ 27328 h 927356"/>
                <a:gd name="connsiteX5" fmla="*/ 350249 w 415297"/>
                <a:gd name="connsiteY5" fmla="*/ 1834 h 927356"/>
                <a:gd name="connsiteX6" fmla="*/ 387170 w 415297"/>
                <a:gd name="connsiteY6" fmla="*/ 2879 h 927356"/>
                <a:gd name="connsiteX7" fmla="*/ 397565 w 415297"/>
                <a:gd name="connsiteY7" fmla="*/ 36810 h 927356"/>
                <a:gd name="connsiteX8" fmla="*/ 415297 w 415297"/>
                <a:gd name="connsiteY8" fmla="*/ 82072 h 927356"/>
                <a:gd name="connsiteX9" fmla="*/ 401541 w 415297"/>
                <a:gd name="connsiteY9" fmla="*/ 112347 h 927356"/>
                <a:gd name="connsiteX10" fmla="*/ 393590 w 415297"/>
                <a:gd name="connsiteY10" fmla="*/ 136201 h 927356"/>
                <a:gd name="connsiteX11" fmla="*/ 389614 w 415297"/>
                <a:gd name="connsiteY11" fmla="*/ 152103 h 927356"/>
                <a:gd name="connsiteX12" fmla="*/ 381663 w 415297"/>
                <a:gd name="connsiteY12" fmla="*/ 175957 h 927356"/>
                <a:gd name="connsiteX13" fmla="*/ 377687 w 415297"/>
                <a:gd name="connsiteY13" fmla="*/ 187884 h 927356"/>
                <a:gd name="connsiteX14" fmla="*/ 373712 w 415297"/>
                <a:gd name="connsiteY14" fmla="*/ 207763 h 927356"/>
                <a:gd name="connsiteX15" fmla="*/ 369736 w 415297"/>
                <a:gd name="connsiteY15" fmla="*/ 219690 h 927356"/>
                <a:gd name="connsiteX16" fmla="*/ 357809 w 415297"/>
                <a:gd name="connsiteY16" fmla="*/ 259446 h 927356"/>
                <a:gd name="connsiteX17" fmla="*/ 345882 w 415297"/>
                <a:gd name="connsiteY17" fmla="*/ 295227 h 927356"/>
                <a:gd name="connsiteX18" fmla="*/ 341906 w 415297"/>
                <a:gd name="connsiteY18" fmla="*/ 307154 h 927356"/>
                <a:gd name="connsiteX19" fmla="*/ 329979 w 415297"/>
                <a:gd name="connsiteY19" fmla="*/ 319081 h 927356"/>
                <a:gd name="connsiteX20" fmla="*/ 310101 w 415297"/>
                <a:gd name="connsiteY20" fmla="*/ 378716 h 927356"/>
                <a:gd name="connsiteX21" fmla="*/ 302150 w 415297"/>
                <a:gd name="connsiteY21" fmla="*/ 402570 h 927356"/>
                <a:gd name="connsiteX22" fmla="*/ 298174 w 415297"/>
                <a:gd name="connsiteY22" fmla="*/ 414496 h 927356"/>
                <a:gd name="connsiteX23" fmla="*/ 318052 w 415297"/>
                <a:gd name="connsiteY23" fmla="*/ 418472 h 927356"/>
                <a:gd name="connsiteX24" fmla="*/ 329979 w 415297"/>
                <a:gd name="connsiteY24" fmla="*/ 422448 h 927356"/>
                <a:gd name="connsiteX25" fmla="*/ 326004 w 415297"/>
                <a:gd name="connsiteY25" fmla="*/ 458229 h 927356"/>
                <a:gd name="connsiteX26" fmla="*/ 306125 w 415297"/>
                <a:gd name="connsiteY26" fmla="*/ 478107 h 927356"/>
                <a:gd name="connsiteX27" fmla="*/ 302150 w 415297"/>
                <a:gd name="connsiteY27" fmla="*/ 490034 h 927356"/>
                <a:gd name="connsiteX28" fmla="*/ 294199 w 415297"/>
                <a:gd name="connsiteY28" fmla="*/ 501961 h 927356"/>
                <a:gd name="connsiteX29" fmla="*/ 302150 w 415297"/>
                <a:gd name="connsiteY29" fmla="*/ 541717 h 927356"/>
                <a:gd name="connsiteX30" fmla="*/ 290223 w 415297"/>
                <a:gd name="connsiteY30" fmla="*/ 585450 h 927356"/>
                <a:gd name="connsiteX31" fmla="*/ 286247 w 415297"/>
                <a:gd name="connsiteY31" fmla="*/ 748451 h 927356"/>
                <a:gd name="connsiteX32" fmla="*/ 278296 w 415297"/>
                <a:gd name="connsiteY32" fmla="*/ 756403 h 927356"/>
                <a:gd name="connsiteX33" fmla="*/ 266369 w 415297"/>
                <a:gd name="connsiteY33" fmla="*/ 760378 h 927356"/>
                <a:gd name="connsiteX34" fmla="*/ 250466 w 415297"/>
                <a:gd name="connsiteY34" fmla="*/ 756403 h 927356"/>
                <a:gd name="connsiteX35" fmla="*/ 234564 w 415297"/>
                <a:gd name="connsiteY35" fmla="*/ 724597 h 927356"/>
                <a:gd name="connsiteX36" fmla="*/ 230588 w 415297"/>
                <a:gd name="connsiteY36" fmla="*/ 712670 h 927356"/>
                <a:gd name="connsiteX37" fmla="*/ 226612 w 415297"/>
                <a:gd name="connsiteY37" fmla="*/ 700743 h 927356"/>
                <a:gd name="connsiteX38" fmla="*/ 214685 w 415297"/>
                <a:gd name="connsiteY38" fmla="*/ 653036 h 927356"/>
                <a:gd name="connsiteX39" fmla="*/ 206734 w 415297"/>
                <a:gd name="connsiteY39" fmla="*/ 645084 h 927356"/>
                <a:gd name="connsiteX40" fmla="*/ 202759 w 415297"/>
                <a:gd name="connsiteY40" fmla="*/ 633157 h 927356"/>
                <a:gd name="connsiteX41" fmla="*/ 194807 w 415297"/>
                <a:gd name="connsiteY41" fmla="*/ 641109 h 927356"/>
                <a:gd name="connsiteX42" fmla="*/ 186856 w 415297"/>
                <a:gd name="connsiteY42" fmla="*/ 672914 h 927356"/>
                <a:gd name="connsiteX43" fmla="*/ 182880 w 415297"/>
                <a:gd name="connsiteY43" fmla="*/ 704719 h 927356"/>
                <a:gd name="connsiteX44" fmla="*/ 159026 w 415297"/>
                <a:gd name="connsiteY44" fmla="*/ 712670 h 927356"/>
                <a:gd name="connsiteX45" fmla="*/ 131197 w 415297"/>
                <a:gd name="connsiteY45" fmla="*/ 716646 h 927356"/>
                <a:gd name="connsiteX46" fmla="*/ 127221 w 415297"/>
                <a:gd name="connsiteY46" fmla="*/ 744476 h 927356"/>
                <a:gd name="connsiteX47" fmla="*/ 115294 w 415297"/>
                <a:gd name="connsiteY47" fmla="*/ 780256 h 927356"/>
                <a:gd name="connsiteX48" fmla="*/ 107343 w 415297"/>
                <a:gd name="connsiteY48" fmla="*/ 804110 h 927356"/>
                <a:gd name="connsiteX49" fmla="*/ 99392 w 415297"/>
                <a:gd name="connsiteY49" fmla="*/ 812062 h 927356"/>
                <a:gd name="connsiteX50" fmla="*/ 87465 w 415297"/>
                <a:gd name="connsiteY50" fmla="*/ 835916 h 927356"/>
                <a:gd name="connsiteX51" fmla="*/ 79513 w 415297"/>
                <a:gd name="connsiteY51" fmla="*/ 843867 h 927356"/>
                <a:gd name="connsiteX52" fmla="*/ 55659 w 415297"/>
                <a:gd name="connsiteY52" fmla="*/ 875672 h 927356"/>
                <a:gd name="connsiteX53" fmla="*/ 39757 w 415297"/>
                <a:gd name="connsiteY53" fmla="*/ 895550 h 927356"/>
                <a:gd name="connsiteX54" fmla="*/ 7952 w 415297"/>
                <a:gd name="connsiteY54" fmla="*/ 919404 h 927356"/>
                <a:gd name="connsiteX55" fmla="*/ 0 w 415297"/>
                <a:gd name="connsiteY55" fmla="*/ 927356 h 927356"/>
                <a:gd name="connsiteX0" fmla="*/ 291130 w 415297"/>
                <a:gd name="connsiteY0" fmla="*/ 80889 h 927356"/>
                <a:gd name="connsiteX1" fmla="*/ 345882 w 415297"/>
                <a:gd name="connsiteY1" fmla="*/ 64639 h 927356"/>
                <a:gd name="connsiteX2" fmla="*/ 357809 w 415297"/>
                <a:gd name="connsiteY2" fmla="*/ 60663 h 927356"/>
                <a:gd name="connsiteX3" fmla="*/ 368205 w 415297"/>
                <a:gd name="connsiteY3" fmla="*/ 29475 h 927356"/>
                <a:gd name="connsiteX4" fmla="*/ 318393 w 415297"/>
                <a:gd name="connsiteY4" fmla="*/ 27328 h 927356"/>
                <a:gd name="connsiteX5" fmla="*/ 350249 w 415297"/>
                <a:gd name="connsiteY5" fmla="*/ 1834 h 927356"/>
                <a:gd name="connsiteX6" fmla="*/ 387170 w 415297"/>
                <a:gd name="connsiteY6" fmla="*/ 2879 h 927356"/>
                <a:gd name="connsiteX7" fmla="*/ 397565 w 415297"/>
                <a:gd name="connsiteY7" fmla="*/ 36810 h 927356"/>
                <a:gd name="connsiteX8" fmla="*/ 415297 w 415297"/>
                <a:gd name="connsiteY8" fmla="*/ 82072 h 927356"/>
                <a:gd name="connsiteX9" fmla="*/ 408876 w 415297"/>
                <a:gd name="connsiteY9" fmla="*/ 109902 h 927356"/>
                <a:gd name="connsiteX10" fmla="*/ 393590 w 415297"/>
                <a:gd name="connsiteY10" fmla="*/ 136201 h 927356"/>
                <a:gd name="connsiteX11" fmla="*/ 389614 w 415297"/>
                <a:gd name="connsiteY11" fmla="*/ 152103 h 927356"/>
                <a:gd name="connsiteX12" fmla="*/ 381663 w 415297"/>
                <a:gd name="connsiteY12" fmla="*/ 175957 h 927356"/>
                <a:gd name="connsiteX13" fmla="*/ 377687 w 415297"/>
                <a:gd name="connsiteY13" fmla="*/ 187884 h 927356"/>
                <a:gd name="connsiteX14" fmla="*/ 373712 w 415297"/>
                <a:gd name="connsiteY14" fmla="*/ 207763 h 927356"/>
                <a:gd name="connsiteX15" fmla="*/ 369736 w 415297"/>
                <a:gd name="connsiteY15" fmla="*/ 219690 h 927356"/>
                <a:gd name="connsiteX16" fmla="*/ 357809 w 415297"/>
                <a:gd name="connsiteY16" fmla="*/ 259446 h 927356"/>
                <a:gd name="connsiteX17" fmla="*/ 345882 w 415297"/>
                <a:gd name="connsiteY17" fmla="*/ 295227 h 927356"/>
                <a:gd name="connsiteX18" fmla="*/ 341906 w 415297"/>
                <a:gd name="connsiteY18" fmla="*/ 307154 h 927356"/>
                <a:gd name="connsiteX19" fmla="*/ 329979 w 415297"/>
                <a:gd name="connsiteY19" fmla="*/ 319081 h 927356"/>
                <a:gd name="connsiteX20" fmla="*/ 310101 w 415297"/>
                <a:gd name="connsiteY20" fmla="*/ 378716 h 927356"/>
                <a:gd name="connsiteX21" fmla="*/ 302150 w 415297"/>
                <a:gd name="connsiteY21" fmla="*/ 402570 h 927356"/>
                <a:gd name="connsiteX22" fmla="*/ 298174 w 415297"/>
                <a:gd name="connsiteY22" fmla="*/ 414496 h 927356"/>
                <a:gd name="connsiteX23" fmla="*/ 318052 w 415297"/>
                <a:gd name="connsiteY23" fmla="*/ 418472 h 927356"/>
                <a:gd name="connsiteX24" fmla="*/ 329979 w 415297"/>
                <a:gd name="connsiteY24" fmla="*/ 422448 h 927356"/>
                <a:gd name="connsiteX25" fmla="*/ 326004 w 415297"/>
                <a:gd name="connsiteY25" fmla="*/ 458229 h 927356"/>
                <a:gd name="connsiteX26" fmla="*/ 306125 w 415297"/>
                <a:gd name="connsiteY26" fmla="*/ 478107 h 927356"/>
                <a:gd name="connsiteX27" fmla="*/ 302150 w 415297"/>
                <a:gd name="connsiteY27" fmla="*/ 490034 h 927356"/>
                <a:gd name="connsiteX28" fmla="*/ 294199 w 415297"/>
                <a:gd name="connsiteY28" fmla="*/ 501961 h 927356"/>
                <a:gd name="connsiteX29" fmla="*/ 302150 w 415297"/>
                <a:gd name="connsiteY29" fmla="*/ 541717 h 927356"/>
                <a:gd name="connsiteX30" fmla="*/ 290223 w 415297"/>
                <a:gd name="connsiteY30" fmla="*/ 585450 h 927356"/>
                <a:gd name="connsiteX31" fmla="*/ 286247 w 415297"/>
                <a:gd name="connsiteY31" fmla="*/ 748451 h 927356"/>
                <a:gd name="connsiteX32" fmla="*/ 278296 w 415297"/>
                <a:gd name="connsiteY32" fmla="*/ 756403 h 927356"/>
                <a:gd name="connsiteX33" fmla="*/ 266369 w 415297"/>
                <a:gd name="connsiteY33" fmla="*/ 760378 h 927356"/>
                <a:gd name="connsiteX34" fmla="*/ 250466 w 415297"/>
                <a:gd name="connsiteY34" fmla="*/ 756403 h 927356"/>
                <a:gd name="connsiteX35" fmla="*/ 234564 w 415297"/>
                <a:gd name="connsiteY35" fmla="*/ 724597 h 927356"/>
                <a:gd name="connsiteX36" fmla="*/ 230588 w 415297"/>
                <a:gd name="connsiteY36" fmla="*/ 712670 h 927356"/>
                <a:gd name="connsiteX37" fmla="*/ 226612 w 415297"/>
                <a:gd name="connsiteY37" fmla="*/ 700743 h 927356"/>
                <a:gd name="connsiteX38" fmla="*/ 214685 w 415297"/>
                <a:gd name="connsiteY38" fmla="*/ 653036 h 927356"/>
                <a:gd name="connsiteX39" fmla="*/ 206734 w 415297"/>
                <a:gd name="connsiteY39" fmla="*/ 645084 h 927356"/>
                <a:gd name="connsiteX40" fmla="*/ 202759 w 415297"/>
                <a:gd name="connsiteY40" fmla="*/ 633157 h 927356"/>
                <a:gd name="connsiteX41" fmla="*/ 194807 w 415297"/>
                <a:gd name="connsiteY41" fmla="*/ 641109 h 927356"/>
                <a:gd name="connsiteX42" fmla="*/ 186856 w 415297"/>
                <a:gd name="connsiteY42" fmla="*/ 672914 h 927356"/>
                <a:gd name="connsiteX43" fmla="*/ 182880 w 415297"/>
                <a:gd name="connsiteY43" fmla="*/ 704719 h 927356"/>
                <a:gd name="connsiteX44" fmla="*/ 159026 w 415297"/>
                <a:gd name="connsiteY44" fmla="*/ 712670 h 927356"/>
                <a:gd name="connsiteX45" fmla="*/ 131197 w 415297"/>
                <a:gd name="connsiteY45" fmla="*/ 716646 h 927356"/>
                <a:gd name="connsiteX46" fmla="*/ 127221 w 415297"/>
                <a:gd name="connsiteY46" fmla="*/ 744476 h 927356"/>
                <a:gd name="connsiteX47" fmla="*/ 115294 w 415297"/>
                <a:gd name="connsiteY47" fmla="*/ 780256 h 927356"/>
                <a:gd name="connsiteX48" fmla="*/ 107343 w 415297"/>
                <a:gd name="connsiteY48" fmla="*/ 804110 h 927356"/>
                <a:gd name="connsiteX49" fmla="*/ 99392 w 415297"/>
                <a:gd name="connsiteY49" fmla="*/ 812062 h 927356"/>
                <a:gd name="connsiteX50" fmla="*/ 87465 w 415297"/>
                <a:gd name="connsiteY50" fmla="*/ 835916 h 927356"/>
                <a:gd name="connsiteX51" fmla="*/ 79513 w 415297"/>
                <a:gd name="connsiteY51" fmla="*/ 843867 h 927356"/>
                <a:gd name="connsiteX52" fmla="*/ 55659 w 415297"/>
                <a:gd name="connsiteY52" fmla="*/ 875672 h 927356"/>
                <a:gd name="connsiteX53" fmla="*/ 39757 w 415297"/>
                <a:gd name="connsiteY53" fmla="*/ 895550 h 927356"/>
                <a:gd name="connsiteX54" fmla="*/ 7952 w 415297"/>
                <a:gd name="connsiteY54" fmla="*/ 919404 h 927356"/>
                <a:gd name="connsiteX55" fmla="*/ 0 w 415297"/>
                <a:gd name="connsiteY55" fmla="*/ 927356 h 927356"/>
                <a:gd name="connsiteX0" fmla="*/ 291130 w 427521"/>
                <a:gd name="connsiteY0" fmla="*/ 80889 h 927356"/>
                <a:gd name="connsiteX1" fmla="*/ 345882 w 427521"/>
                <a:gd name="connsiteY1" fmla="*/ 64639 h 927356"/>
                <a:gd name="connsiteX2" fmla="*/ 357809 w 427521"/>
                <a:gd name="connsiteY2" fmla="*/ 60663 h 927356"/>
                <a:gd name="connsiteX3" fmla="*/ 368205 w 427521"/>
                <a:gd name="connsiteY3" fmla="*/ 29475 h 927356"/>
                <a:gd name="connsiteX4" fmla="*/ 318393 w 427521"/>
                <a:gd name="connsiteY4" fmla="*/ 27328 h 927356"/>
                <a:gd name="connsiteX5" fmla="*/ 350249 w 427521"/>
                <a:gd name="connsiteY5" fmla="*/ 1834 h 927356"/>
                <a:gd name="connsiteX6" fmla="*/ 387170 w 427521"/>
                <a:gd name="connsiteY6" fmla="*/ 2879 h 927356"/>
                <a:gd name="connsiteX7" fmla="*/ 397565 w 427521"/>
                <a:gd name="connsiteY7" fmla="*/ 36810 h 927356"/>
                <a:gd name="connsiteX8" fmla="*/ 427521 w 427521"/>
                <a:gd name="connsiteY8" fmla="*/ 82072 h 927356"/>
                <a:gd name="connsiteX9" fmla="*/ 408876 w 427521"/>
                <a:gd name="connsiteY9" fmla="*/ 109902 h 927356"/>
                <a:gd name="connsiteX10" fmla="*/ 393590 w 427521"/>
                <a:gd name="connsiteY10" fmla="*/ 136201 h 927356"/>
                <a:gd name="connsiteX11" fmla="*/ 389614 w 427521"/>
                <a:gd name="connsiteY11" fmla="*/ 152103 h 927356"/>
                <a:gd name="connsiteX12" fmla="*/ 381663 w 427521"/>
                <a:gd name="connsiteY12" fmla="*/ 175957 h 927356"/>
                <a:gd name="connsiteX13" fmla="*/ 377687 w 427521"/>
                <a:gd name="connsiteY13" fmla="*/ 187884 h 927356"/>
                <a:gd name="connsiteX14" fmla="*/ 373712 w 427521"/>
                <a:gd name="connsiteY14" fmla="*/ 207763 h 927356"/>
                <a:gd name="connsiteX15" fmla="*/ 369736 w 427521"/>
                <a:gd name="connsiteY15" fmla="*/ 219690 h 927356"/>
                <a:gd name="connsiteX16" fmla="*/ 357809 w 427521"/>
                <a:gd name="connsiteY16" fmla="*/ 259446 h 927356"/>
                <a:gd name="connsiteX17" fmla="*/ 345882 w 427521"/>
                <a:gd name="connsiteY17" fmla="*/ 295227 h 927356"/>
                <a:gd name="connsiteX18" fmla="*/ 341906 w 427521"/>
                <a:gd name="connsiteY18" fmla="*/ 307154 h 927356"/>
                <a:gd name="connsiteX19" fmla="*/ 329979 w 427521"/>
                <a:gd name="connsiteY19" fmla="*/ 319081 h 927356"/>
                <a:gd name="connsiteX20" fmla="*/ 310101 w 427521"/>
                <a:gd name="connsiteY20" fmla="*/ 378716 h 927356"/>
                <a:gd name="connsiteX21" fmla="*/ 302150 w 427521"/>
                <a:gd name="connsiteY21" fmla="*/ 402570 h 927356"/>
                <a:gd name="connsiteX22" fmla="*/ 298174 w 427521"/>
                <a:gd name="connsiteY22" fmla="*/ 414496 h 927356"/>
                <a:gd name="connsiteX23" fmla="*/ 318052 w 427521"/>
                <a:gd name="connsiteY23" fmla="*/ 418472 h 927356"/>
                <a:gd name="connsiteX24" fmla="*/ 329979 w 427521"/>
                <a:gd name="connsiteY24" fmla="*/ 422448 h 927356"/>
                <a:gd name="connsiteX25" fmla="*/ 326004 w 427521"/>
                <a:gd name="connsiteY25" fmla="*/ 458229 h 927356"/>
                <a:gd name="connsiteX26" fmla="*/ 306125 w 427521"/>
                <a:gd name="connsiteY26" fmla="*/ 478107 h 927356"/>
                <a:gd name="connsiteX27" fmla="*/ 302150 w 427521"/>
                <a:gd name="connsiteY27" fmla="*/ 490034 h 927356"/>
                <a:gd name="connsiteX28" fmla="*/ 294199 w 427521"/>
                <a:gd name="connsiteY28" fmla="*/ 501961 h 927356"/>
                <a:gd name="connsiteX29" fmla="*/ 302150 w 427521"/>
                <a:gd name="connsiteY29" fmla="*/ 541717 h 927356"/>
                <a:gd name="connsiteX30" fmla="*/ 290223 w 427521"/>
                <a:gd name="connsiteY30" fmla="*/ 585450 h 927356"/>
                <a:gd name="connsiteX31" fmla="*/ 286247 w 427521"/>
                <a:gd name="connsiteY31" fmla="*/ 748451 h 927356"/>
                <a:gd name="connsiteX32" fmla="*/ 278296 w 427521"/>
                <a:gd name="connsiteY32" fmla="*/ 756403 h 927356"/>
                <a:gd name="connsiteX33" fmla="*/ 266369 w 427521"/>
                <a:gd name="connsiteY33" fmla="*/ 760378 h 927356"/>
                <a:gd name="connsiteX34" fmla="*/ 250466 w 427521"/>
                <a:gd name="connsiteY34" fmla="*/ 756403 h 927356"/>
                <a:gd name="connsiteX35" fmla="*/ 234564 w 427521"/>
                <a:gd name="connsiteY35" fmla="*/ 724597 h 927356"/>
                <a:gd name="connsiteX36" fmla="*/ 230588 w 427521"/>
                <a:gd name="connsiteY36" fmla="*/ 712670 h 927356"/>
                <a:gd name="connsiteX37" fmla="*/ 226612 w 427521"/>
                <a:gd name="connsiteY37" fmla="*/ 700743 h 927356"/>
                <a:gd name="connsiteX38" fmla="*/ 214685 w 427521"/>
                <a:gd name="connsiteY38" fmla="*/ 653036 h 927356"/>
                <a:gd name="connsiteX39" fmla="*/ 206734 w 427521"/>
                <a:gd name="connsiteY39" fmla="*/ 645084 h 927356"/>
                <a:gd name="connsiteX40" fmla="*/ 202759 w 427521"/>
                <a:gd name="connsiteY40" fmla="*/ 633157 h 927356"/>
                <a:gd name="connsiteX41" fmla="*/ 194807 w 427521"/>
                <a:gd name="connsiteY41" fmla="*/ 641109 h 927356"/>
                <a:gd name="connsiteX42" fmla="*/ 186856 w 427521"/>
                <a:gd name="connsiteY42" fmla="*/ 672914 h 927356"/>
                <a:gd name="connsiteX43" fmla="*/ 182880 w 427521"/>
                <a:gd name="connsiteY43" fmla="*/ 704719 h 927356"/>
                <a:gd name="connsiteX44" fmla="*/ 159026 w 427521"/>
                <a:gd name="connsiteY44" fmla="*/ 712670 h 927356"/>
                <a:gd name="connsiteX45" fmla="*/ 131197 w 427521"/>
                <a:gd name="connsiteY45" fmla="*/ 716646 h 927356"/>
                <a:gd name="connsiteX46" fmla="*/ 127221 w 427521"/>
                <a:gd name="connsiteY46" fmla="*/ 744476 h 927356"/>
                <a:gd name="connsiteX47" fmla="*/ 115294 w 427521"/>
                <a:gd name="connsiteY47" fmla="*/ 780256 h 927356"/>
                <a:gd name="connsiteX48" fmla="*/ 107343 w 427521"/>
                <a:gd name="connsiteY48" fmla="*/ 804110 h 927356"/>
                <a:gd name="connsiteX49" fmla="*/ 99392 w 427521"/>
                <a:gd name="connsiteY49" fmla="*/ 812062 h 927356"/>
                <a:gd name="connsiteX50" fmla="*/ 87465 w 427521"/>
                <a:gd name="connsiteY50" fmla="*/ 835916 h 927356"/>
                <a:gd name="connsiteX51" fmla="*/ 79513 w 427521"/>
                <a:gd name="connsiteY51" fmla="*/ 843867 h 927356"/>
                <a:gd name="connsiteX52" fmla="*/ 55659 w 427521"/>
                <a:gd name="connsiteY52" fmla="*/ 875672 h 927356"/>
                <a:gd name="connsiteX53" fmla="*/ 39757 w 427521"/>
                <a:gd name="connsiteY53" fmla="*/ 895550 h 927356"/>
                <a:gd name="connsiteX54" fmla="*/ 7952 w 427521"/>
                <a:gd name="connsiteY54" fmla="*/ 919404 h 927356"/>
                <a:gd name="connsiteX55" fmla="*/ 0 w 427521"/>
                <a:gd name="connsiteY55" fmla="*/ 927356 h 927356"/>
                <a:gd name="connsiteX0" fmla="*/ 291130 w 430500"/>
                <a:gd name="connsiteY0" fmla="*/ 80889 h 927356"/>
                <a:gd name="connsiteX1" fmla="*/ 345882 w 430500"/>
                <a:gd name="connsiteY1" fmla="*/ 64639 h 927356"/>
                <a:gd name="connsiteX2" fmla="*/ 357809 w 430500"/>
                <a:gd name="connsiteY2" fmla="*/ 60663 h 927356"/>
                <a:gd name="connsiteX3" fmla="*/ 368205 w 430500"/>
                <a:gd name="connsiteY3" fmla="*/ 29475 h 927356"/>
                <a:gd name="connsiteX4" fmla="*/ 318393 w 430500"/>
                <a:gd name="connsiteY4" fmla="*/ 27328 h 927356"/>
                <a:gd name="connsiteX5" fmla="*/ 350249 w 430500"/>
                <a:gd name="connsiteY5" fmla="*/ 1834 h 927356"/>
                <a:gd name="connsiteX6" fmla="*/ 387170 w 430500"/>
                <a:gd name="connsiteY6" fmla="*/ 2879 h 927356"/>
                <a:gd name="connsiteX7" fmla="*/ 397565 w 430500"/>
                <a:gd name="connsiteY7" fmla="*/ 36810 h 927356"/>
                <a:gd name="connsiteX8" fmla="*/ 427521 w 430500"/>
                <a:gd name="connsiteY8" fmla="*/ 82072 h 927356"/>
                <a:gd name="connsiteX9" fmla="*/ 428435 w 430500"/>
                <a:gd name="connsiteY9" fmla="*/ 114792 h 927356"/>
                <a:gd name="connsiteX10" fmla="*/ 393590 w 430500"/>
                <a:gd name="connsiteY10" fmla="*/ 136201 h 927356"/>
                <a:gd name="connsiteX11" fmla="*/ 389614 w 430500"/>
                <a:gd name="connsiteY11" fmla="*/ 152103 h 927356"/>
                <a:gd name="connsiteX12" fmla="*/ 381663 w 430500"/>
                <a:gd name="connsiteY12" fmla="*/ 175957 h 927356"/>
                <a:gd name="connsiteX13" fmla="*/ 377687 w 430500"/>
                <a:gd name="connsiteY13" fmla="*/ 187884 h 927356"/>
                <a:gd name="connsiteX14" fmla="*/ 373712 w 430500"/>
                <a:gd name="connsiteY14" fmla="*/ 207763 h 927356"/>
                <a:gd name="connsiteX15" fmla="*/ 369736 w 430500"/>
                <a:gd name="connsiteY15" fmla="*/ 219690 h 927356"/>
                <a:gd name="connsiteX16" fmla="*/ 357809 w 430500"/>
                <a:gd name="connsiteY16" fmla="*/ 259446 h 927356"/>
                <a:gd name="connsiteX17" fmla="*/ 345882 w 430500"/>
                <a:gd name="connsiteY17" fmla="*/ 295227 h 927356"/>
                <a:gd name="connsiteX18" fmla="*/ 341906 w 430500"/>
                <a:gd name="connsiteY18" fmla="*/ 307154 h 927356"/>
                <a:gd name="connsiteX19" fmla="*/ 329979 w 430500"/>
                <a:gd name="connsiteY19" fmla="*/ 319081 h 927356"/>
                <a:gd name="connsiteX20" fmla="*/ 310101 w 430500"/>
                <a:gd name="connsiteY20" fmla="*/ 378716 h 927356"/>
                <a:gd name="connsiteX21" fmla="*/ 302150 w 430500"/>
                <a:gd name="connsiteY21" fmla="*/ 402570 h 927356"/>
                <a:gd name="connsiteX22" fmla="*/ 298174 w 430500"/>
                <a:gd name="connsiteY22" fmla="*/ 414496 h 927356"/>
                <a:gd name="connsiteX23" fmla="*/ 318052 w 430500"/>
                <a:gd name="connsiteY23" fmla="*/ 418472 h 927356"/>
                <a:gd name="connsiteX24" fmla="*/ 329979 w 430500"/>
                <a:gd name="connsiteY24" fmla="*/ 422448 h 927356"/>
                <a:gd name="connsiteX25" fmla="*/ 326004 w 430500"/>
                <a:gd name="connsiteY25" fmla="*/ 458229 h 927356"/>
                <a:gd name="connsiteX26" fmla="*/ 306125 w 430500"/>
                <a:gd name="connsiteY26" fmla="*/ 478107 h 927356"/>
                <a:gd name="connsiteX27" fmla="*/ 302150 w 430500"/>
                <a:gd name="connsiteY27" fmla="*/ 490034 h 927356"/>
                <a:gd name="connsiteX28" fmla="*/ 294199 w 430500"/>
                <a:gd name="connsiteY28" fmla="*/ 501961 h 927356"/>
                <a:gd name="connsiteX29" fmla="*/ 302150 w 430500"/>
                <a:gd name="connsiteY29" fmla="*/ 541717 h 927356"/>
                <a:gd name="connsiteX30" fmla="*/ 290223 w 430500"/>
                <a:gd name="connsiteY30" fmla="*/ 585450 h 927356"/>
                <a:gd name="connsiteX31" fmla="*/ 286247 w 430500"/>
                <a:gd name="connsiteY31" fmla="*/ 748451 h 927356"/>
                <a:gd name="connsiteX32" fmla="*/ 278296 w 430500"/>
                <a:gd name="connsiteY32" fmla="*/ 756403 h 927356"/>
                <a:gd name="connsiteX33" fmla="*/ 266369 w 430500"/>
                <a:gd name="connsiteY33" fmla="*/ 760378 h 927356"/>
                <a:gd name="connsiteX34" fmla="*/ 250466 w 430500"/>
                <a:gd name="connsiteY34" fmla="*/ 756403 h 927356"/>
                <a:gd name="connsiteX35" fmla="*/ 234564 w 430500"/>
                <a:gd name="connsiteY35" fmla="*/ 724597 h 927356"/>
                <a:gd name="connsiteX36" fmla="*/ 230588 w 430500"/>
                <a:gd name="connsiteY36" fmla="*/ 712670 h 927356"/>
                <a:gd name="connsiteX37" fmla="*/ 226612 w 430500"/>
                <a:gd name="connsiteY37" fmla="*/ 700743 h 927356"/>
                <a:gd name="connsiteX38" fmla="*/ 214685 w 430500"/>
                <a:gd name="connsiteY38" fmla="*/ 653036 h 927356"/>
                <a:gd name="connsiteX39" fmla="*/ 206734 w 430500"/>
                <a:gd name="connsiteY39" fmla="*/ 645084 h 927356"/>
                <a:gd name="connsiteX40" fmla="*/ 202759 w 430500"/>
                <a:gd name="connsiteY40" fmla="*/ 633157 h 927356"/>
                <a:gd name="connsiteX41" fmla="*/ 194807 w 430500"/>
                <a:gd name="connsiteY41" fmla="*/ 641109 h 927356"/>
                <a:gd name="connsiteX42" fmla="*/ 186856 w 430500"/>
                <a:gd name="connsiteY42" fmla="*/ 672914 h 927356"/>
                <a:gd name="connsiteX43" fmla="*/ 182880 w 430500"/>
                <a:gd name="connsiteY43" fmla="*/ 704719 h 927356"/>
                <a:gd name="connsiteX44" fmla="*/ 159026 w 430500"/>
                <a:gd name="connsiteY44" fmla="*/ 712670 h 927356"/>
                <a:gd name="connsiteX45" fmla="*/ 131197 w 430500"/>
                <a:gd name="connsiteY45" fmla="*/ 716646 h 927356"/>
                <a:gd name="connsiteX46" fmla="*/ 127221 w 430500"/>
                <a:gd name="connsiteY46" fmla="*/ 744476 h 927356"/>
                <a:gd name="connsiteX47" fmla="*/ 115294 w 430500"/>
                <a:gd name="connsiteY47" fmla="*/ 780256 h 927356"/>
                <a:gd name="connsiteX48" fmla="*/ 107343 w 430500"/>
                <a:gd name="connsiteY48" fmla="*/ 804110 h 927356"/>
                <a:gd name="connsiteX49" fmla="*/ 99392 w 430500"/>
                <a:gd name="connsiteY49" fmla="*/ 812062 h 927356"/>
                <a:gd name="connsiteX50" fmla="*/ 87465 w 430500"/>
                <a:gd name="connsiteY50" fmla="*/ 835916 h 927356"/>
                <a:gd name="connsiteX51" fmla="*/ 79513 w 430500"/>
                <a:gd name="connsiteY51" fmla="*/ 843867 h 927356"/>
                <a:gd name="connsiteX52" fmla="*/ 55659 w 430500"/>
                <a:gd name="connsiteY52" fmla="*/ 875672 h 927356"/>
                <a:gd name="connsiteX53" fmla="*/ 39757 w 430500"/>
                <a:gd name="connsiteY53" fmla="*/ 895550 h 927356"/>
                <a:gd name="connsiteX54" fmla="*/ 7952 w 430500"/>
                <a:gd name="connsiteY54" fmla="*/ 919404 h 927356"/>
                <a:gd name="connsiteX55" fmla="*/ 0 w 430500"/>
                <a:gd name="connsiteY55" fmla="*/ 927356 h 927356"/>
                <a:gd name="connsiteX0" fmla="*/ 291130 w 429803"/>
                <a:gd name="connsiteY0" fmla="*/ 80889 h 927356"/>
                <a:gd name="connsiteX1" fmla="*/ 345882 w 429803"/>
                <a:gd name="connsiteY1" fmla="*/ 64639 h 927356"/>
                <a:gd name="connsiteX2" fmla="*/ 357809 w 429803"/>
                <a:gd name="connsiteY2" fmla="*/ 60663 h 927356"/>
                <a:gd name="connsiteX3" fmla="*/ 368205 w 429803"/>
                <a:gd name="connsiteY3" fmla="*/ 29475 h 927356"/>
                <a:gd name="connsiteX4" fmla="*/ 318393 w 429803"/>
                <a:gd name="connsiteY4" fmla="*/ 27328 h 927356"/>
                <a:gd name="connsiteX5" fmla="*/ 350249 w 429803"/>
                <a:gd name="connsiteY5" fmla="*/ 1834 h 927356"/>
                <a:gd name="connsiteX6" fmla="*/ 387170 w 429803"/>
                <a:gd name="connsiteY6" fmla="*/ 2879 h 927356"/>
                <a:gd name="connsiteX7" fmla="*/ 397565 w 429803"/>
                <a:gd name="connsiteY7" fmla="*/ 36810 h 927356"/>
                <a:gd name="connsiteX8" fmla="*/ 427521 w 429803"/>
                <a:gd name="connsiteY8" fmla="*/ 82072 h 927356"/>
                <a:gd name="connsiteX9" fmla="*/ 428435 w 429803"/>
                <a:gd name="connsiteY9" fmla="*/ 114792 h 927356"/>
                <a:gd name="connsiteX10" fmla="*/ 403370 w 429803"/>
                <a:gd name="connsiteY10" fmla="*/ 143536 h 927356"/>
                <a:gd name="connsiteX11" fmla="*/ 389614 w 429803"/>
                <a:gd name="connsiteY11" fmla="*/ 152103 h 927356"/>
                <a:gd name="connsiteX12" fmla="*/ 381663 w 429803"/>
                <a:gd name="connsiteY12" fmla="*/ 175957 h 927356"/>
                <a:gd name="connsiteX13" fmla="*/ 377687 w 429803"/>
                <a:gd name="connsiteY13" fmla="*/ 187884 h 927356"/>
                <a:gd name="connsiteX14" fmla="*/ 373712 w 429803"/>
                <a:gd name="connsiteY14" fmla="*/ 207763 h 927356"/>
                <a:gd name="connsiteX15" fmla="*/ 369736 w 429803"/>
                <a:gd name="connsiteY15" fmla="*/ 219690 h 927356"/>
                <a:gd name="connsiteX16" fmla="*/ 357809 w 429803"/>
                <a:gd name="connsiteY16" fmla="*/ 259446 h 927356"/>
                <a:gd name="connsiteX17" fmla="*/ 345882 w 429803"/>
                <a:gd name="connsiteY17" fmla="*/ 295227 h 927356"/>
                <a:gd name="connsiteX18" fmla="*/ 341906 w 429803"/>
                <a:gd name="connsiteY18" fmla="*/ 307154 h 927356"/>
                <a:gd name="connsiteX19" fmla="*/ 329979 w 429803"/>
                <a:gd name="connsiteY19" fmla="*/ 319081 h 927356"/>
                <a:gd name="connsiteX20" fmla="*/ 310101 w 429803"/>
                <a:gd name="connsiteY20" fmla="*/ 378716 h 927356"/>
                <a:gd name="connsiteX21" fmla="*/ 302150 w 429803"/>
                <a:gd name="connsiteY21" fmla="*/ 402570 h 927356"/>
                <a:gd name="connsiteX22" fmla="*/ 298174 w 429803"/>
                <a:gd name="connsiteY22" fmla="*/ 414496 h 927356"/>
                <a:gd name="connsiteX23" fmla="*/ 318052 w 429803"/>
                <a:gd name="connsiteY23" fmla="*/ 418472 h 927356"/>
                <a:gd name="connsiteX24" fmla="*/ 329979 w 429803"/>
                <a:gd name="connsiteY24" fmla="*/ 422448 h 927356"/>
                <a:gd name="connsiteX25" fmla="*/ 326004 w 429803"/>
                <a:gd name="connsiteY25" fmla="*/ 458229 h 927356"/>
                <a:gd name="connsiteX26" fmla="*/ 306125 w 429803"/>
                <a:gd name="connsiteY26" fmla="*/ 478107 h 927356"/>
                <a:gd name="connsiteX27" fmla="*/ 302150 w 429803"/>
                <a:gd name="connsiteY27" fmla="*/ 490034 h 927356"/>
                <a:gd name="connsiteX28" fmla="*/ 294199 w 429803"/>
                <a:gd name="connsiteY28" fmla="*/ 501961 h 927356"/>
                <a:gd name="connsiteX29" fmla="*/ 302150 w 429803"/>
                <a:gd name="connsiteY29" fmla="*/ 541717 h 927356"/>
                <a:gd name="connsiteX30" fmla="*/ 290223 w 429803"/>
                <a:gd name="connsiteY30" fmla="*/ 585450 h 927356"/>
                <a:gd name="connsiteX31" fmla="*/ 286247 w 429803"/>
                <a:gd name="connsiteY31" fmla="*/ 748451 h 927356"/>
                <a:gd name="connsiteX32" fmla="*/ 278296 w 429803"/>
                <a:gd name="connsiteY32" fmla="*/ 756403 h 927356"/>
                <a:gd name="connsiteX33" fmla="*/ 266369 w 429803"/>
                <a:gd name="connsiteY33" fmla="*/ 760378 h 927356"/>
                <a:gd name="connsiteX34" fmla="*/ 250466 w 429803"/>
                <a:gd name="connsiteY34" fmla="*/ 756403 h 927356"/>
                <a:gd name="connsiteX35" fmla="*/ 234564 w 429803"/>
                <a:gd name="connsiteY35" fmla="*/ 724597 h 927356"/>
                <a:gd name="connsiteX36" fmla="*/ 230588 w 429803"/>
                <a:gd name="connsiteY36" fmla="*/ 712670 h 927356"/>
                <a:gd name="connsiteX37" fmla="*/ 226612 w 429803"/>
                <a:gd name="connsiteY37" fmla="*/ 700743 h 927356"/>
                <a:gd name="connsiteX38" fmla="*/ 214685 w 429803"/>
                <a:gd name="connsiteY38" fmla="*/ 653036 h 927356"/>
                <a:gd name="connsiteX39" fmla="*/ 206734 w 429803"/>
                <a:gd name="connsiteY39" fmla="*/ 645084 h 927356"/>
                <a:gd name="connsiteX40" fmla="*/ 202759 w 429803"/>
                <a:gd name="connsiteY40" fmla="*/ 633157 h 927356"/>
                <a:gd name="connsiteX41" fmla="*/ 194807 w 429803"/>
                <a:gd name="connsiteY41" fmla="*/ 641109 h 927356"/>
                <a:gd name="connsiteX42" fmla="*/ 186856 w 429803"/>
                <a:gd name="connsiteY42" fmla="*/ 672914 h 927356"/>
                <a:gd name="connsiteX43" fmla="*/ 182880 w 429803"/>
                <a:gd name="connsiteY43" fmla="*/ 704719 h 927356"/>
                <a:gd name="connsiteX44" fmla="*/ 159026 w 429803"/>
                <a:gd name="connsiteY44" fmla="*/ 712670 h 927356"/>
                <a:gd name="connsiteX45" fmla="*/ 131197 w 429803"/>
                <a:gd name="connsiteY45" fmla="*/ 716646 h 927356"/>
                <a:gd name="connsiteX46" fmla="*/ 127221 w 429803"/>
                <a:gd name="connsiteY46" fmla="*/ 744476 h 927356"/>
                <a:gd name="connsiteX47" fmla="*/ 115294 w 429803"/>
                <a:gd name="connsiteY47" fmla="*/ 780256 h 927356"/>
                <a:gd name="connsiteX48" fmla="*/ 107343 w 429803"/>
                <a:gd name="connsiteY48" fmla="*/ 804110 h 927356"/>
                <a:gd name="connsiteX49" fmla="*/ 99392 w 429803"/>
                <a:gd name="connsiteY49" fmla="*/ 812062 h 927356"/>
                <a:gd name="connsiteX50" fmla="*/ 87465 w 429803"/>
                <a:gd name="connsiteY50" fmla="*/ 835916 h 927356"/>
                <a:gd name="connsiteX51" fmla="*/ 79513 w 429803"/>
                <a:gd name="connsiteY51" fmla="*/ 843867 h 927356"/>
                <a:gd name="connsiteX52" fmla="*/ 55659 w 429803"/>
                <a:gd name="connsiteY52" fmla="*/ 875672 h 927356"/>
                <a:gd name="connsiteX53" fmla="*/ 39757 w 429803"/>
                <a:gd name="connsiteY53" fmla="*/ 895550 h 927356"/>
                <a:gd name="connsiteX54" fmla="*/ 7952 w 429803"/>
                <a:gd name="connsiteY54" fmla="*/ 919404 h 927356"/>
                <a:gd name="connsiteX55" fmla="*/ 0 w 429803"/>
                <a:gd name="connsiteY55" fmla="*/ 927356 h 927356"/>
                <a:gd name="connsiteX0" fmla="*/ 291130 w 429803"/>
                <a:gd name="connsiteY0" fmla="*/ 80889 h 927356"/>
                <a:gd name="connsiteX1" fmla="*/ 348327 w 429803"/>
                <a:gd name="connsiteY1" fmla="*/ 79308 h 927356"/>
                <a:gd name="connsiteX2" fmla="*/ 357809 w 429803"/>
                <a:gd name="connsiteY2" fmla="*/ 60663 h 927356"/>
                <a:gd name="connsiteX3" fmla="*/ 368205 w 429803"/>
                <a:gd name="connsiteY3" fmla="*/ 29475 h 927356"/>
                <a:gd name="connsiteX4" fmla="*/ 318393 w 429803"/>
                <a:gd name="connsiteY4" fmla="*/ 27328 h 927356"/>
                <a:gd name="connsiteX5" fmla="*/ 350249 w 429803"/>
                <a:gd name="connsiteY5" fmla="*/ 1834 h 927356"/>
                <a:gd name="connsiteX6" fmla="*/ 387170 w 429803"/>
                <a:gd name="connsiteY6" fmla="*/ 2879 h 927356"/>
                <a:gd name="connsiteX7" fmla="*/ 397565 w 429803"/>
                <a:gd name="connsiteY7" fmla="*/ 36810 h 927356"/>
                <a:gd name="connsiteX8" fmla="*/ 427521 w 429803"/>
                <a:gd name="connsiteY8" fmla="*/ 82072 h 927356"/>
                <a:gd name="connsiteX9" fmla="*/ 428435 w 429803"/>
                <a:gd name="connsiteY9" fmla="*/ 114792 h 927356"/>
                <a:gd name="connsiteX10" fmla="*/ 403370 w 429803"/>
                <a:gd name="connsiteY10" fmla="*/ 143536 h 927356"/>
                <a:gd name="connsiteX11" fmla="*/ 389614 w 429803"/>
                <a:gd name="connsiteY11" fmla="*/ 152103 h 927356"/>
                <a:gd name="connsiteX12" fmla="*/ 381663 w 429803"/>
                <a:gd name="connsiteY12" fmla="*/ 175957 h 927356"/>
                <a:gd name="connsiteX13" fmla="*/ 377687 w 429803"/>
                <a:gd name="connsiteY13" fmla="*/ 187884 h 927356"/>
                <a:gd name="connsiteX14" fmla="*/ 373712 w 429803"/>
                <a:gd name="connsiteY14" fmla="*/ 207763 h 927356"/>
                <a:gd name="connsiteX15" fmla="*/ 369736 w 429803"/>
                <a:gd name="connsiteY15" fmla="*/ 219690 h 927356"/>
                <a:gd name="connsiteX16" fmla="*/ 357809 w 429803"/>
                <a:gd name="connsiteY16" fmla="*/ 259446 h 927356"/>
                <a:gd name="connsiteX17" fmla="*/ 345882 w 429803"/>
                <a:gd name="connsiteY17" fmla="*/ 295227 h 927356"/>
                <a:gd name="connsiteX18" fmla="*/ 341906 w 429803"/>
                <a:gd name="connsiteY18" fmla="*/ 307154 h 927356"/>
                <a:gd name="connsiteX19" fmla="*/ 329979 w 429803"/>
                <a:gd name="connsiteY19" fmla="*/ 319081 h 927356"/>
                <a:gd name="connsiteX20" fmla="*/ 310101 w 429803"/>
                <a:gd name="connsiteY20" fmla="*/ 378716 h 927356"/>
                <a:gd name="connsiteX21" fmla="*/ 302150 w 429803"/>
                <a:gd name="connsiteY21" fmla="*/ 402570 h 927356"/>
                <a:gd name="connsiteX22" fmla="*/ 298174 w 429803"/>
                <a:gd name="connsiteY22" fmla="*/ 414496 h 927356"/>
                <a:gd name="connsiteX23" fmla="*/ 318052 w 429803"/>
                <a:gd name="connsiteY23" fmla="*/ 418472 h 927356"/>
                <a:gd name="connsiteX24" fmla="*/ 329979 w 429803"/>
                <a:gd name="connsiteY24" fmla="*/ 422448 h 927356"/>
                <a:gd name="connsiteX25" fmla="*/ 326004 w 429803"/>
                <a:gd name="connsiteY25" fmla="*/ 458229 h 927356"/>
                <a:gd name="connsiteX26" fmla="*/ 306125 w 429803"/>
                <a:gd name="connsiteY26" fmla="*/ 478107 h 927356"/>
                <a:gd name="connsiteX27" fmla="*/ 302150 w 429803"/>
                <a:gd name="connsiteY27" fmla="*/ 490034 h 927356"/>
                <a:gd name="connsiteX28" fmla="*/ 294199 w 429803"/>
                <a:gd name="connsiteY28" fmla="*/ 501961 h 927356"/>
                <a:gd name="connsiteX29" fmla="*/ 302150 w 429803"/>
                <a:gd name="connsiteY29" fmla="*/ 541717 h 927356"/>
                <a:gd name="connsiteX30" fmla="*/ 290223 w 429803"/>
                <a:gd name="connsiteY30" fmla="*/ 585450 h 927356"/>
                <a:gd name="connsiteX31" fmla="*/ 286247 w 429803"/>
                <a:gd name="connsiteY31" fmla="*/ 748451 h 927356"/>
                <a:gd name="connsiteX32" fmla="*/ 278296 w 429803"/>
                <a:gd name="connsiteY32" fmla="*/ 756403 h 927356"/>
                <a:gd name="connsiteX33" fmla="*/ 266369 w 429803"/>
                <a:gd name="connsiteY33" fmla="*/ 760378 h 927356"/>
                <a:gd name="connsiteX34" fmla="*/ 250466 w 429803"/>
                <a:gd name="connsiteY34" fmla="*/ 756403 h 927356"/>
                <a:gd name="connsiteX35" fmla="*/ 234564 w 429803"/>
                <a:gd name="connsiteY35" fmla="*/ 724597 h 927356"/>
                <a:gd name="connsiteX36" fmla="*/ 230588 w 429803"/>
                <a:gd name="connsiteY36" fmla="*/ 712670 h 927356"/>
                <a:gd name="connsiteX37" fmla="*/ 226612 w 429803"/>
                <a:gd name="connsiteY37" fmla="*/ 700743 h 927356"/>
                <a:gd name="connsiteX38" fmla="*/ 214685 w 429803"/>
                <a:gd name="connsiteY38" fmla="*/ 653036 h 927356"/>
                <a:gd name="connsiteX39" fmla="*/ 206734 w 429803"/>
                <a:gd name="connsiteY39" fmla="*/ 645084 h 927356"/>
                <a:gd name="connsiteX40" fmla="*/ 202759 w 429803"/>
                <a:gd name="connsiteY40" fmla="*/ 633157 h 927356"/>
                <a:gd name="connsiteX41" fmla="*/ 194807 w 429803"/>
                <a:gd name="connsiteY41" fmla="*/ 641109 h 927356"/>
                <a:gd name="connsiteX42" fmla="*/ 186856 w 429803"/>
                <a:gd name="connsiteY42" fmla="*/ 672914 h 927356"/>
                <a:gd name="connsiteX43" fmla="*/ 182880 w 429803"/>
                <a:gd name="connsiteY43" fmla="*/ 704719 h 927356"/>
                <a:gd name="connsiteX44" fmla="*/ 159026 w 429803"/>
                <a:gd name="connsiteY44" fmla="*/ 712670 h 927356"/>
                <a:gd name="connsiteX45" fmla="*/ 131197 w 429803"/>
                <a:gd name="connsiteY45" fmla="*/ 716646 h 927356"/>
                <a:gd name="connsiteX46" fmla="*/ 127221 w 429803"/>
                <a:gd name="connsiteY46" fmla="*/ 744476 h 927356"/>
                <a:gd name="connsiteX47" fmla="*/ 115294 w 429803"/>
                <a:gd name="connsiteY47" fmla="*/ 780256 h 927356"/>
                <a:gd name="connsiteX48" fmla="*/ 107343 w 429803"/>
                <a:gd name="connsiteY48" fmla="*/ 804110 h 927356"/>
                <a:gd name="connsiteX49" fmla="*/ 99392 w 429803"/>
                <a:gd name="connsiteY49" fmla="*/ 812062 h 927356"/>
                <a:gd name="connsiteX50" fmla="*/ 87465 w 429803"/>
                <a:gd name="connsiteY50" fmla="*/ 835916 h 927356"/>
                <a:gd name="connsiteX51" fmla="*/ 79513 w 429803"/>
                <a:gd name="connsiteY51" fmla="*/ 843867 h 927356"/>
                <a:gd name="connsiteX52" fmla="*/ 55659 w 429803"/>
                <a:gd name="connsiteY52" fmla="*/ 875672 h 927356"/>
                <a:gd name="connsiteX53" fmla="*/ 39757 w 429803"/>
                <a:gd name="connsiteY53" fmla="*/ 895550 h 927356"/>
                <a:gd name="connsiteX54" fmla="*/ 7952 w 429803"/>
                <a:gd name="connsiteY54" fmla="*/ 919404 h 927356"/>
                <a:gd name="connsiteX55" fmla="*/ 0 w 429803"/>
                <a:gd name="connsiteY55" fmla="*/ 927356 h 927356"/>
                <a:gd name="connsiteX0" fmla="*/ 291130 w 429803"/>
                <a:gd name="connsiteY0" fmla="*/ 80889 h 927356"/>
                <a:gd name="connsiteX1" fmla="*/ 348327 w 429803"/>
                <a:gd name="connsiteY1" fmla="*/ 79308 h 927356"/>
                <a:gd name="connsiteX2" fmla="*/ 374923 w 429803"/>
                <a:gd name="connsiteY2" fmla="*/ 70443 h 927356"/>
                <a:gd name="connsiteX3" fmla="*/ 368205 w 429803"/>
                <a:gd name="connsiteY3" fmla="*/ 29475 h 927356"/>
                <a:gd name="connsiteX4" fmla="*/ 318393 w 429803"/>
                <a:gd name="connsiteY4" fmla="*/ 27328 h 927356"/>
                <a:gd name="connsiteX5" fmla="*/ 350249 w 429803"/>
                <a:gd name="connsiteY5" fmla="*/ 1834 h 927356"/>
                <a:gd name="connsiteX6" fmla="*/ 387170 w 429803"/>
                <a:gd name="connsiteY6" fmla="*/ 2879 h 927356"/>
                <a:gd name="connsiteX7" fmla="*/ 397565 w 429803"/>
                <a:gd name="connsiteY7" fmla="*/ 36810 h 927356"/>
                <a:gd name="connsiteX8" fmla="*/ 427521 w 429803"/>
                <a:gd name="connsiteY8" fmla="*/ 82072 h 927356"/>
                <a:gd name="connsiteX9" fmla="*/ 428435 w 429803"/>
                <a:gd name="connsiteY9" fmla="*/ 114792 h 927356"/>
                <a:gd name="connsiteX10" fmla="*/ 403370 w 429803"/>
                <a:gd name="connsiteY10" fmla="*/ 143536 h 927356"/>
                <a:gd name="connsiteX11" fmla="*/ 389614 w 429803"/>
                <a:gd name="connsiteY11" fmla="*/ 152103 h 927356"/>
                <a:gd name="connsiteX12" fmla="*/ 381663 w 429803"/>
                <a:gd name="connsiteY12" fmla="*/ 175957 h 927356"/>
                <a:gd name="connsiteX13" fmla="*/ 377687 w 429803"/>
                <a:gd name="connsiteY13" fmla="*/ 187884 h 927356"/>
                <a:gd name="connsiteX14" fmla="*/ 373712 w 429803"/>
                <a:gd name="connsiteY14" fmla="*/ 207763 h 927356"/>
                <a:gd name="connsiteX15" fmla="*/ 369736 w 429803"/>
                <a:gd name="connsiteY15" fmla="*/ 219690 h 927356"/>
                <a:gd name="connsiteX16" fmla="*/ 357809 w 429803"/>
                <a:gd name="connsiteY16" fmla="*/ 259446 h 927356"/>
                <a:gd name="connsiteX17" fmla="*/ 345882 w 429803"/>
                <a:gd name="connsiteY17" fmla="*/ 295227 h 927356"/>
                <a:gd name="connsiteX18" fmla="*/ 341906 w 429803"/>
                <a:gd name="connsiteY18" fmla="*/ 307154 h 927356"/>
                <a:gd name="connsiteX19" fmla="*/ 329979 w 429803"/>
                <a:gd name="connsiteY19" fmla="*/ 319081 h 927356"/>
                <a:gd name="connsiteX20" fmla="*/ 310101 w 429803"/>
                <a:gd name="connsiteY20" fmla="*/ 378716 h 927356"/>
                <a:gd name="connsiteX21" fmla="*/ 302150 w 429803"/>
                <a:gd name="connsiteY21" fmla="*/ 402570 h 927356"/>
                <a:gd name="connsiteX22" fmla="*/ 298174 w 429803"/>
                <a:gd name="connsiteY22" fmla="*/ 414496 h 927356"/>
                <a:gd name="connsiteX23" fmla="*/ 318052 w 429803"/>
                <a:gd name="connsiteY23" fmla="*/ 418472 h 927356"/>
                <a:gd name="connsiteX24" fmla="*/ 329979 w 429803"/>
                <a:gd name="connsiteY24" fmla="*/ 422448 h 927356"/>
                <a:gd name="connsiteX25" fmla="*/ 326004 w 429803"/>
                <a:gd name="connsiteY25" fmla="*/ 458229 h 927356"/>
                <a:gd name="connsiteX26" fmla="*/ 306125 w 429803"/>
                <a:gd name="connsiteY26" fmla="*/ 478107 h 927356"/>
                <a:gd name="connsiteX27" fmla="*/ 302150 w 429803"/>
                <a:gd name="connsiteY27" fmla="*/ 490034 h 927356"/>
                <a:gd name="connsiteX28" fmla="*/ 294199 w 429803"/>
                <a:gd name="connsiteY28" fmla="*/ 501961 h 927356"/>
                <a:gd name="connsiteX29" fmla="*/ 302150 w 429803"/>
                <a:gd name="connsiteY29" fmla="*/ 541717 h 927356"/>
                <a:gd name="connsiteX30" fmla="*/ 290223 w 429803"/>
                <a:gd name="connsiteY30" fmla="*/ 585450 h 927356"/>
                <a:gd name="connsiteX31" fmla="*/ 286247 w 429803"/>
                <a:gd name="connsiteY31" fmla="*/ 748451 h 927356"/>
                <a:gd name="connsiteX32" fmla="*/ 278296 w 429803"/>
                <a:gd name="connsiteY32" fmla="*/ 756403 h 927356"/>
                <a:gd name="connsiteX33" fmla="*/ 266369 w 429803"/>
                <a:gd name="connsiteY33" fmla="*/ 760378 h 927356"/>
                <a:gd name="connsiteX34" fmla="*/ 250466 w 429803"/>
                <a:gd name="connsiteY34" fmla="*/ 756403 h 927356"/>
                <a:gd name="connsiteX35" fmla="*/ 234564 w 429803"/>
                <a:gd name="connsiteY35" fmla="*/ 724597 h 927356"/>
                <a:gd name="connsiteX36" fmla="*/ 230588 w 429803"/>
                <a:gd name="connsiteY36" fmla="*/ 712670 h 927356"/>
                <a:gd name="connsiteX37" fmla="*/ 226612 w 429803"/>
                <a:gd name="connsiteY37" fmla="*/ 700743 h 927356"/>
                <a:gd name="connsiteX38" fmla="*/ 214685 w 429803"/>
                <a:gd name="connsiteY38" fmla="*/ 653036 h 927356"/>
                <a:gd name="connsiteX39" fmla="*/ 206734 w 429803"/>
                <a:gd name="connsiteY39" fmla="*/ 645084 h 927356"/>
                <a:gd name="connsiteX40" fmla="*/ 202759 w 429803"/>
                <a:gd name="connsiteY40" fmla="*/ 633157 h 927356"/>
                <a:gd name="connsiteX41" fmla="*/ 194807 w 429803"/>
                <a:gd name="connsiteY41" fmla="*/ 641109 h 927356"/>
                <a:gd name="connsiteX42" fmla="*/ 186856 w 429803"/>
                <a:gd name="connsiteY42" fmla="*/ 672914 h 927356"/>
                <a:gd name="connsiteX43" fmla="*/ 182880 w 429803"/>
                <a:gd name="connsiteY43" fmla="*/ 704719 h 927356"/>
                <a:gd name="connsiteX44" fmla="*/ 159026 w 429803"/>
                <a:gd name="connsiteY44" fmla="*/ 712670 h 927356"/>
                <a:gd name="connsiteX45" fmla="*/ 131197 w 429803"/>
                <a:gd name="connsiteY45" fmla="*/ 716646 h 927356"/>
                <a:gd name="connsiteX46" fmla="*/ 127221 w 429803"/>
                <a:gd name="connsiteY46" fmla="*/ 744476 h 927356"/>
                <a:gd name="connsiteX47" fmla="*/ 115294 w 429803"/>
                <a:gd name="connsiteY47" fmla="*/ 780256 h 927356"/>
                <a:gd name="connsiteX48" fmla="*/ 107343 w 429803"/>
                <a:gd name="connsiteY48" fmla="*/ 804110 h 927356"/>
                <a:gd name="connsiteX49" fmla="*/ 99392 w 429803"/>
                <a:gd name="connsiteY49" fmla="*/ 812062 h 927356"/>
                <a:gd name="connsiteX50" fmla="*/ 87465 w 429803"/>
                <a:gd name="connsiteY50" fmla="*/ 835916 h 927356"/>
                <a:gd name="connsiteX51" fmla="*/ 79513 w 429803"/>
                <a:gd name="connsiteY51" fmla="*/ 843867 h 927356"/>
                <a:gd name="connsiteX52" fmla="*/ 55659 w 429803"/>
                <a:gd name="connsiteY52" fmla="*/ 875672 h 927356"/>
                <a:gd name="connsiteX53" fmla="*/ 39757 w 429803"/>
                <a:gd name="connsiteY53" fmla="*/ 895550 h 927356"/>
                <a:gd name="connsiteX54" fmla="*/ 7952 w 429803"/>
                <a:gd name="connsiteY54" fmla="*/ 919404 h 927356"/>
                <a:gd name="connsiteX55" fmla="*/ 0 w 429803"/>
                <a:gd name="connsiteY55" fmla="*/ 927356 h 927356"/>
                <a:gd name="connsiteX0" fmla="*/ 291130 w 429803"/>
                <a:gd name="connsiteY0" fmla="*/ 80889 h 927356"/>
                <a:gd name="connsiteX1" fmla="*/ 348327 w 429803"/>
                <a:gd name="connsiteY1" fmla="*/ 79308 h 927356"/>
                <a:gd name="connsiteX2" fmla="*/ 374923 w 429803"/>
                <a:gd name="connsiteY2" fmla="*/ 70443 h 927356"/>
                <a:gd name="connsiteX3" fmla="*/ 368205 w 429803"/>
                <a:gd name="connsiteY3" fmla="*/ 39254 h 927356"/>
                <a:gd name="connsiteX4" fmla="*/ 318393 w 429803"/>
                <a:gd name="connsiteY4" fmla="*/ 27328 h 927356"/>
                <a:gd name="connsiteX5" fmla="*/ 350249 w 429803"/>
                <a:gd name="connsiteY5" fmla="*/ 1834 h 927356"/>
                <a:gd name="connsiteX6" fmla="*/ 387170 w 429803"/>
                <a:gd name="connsiteY6" fmla="*/ 2879 h 927356"/>
                <a:gd name="connsiteX7" fmla="*/ 397565 w 429803"/>
                <a:gd name="connsiteY7" fmla="*/ 36810 h 927356"/>
                <a:gd name="connsiteX8" fmla="*/ 427521 w 429803"/>
                <a:gd name="connsiteY8" fmla="*/ 82072 h 927356"/>
                <a:gd name="connsiteX9" fmla="*/ 428435 w 429803"/>
                <a:gd name="connsiteY9" fmla="*/ 114792 h 927356"/>
                <a:gd name="connsiteX10" fmla="*/ 403370 w 429803"/>
                <a:gd name="connsiteY10" fmla="*/ 143536 h 927356"/>
                <a:gd name="connsiteX11" fmla="*/ 389614 w 429803"/>
                <a:gd name="connsiteY11" fmla="*/ 152103 h 927356"/>
                <a:gd name="connsiteX12" fmla="*/ 381663 w 429803"/>
                <a:gd name="connsiteY12" fmla="*/ 175957 h 927356"/>
                <a:gd name="connsiteX13" fmla="*/ 377687 w 429803"/>
                <a:gd name="connsiteY13" fmla="*/ 187884 h 927356"/>
                <a:gd name="connsiteX14" fmla="*/ 373712 w 429803"/>
                <a:gd name="connsiteY14" fmla="*/ 207763 h 927356"/>
                <a:gd name="connsiteX15" fmla="*/ 369736 w 429803"/>
                <a:gd name="connsiteY15" fmla="*/ 219690 h 927356"/>
                <a:gd name="connsiteX16" fmla="*/ 357809 w 429803"/>
                <a:gd name="connsiteY16" fmla="*/ 259446 h 927356"/>
                <a:gd name="connsiteX17" fmla="*/ 345882 w 429803"/>
                <a:gd name="connsiteY17" fmla="*/ 295227 h 927356"/>
                <a:gd name="connsiteX18" fmla="*/ 341906 w 429803"/>
                <a:gd name="connsiteY18" fmla="*/ 307154 h 927356"/>
                <a:gd name="connsiteX19" fmla="*/ 329979 w 429803"/>
                <a:gd name="connsiteY19" fmla="*/ 319081 h 927356"/>
                <a:gd name="connsiteX20" fmla="*/ 310101 w 429803"/>
                <a:gd name="connsiteY20" fmla="*/ 378716 h 927356"/>
                <a:gd name="connsiteX21" fmla="*/ 302150 w 429803"/>
                <a:gd name="connsiteY21" fmla="*/ 402570 h 927356"/>
                <a:gd name="connsiteX22" fmla="*/ 298174 w 429803"/>
                <a:gd name="connsiteY22" fmla="*/ 414496 h 927356"/>
                <a:gd name="connsiteX23" fmla="*/ 318052 w 429803"/>
                <a:gd name="connsiteY23" fmla="*/ 418472 h 927356"/>
                <a:gd name="connsiteX24" fmla="*/ 329979 w 429803"/>
                <a:gd name="connsiteY24" fmla="*/ 422448 h 927356"/>
                <a:gd name="connsiteX25" fmla="*/ 326004 w 429803"/>
                <a:gd name="connsiteY25" fmla="*/ 458229 h 927356"/>
                <a:gd name="connsiteX26" fmla="*/ 306125 w 429803"/>
                <a:gd name="connsiteY26" fmla="*/ 478107 h 927356"/>
                <a:gd name="connsiteX27" fmla="*/ 302150 w 429803"/>
                <a:gd name="connsiteY27" fmla="*/ 490034 h 927356"/>
                <a:gd name="connsiteX28" fmla="*/ 294199 w 429803"/>
                <a:gd name="connsiteY28" fmla="*/ 501961 h 927356"/>
                <a:gd name="connsiteX29" fmla="*/ 302150 w 429803"/>
                <a:gd name="connsiteY29" fmla="*/ 541717 h 927356"/>
                <a:gd name="connsiteX30" fmla="*/ 290223 w 429803"/>
                <a:gd name="connsiteY30" fmla="*/ 585450 h 927356"/>
                <a:gd name="connsiteX31" fmla="*/ 286247 w 429803"/>
                <a:gd name="connsiteY31" fmla="*/ 748451 h 927356"/>
                <a:gd name="connsiteX32" fmla="*/ 278296 w 429803"/>
                <a:gd name="connsiteY32" fmla="*/ 756403 h 927356"/>
                <a:gd name="connsiteX33" fmla="*/ 266369 w 429803"/>
                <a:gd name="connsiteY33" fmla="*/ 760378 h 927356"/>
                <a:gd name="connsiteX34" fmla="*/ 250466 w 429803"/>
                <a:gd name="connsiteY34" fmla="*/ 756403 h 927356"/>
                <a:gd name="connsiteX35" fmla="*/ 234564 w 429803"/>
                <a:gd name="connsiteY35" fmla="*/ 724597 h 927356"/>
                <a:gd name="connsiteX36" fmla="*/ 230588 w 429803"/>
                <a:gd name="connsiteY36" fmla="*/ 712670 h 927356"/>
                <a:gd name="connsiteX37" fmla="*/ 226612 w 429803"/>
                <a:gd name="connsiteY37" fmla="*/ 700743 h 927356"/>
                <a:gd name="connsiteX38" fmla="*/ 214685 w 429803"/>
                <a:gd name="connsiteY38" fmla="*/ 653036 h 927356"/>
                <a:gd name="connsiteX39" fmla="*/ 206734 w 429803"/>
                <a:gd name="connsiteY39" fmla="*/ 645084 h 927356"/>
                <a:gd name="connsiteX40" fmla="*/ 202759 w 429803"/>
                <a:gd name="connsiteY40" fmla="*/ 633157 h 927356"/>
                <a:gd name="connsiteX41" fmla="*/ 194807 w 429803"/>
                <a:gd name="connsiteY41" fmla="*/ 641109 h 927356"/>
                <a:gd name="connsiteX42" fmla="*/ 186856 w 429803"/>
                <a:gd name="connsiteY42" fmla="*/ 672914 h 927356"/>
                <a:gd name="connsiteX43" fmla="*/ 182880 w 429803"/>
                <a:gd name="connsiteY43" fmla="*/ 704719 h 927356"/>
                <a:gd name="connsiteX44" fmla="*/ 159026 w 429803"/>
                <a:gd name="connsiteY44" fmla="*/ 712670 h 927356"/>
                <a:gd name="connsiteX45" fmla="*/ 131197 w 429803"/>
                <a:gd name="connsiteY45" fmla="*/ 716646 h 927356"/>
                <a:gd name="connsiteX46" fmla="*/ 127221 w 429803"/>
                <a:gd name="connsiteY46" fmla="*/ 744476 h 927356"/>
                <a:gd name="connsiteX47" fmla="*/ 115294 w 429803"/>
                <a:gd name="connsiteY47" fmla="*/ 780256 h 927356"/>
                <a:gd name="connsiteX48" fmla="*/ 107343 w 429803"/>
                <a:gd name="connsiteY48" fmla="*/ 804110 h 927356"/>
                <a:gd name="connsiteX49" fmla="*/ 99392 w 429803"/>
                <a:gd name="connsiteY49" fmla="*/ 812062 h 927356"/>
                <a:gd name="connsiteX50" fmla="*/ 87465 w 429803"/>
                <a:gd name="connsiteY50" fmla="*/ 835916 h 927356"/>
                <a:gd name="connsiteX51" fmla="*/ 79513 w 429803"/>
                <a:gd name="connsiteY51" fmla="*/ 843867 h 927356"/>
                <a:gd name="connsiteX52" fmla="*/ 55659 w 429803"/>
                <a:gd name="connsiteY52" fmla="*/ 875672 h 927356"/>
                <a:gd name="connsiteX53" fmla="*/ 39757 w 429803"/>
                <a:gd name="connsiteY53" fmla="*/ 895550 h 927356"/>
                <a:gd name="connsiteX54" fmla="*/ 7952 w 429803"/>
                <a:gd name="connsiteY54" fmla="*/ 919404 h 927356"/>
                <a:gd name="connsiteX55" fmla="*/ 0 w 429803"/>
                <a:gd name="connsiteY55" fmla="*/ 927356 h 927356"/>
                <a:gd name="connsiteX0" fmla="*/ 291130 w 429803"/>
                <a:gd name="connsiteY0" fmla="*/ 82338 h 928805"/>
                <a:gd name="connsiteX1" fmla="*/ 348327 w 429803"/>
                <a:gd name="connsiteY1" fmla="*/ 80757 h 928805"/>
                <a:gd name="connsiteX2" fmla="*/ 374923 w 429803"/>
                <a:gd name="connsiteY2" fmla="*/ 71892 h 928805"/>
                <a:gd name="connsiteX3" fmla="*/ 368205 w 429803"/>
                <a:gd name="connsiteY3" fmla="*/ 40703 h 928805"/>
                <a:gd name="connsiteX4" fmla="*/ 325728 w 429803"/>
                <a:gd name="connsiteY4" fmla="*/ 48336 h 928805"/>
                <a:gd name="connsiteX5" fmla="*/ 350249 w 429803"/>
                <a:gd name="connsiteY5" fmla="*/ 3283 h 928805"/>
                <a:gd name="connsiteX6" fmla="*/ 387170 w 429803"/>
                <a:gd name="connsiteY6" fmla="*/ 4328 h 928805"/>
                <a:gd name="connsiteX7" fmla="*/ 397565 w 429803"/>
                <a:gd name="connsiteY7" fmla="*/ 38259 h 928805"/>
                <a:gd name="connsiteX8" fmla="*/ 427521 w 429803"/>
                <a:gd name="connsiteY8" fmla="*/ 83521 h 928805"/>
                <a:gd name="connsiteX9" fmla="*/ 428435 w 429803"/>
                <a:gd name="connsiteY9" fmla="*/ 116241 h 928805"/>
                <a:gd name="connsiteX10" fmla="*/ 403370 w 429803"/>
                <a:gd name="connsiteY10" fmla="*/ 144985 h 928805"/>
                <a:gd name="connsiteX11" fmla="*/ 389614 w 429803"/>
                <a:gd name="connsiteY11" fmla="*/ 153552 h 928805"/>
                <a:gd name="connsiteX12" fmla="*/ 381663 w 429803"/>
                <a:gd name="connsiteY12" fmla="*/ 177406 h 928805"/>
                <a:gd name="connsiteX13" fmla="*/ 377687 w 429803"/>
                <a:gd name="connsiteY13" fmla="*/ 189333 h 928805"/>
                <a:gd name="connsiteX14" fmla="*/ 373712 w 429803"/>
                <a:gd name="connsiteY14" fmla="*/ 209212 h 928805"/>
                <a:gd name="connsiteX15" fmla="*/ 369736 w 429803"/>
                <a:gd name="connsiteY15" fmla="*/ 221139 h 928805"/>
                <a:gd name="connsiteX16" fmla="*/ 357809 w 429803"/>
                <a:gd name="connsiteY16" fmla="*/ 260895 h 928805"/>
                <a:gd name="connsiteX17" fmla="*/ 345882 w 429803"/>
                <a:gd name="connsiteY17" fmla="*/ 296676 h 928805"/>
                <a:gd name="connsiteX18" fmla="*/ 341906 w 429803"/>
                <a:gd name="connsiteY18" fmla="*/ 308603 h 928805"/>
                <a:gd name="connsiteX19" fmla="*/ 329979 w 429803"/>
                <a:gd name="connsiteY19" fmla="*/ 320530 h 928805"/>
                <a:gd name="connsiteX20" fmla="*/ 310101 w 429803"/>
                <a:gd name="connsiteY20" fmla="*/ 380165 h 928805"/>
                <a:gd name="connsiteX21" fmla="*/ 302150 w 429803"/>
                <a:gd name="connsiteY21" fmla="*/ 404019 h 928805"/>
                <a:gd name="connsiteX22" fmla="*/ 298174 w 429803"/>
                <a:gd name="connsiteY22" fmla="*/ 415945 h 928805"/>
                <a:gd name="connsiteX23" fmla="*/ 318052 w 429803"/>
                <a:gd name="connsiteY23" fmla="*/ 419921 h 928805"/>
                <a:gd name="connsiteX24" fmla="*/ 329979 w 429803"/>
                <a:gd name="connsiteY24" fmla="*/ 423897 h 928805"/>
                <a:gd name="connsiteX25" fmla="*/ 326004 w 429803"/>
                <a:gd name="connsiteY25" fmla="*/ 459678 h 928805"/>
                <a:gd name="connsiteX26" fmla="*/ 306125 w 429803"/>
                <a:gd name="connsiteY26" fmla="*/ 479556 h 928805"/>
                <a:gd name="connsiteX27" fmla="*/ 302150 w 429803"/>
                <a:gd name="connsiteY27" fmla="*/ 491483 h 928805"/>
                <a:gd name="connsiteX28" fmla="*/ 294199 w 429803"/>
                <a:gd name="connsiteY28" fmla="*/ 503410 h 928805"/>
                <a:gd name="connsiteX29" fmla="*/ 302150 w 429803"/>
                <a:gd name="connsiteY29" fmla="*/ 543166 h 928805"/>
                <a:gd name="connsiteX30" fmla="*/ 290223 w 429803"/>
                <a:gd name="connsiteY30" fmla="*/ 586899 h 928805"/>
                <a:gd name="connsiteX31" fmla="*/ 286247 w 429803"/>
                <a:gd name="connsiteY31" fmla="*/ 749900 h 928805"/>
                <a:gd name="connsiteX32" fmla="*/ 278296 w 429803"/>
                <a:gd name="connsiteY32" fmla="*/ 757852 h 928805"/>
                <a:gd name="connsiteX33" fmla="*/ 266369 w 429803"/>
                <a:gd name="connsiteY33" fmla="*/ 761827 h 928805"/>
                <a:gd name="connsiteX34" fmla="*/ 250466 w 429803"/>
                <a:gd name="connsiteY34" fmla="*/ 757852 h 928805"/>
                <a:gd name="connsiteX35" fmla="*/ 234564 w 429803"/>
                <a:gd name="connsiteY35" fmla="*/ 726046 h 928805"/>
                <a:gd name="connsiteX36" fmla="*/ 230588 w 429803"/>
                <a:gd name="connsiteY36" fmla="*/ 714119 h 928805"/>
                <a:gd name="connsiteX37" fmla="*/ 226612 w 429803"/>
                <a:gd name="connsiteY37" fmla="*/ 702192 h 928805"/>
                <a:gd name="connsiteX38" fmla="*/ 214685 w 429803"/>
                <a:gd name="connsiteY38" fmla="*/ 654485 h 928805"/>
                <a:gd name="connsiteX39" fmla="*/ 206734 w 429803"/>
                <a:gd name="connsiteY39" fmla="*/ 646533 h 928805"/>
                <a:gd name="connsiteX40" fmla="*/ 202759 w 429803"/>
                <a:gd name="connsiteY40" fmla="*/ 634606 h 928805"/>
                <a:gd name="connsiteX41" fmla="*/ 194807 w 429803"/>
                <a:gd name="connsiteY41" fmla="*/ 642558 h 928805"/>
                <a:gd name="connsiteX42" fmla="*/ 186856 w 429803"/>
                <a:gd name="connsiteY42" fmla="*/ 674363 h 928805"/>
                <a:gd name="connsiteX43" fmla="*/ 182880 w 429803"/>
                <a:gd name="connsiteY43" fmla="*/ 706168 h 928805"/>
                <a:gd name="connsiteX44" fmla="*/ 159026 w 429803"/>
                <a:gd name="connsiteY44" fmla="*/ 714119 h 928805"/>
                <a:gd name="connsiteX45" fmla="*/ 131197 w 429803"/>
                <a:gd name="connsiteY45" fmla="*/ 718095 h 928805"/>
                <a:gd name="connsiteX46" fmla="*/ 127221 w 429803"/>
                <a:gd name="connsiteY46" fmla="*/ 745925 h 928805"/>
                <a:gd name="connsiteX47" fmla="*/ 115294 w 429803"/>
                <a:gd name="connsiteY47" fmla="*/ 781705 h 928805"/>
                <a:gd name="connsiteX48" fmla="*/ 107343 w 429803"/>
                <a:gd name="connsiteY48" fmla="*/ 805559 h 928805"/>
                <a:gd name="connsiteX49" fmla="*/ 99392 w 429803"/>
                <a:gd name="connsiteY49" fmla="*/ 813511 h 928805"/>
                <a:gd name="connsiteX50" fmla="*/ 87465 w 429803"/>
                <a:gd name="connsiteY50" fmla="*/ 837365 h 928805"/>
                <a:gd name="connsiteX51" fmla="*/ 79513 w 429803"/>
                <a:gd name="connsiteY51" fmla="*/ 845316 h 928805"/>
                <a:gd name="connsiteX52" fmla="*/ 55659 w 429803"/>
                <a:gd name="connsiteY52" fmla="*/ 877121 h 928805"/>
                <a:gd name="connsiteX53" fmla="*/ 39757 w 429803"/>
                <a:gd name="connsiteY53" fmla="*/ 896999 h 928805"/>
                <a:gd name="connsiteX54" fmla="*/ 7952 w 429803"/>
                <a:gd name="connsiteY54" fmla="*/ 920853 h 928805"/>
                <a:gd name="connsiteX55" fmla="*/ 0 w 429803"/>
                <a:gd name="connsiteY55" fmla="*/ 928805 h 928805"/>
                <a:gd name="connsiteX0" fmla="*/ 291130 w 429803"/>
                <a:gd name="connsiteY0" fmla="*/ 82338 h 928805"/>
                <a:gd name="connsiteX1" fmla="*/ 348327 w 429803"/>
                <a:gd name="connsiteY1" fmla="*/ 80757 h 928805"/>
                <a:gd name="connsiteX2" fmla="*/ 374923 w 429803"/>
                <a:gd name="connsiteY2" fmla="*/ 71892 h 928805"/>
                <a:gd name="connsiteX3" fmla="*/ 368205 w 429803"/>
                <a:gd name="connsiteY3" fmla="*/ 40703 h 928805"/>
                <a:gd name="connsiteX4" fmla="*/ 325728 w 429803"/>
                <a:gd name="connsiteY4" fmla="*/ 48336 h 928805"/>
                <a:gd name="connsiteX5" fmla="*/ 350249 w 429803"/>
                <a:gd name="connsiteY5" fmla="*/ 3283 h 928805"/>
                <a:gd name="connsiteX6" fmla="*/ 387170 w 429803"/>
                <a:gd name="connsiteY6" fmla="*/ 4328 h 928805"/>
                <a:gd name="connsiteX7" fmla="*/ 412235 w 429803"/>
                <a:gd name="connsiteY7" fmla="*/ 38259 h 928805"/>
                <a:gd name="connsiteX8" fmla="*/ 427521 w 429803"/>
                <a:gd name="connsiteY8" fmla="*/ 83521 h 928805"/>
                <a:gd name="connsiteX9" fmla="*/ 428435 w 429803"/>
                <a:gd name="connsiteY9" fmla="*/ 116241 h 928805"/>
                <a:gd name="connsiteX10" fmla="*/ 403370 w 429803"/>
                <a:gd name="connsiteY10" fmla="*/ 144985 h 928805"/>
                <a:gd name="connsiteX11" fmla="*/ 389614 w 429803"/>
                <a:gd name="connsiteY11" fmla="*/ 153552 h 928805"/>
                <a:gd name="connsiteX12" fmla="*/ 381663 w 429803"/>
                <a:gd name="connsiteY12" fmla="*/ 177406 h 928805"/>
                <a:gd name="connsiteX13" fmla="*/ 377687 w 429803"/>
                <a:gd name="connsiteY13" fmla="*/ 189333 h 928805"/>
                <a:gd name="connsiteX14" fmla="*/ 373712 w 429803"/>
                <a:gd name="connsiteY14" fmla="*/ 209212 h 928805"/>
                <a:gd name="connsiteX15" fmla="*/ 369736 w 429803"/>
                <a:gd name="connsiteY15" fmla="*/ 221139 h 928805"/>
                <a:gd name="connsiteX16" fmla="*/ 357809 w 429803"/>
                <a:gd name="connsiteY16" fmla="*/ 260895 h 928805"/>
                <a:gd name="connsiteX17" fmla="*/ 345882 w 429803"/>
                <a:gd name="connsiteY17" fmla="*/ 296676 h 928805"/>
                <a:gd name="connsiteX18" fmla="*/ 341906 w 429803"/>
                <a:gd name="connsiteY18" fmla="*/ 308603 h 928805"/>
                <a:gd name="connsiteX19" fmla="*/ 329979 w 429803"/>
                <a:gd name="connsiteY19" fmla="*/ 320530 h 928805"/>
                <a:gd name="connsiteX20" fmla="*/ 310101 w 429803"/>
                <a:gd name="connsiteY20" fmla="*/ 380165 h 928805"/>
                <a:gd name="connsiteX21" fmla="*/ 302150 w 429803"/>
                <a:gd name="connsiteY21" fmla="*/ 404019 h 928805"/>
                <a:gd name="connsiteX22" fmla="*/ 298174 w 429803"/>
                <a:gd name="connsiteY22" fmla="*/ 415945 h 928805"/>
                <a:gd name="connsiteX23" fmla="*/ 318052 w 429803"/>
                <a:gd name="connsiteY23" fmla="*/ 419921 h 928805"/>
                <a:gd name="connsiteX24" fmla="*/ 329979 w 429803"/>
                <a:gd name="connsiteY24" fmla="*/ 423897 h 928805"/>
                <a:gd name="connsiteX25" fmla="*/ 326004 w 429803"/>
                <a:gd name="connsiteY25" fmla="*/ 459678 h 928805"/>
                <a:gd name="connsiteX26" fmla="*/ 306125 w 429803"/>
                <a:gd name="connsiteY26" fmla="*/ 479556 h 928805"/>
                <a:gd name="connsiteX27" fmla="*/ 302150 w 429803"/>
                <a:gd name="connsiteY27" fmla="*/ 491483 h 928805"/>
                <a:gd name="connsiteX28" fmla="*/ 294199 w 429803"/>
                <a:gd name="connsiteY28" fmla="*/ 503410 h 928805"/>
                <a:gd name="connsiteX29" fmla="*/ 302150 w 429803"/>
                <a:gd name="connsiteY29" fmla="*/ 543166 h 928805"/>
                <a:gd name="connsiteX30" fmla="*/ 290223 w 429803"/>
                <a:gd name="connsiteY30" fmla="*/ 586899 h 928805"/>
                <a:gd name="connsiteX31" fmla="*/ 286247 w 429803"/>
                <a:gd name="connsiteY31" fmla="*/ 749900 h 928805"/>
                <a:gd name="connsiteX32" fmla="*/ 278296 w 429803"/>
                <a:gd name="connsiteY32" fmla="*/ 757852 h 928805"/>
                <a:gd name="connsiteX33" fmla="*/ 266369 w 429803"/>
                <a:gd name="connsiteY33" fmla="*/ 761827 h 928805"/>
                <a:gd name="connsiteX34" fmla="*/ 250466 w 429803"/>
                <a:gd name="connsiteY34" fmla="*/ 757852 h 928805"/>
                <a:gd name="connsiteX35" fmla="*/ 234564 w 429803"/>
                <a:gd name="connsiteY35" fmla="*/ 726046 h 928805"/>
                <a:gd name="connsiteX36" fmla="*/ 230588 w 429803"/>
                <a:gd name="connsiteY36" fmla="*/ 714119 h 928805"/>
                <a:gd name="connsiteX37" fmla="*/ 226612 w 429803"/>
                <a:gd name="connsiteY37" fmla="*/ 702192 h 928805"/>
                <a:gd name="connsiteX38" fmla="*/ 214685 w 429803"/>
                <a:gd name="connsiteY38" fmla="*/ 654485 h 928805"/>
                <a:gd name="connsiteX39" fmla="*/ 206734 w 429803"/>
                <a:gd name="connsiteY39" fmla="*/ 646533 h 928805"/>
                <a:gd name="connsiteX40" fmla="*/ 202759 w 429803"/>
                <a:gd name="connsiteY40" fmla="*/ 634606 h 928805"/>
                <a:gd name="connsiteX41" fmla="*/ 194807 w 429803"/>
                <a:gd name="connsiteY41" fmla="*/ 642558 h 928805"/>
                <a:gd name="connsiteX42" fmla="*/ 186856 w 429803"/>
                <a:gd name="connsiteY42" fmla="*/ 674363 h 928805"/>
                <a:gd name="connsiteX43" fmla="*/ 182880 w 429803"/>
                <a:gd name="connsiteY43" fmla="*/ 706168 h 928805"/>
                <a:gd name="connsiteX44" fmla="*/ 159026 w 429803"/>
                <a:gd name="connsiteY44" fmla="*/ 714119 h 928805"/>
                <a:gd name="connsiteX45" fmla="*/ 131197 w 429803"/>
                <a:gd name="connsiteY45" fmla="*/ 718095 h 928805"/>
                <a:gd name="connsiteX46" fmla="*/ 127221 w 429803"/>
                <a:gd name="connsiteY46" fmla="*/ 745925 h 928805"/>
                <a:gd name="connsiteX47" fmla="*/ 115294 w 429803"/>
                <a:gd name="connsiteY47" fmla="*/ 781705 h 928805"/>
                <a:gd name="connsiteX48" fmla="*/ 107343 w 429803"/>
                <a:gd name="connsiteY48" fmla="*/ 805559 h 928805"/>
                <a:gd name="connsiteX49" fmla="*/ 99392 w 429803"/>
                <a:gd name="connsiteY49" fmla="*/ 813511 h 928805"/>
                <a:gd name="connsiteX50" fmla="*/ 87465 w 429803"/>
                <a:gd name="connsiteY50" fmla="*/ 837365 h 928805"/>
                <a:gd name="connsiteX51" fmla="*/ 79513 w 429803"/>
                <a:gd name="connsiteY51" fmla="*/ 845316 h 928805"/>
                <a:gd name="connsiteX52" fmla="*/ 55659 w 429803"/>
                <a:gd name="connsiteY52" fmla="*/ 877121 h 928805"/>
                <a:gd name="connsiteX53" fmla="*/ 39757 w 429803"/>
                <a:gd name="connsiteY53" fmla="*/ 896999 h 928805"/>
                <a:gd name="connsiteX54" fmla="*/ 7952 w 429803"/>
                <a:gd name="connsiteY54" fmla="*/ 920853 h 928805"/>
                <a:gd name="connsiteX55" fmla="*/ 0 w 429803"/>
                <a:gd name="connsiteY55" fmla="*/ 928805 h 928805"/>
                <a:gd name="connsiteX0" fmla="*/ 291130 w 429803"/>
                <a:gd name="connsiteY0" fmla="*/ 80665 h 927132"/>
                <a:gd name="connsiteX1" fmla="*/ 348327 w 429803"/>
                <a:gd name="connsiteY1" fmla="*/ 79084 h 927132"/>
                <a:gd name="connsiteX2" fmla="*/ 374923 w 429803"/>
                <a:gd name="connsiteY2" fmla="*/ 70219 h 927132"/>
                <a:gd name="connsiteX3" fmla="*/ 368205 w 429803"/>
                <a:gd name="connsiteY3" fmla="*/ 39030 h 927132"/>
                <a:gd name="connsiteX4" fmla="*/ 325728 w 429803"/>
                <a:gd name="connsiteY4" fmla="*/ 46663 h 927132"/>
                <a:gd name="connsiteX5" fmla="*/ 350249 w 429803"/>
                <a:gd name="connsiteY5" fmla="*/ 1610 h 927132"/>
                <a:gd name="connsiteX6" fmla="*/ 399395 w 429803"/>
                <a:gd name="connsiteY6" fmla="*/ 9989 h 927132"/>
                <a:gd name="connsiteX7" fmla="*/ 412235 w 429803"/>
                <a:gd name="connsiteY7" fmla="*/ 36586 h 927132"/>
                <a:gd name="connsiteX8" fmla="*/ 427521 w 429803"/>
                <a:gd name="connsiteY8" fmla="*/ 81848 h 927132"/>
                <a:gd name="connsiteX9" fmla="*/ 428435 w 429803"/>
                <a:gd name="connsiteY9" fmla="*/ 114568 h 927132"/>
                <a:gd name="connsiteX10" fmla="*/ 403370 w 429803"/>
                <a:gd name="connsiteY10" fmla="*/ 143312 h 927132"/>
                <a:gd name="connsiteX11" fmla="*/ 389614 w 429803"/>
                <a:gd name="connsiteY11" fmla="*/ 151879 h 927132"/>
                <a:gd name="connsiteX12" fmla="*/ 381663 w 429803"/>
                <a:gd name="connsiteY12" fmla="*/ 175733 h 927132"/>
                <a:gd name="connsiteX13" fmla="*/ 377687 w 429803"/>
                <a:gd name="connsiteY13" fmla="*/ 187660 h 927132"/>
                <a:gd name="connsiteX14" fmla="*/ 373712 w 429803"/>
                <a:gd name="connsiteY14" fmla="*/ 207539 h 927132"/>
                <a:gd name="connsiteX15" fmla="*/ 369736 w 429803"/>
                <a:gd name="connsiteY15" fmla="*/ 219466 h 927132"/>
                <a:gd name="connsiteX16" fmla="*/ 357809 w 429803"/>
                <a:gd name="connsiteY16" fmla="*/ 259222 h 927132"/>
                <a:gd name="connsiteX17" fmla="*/ 345882 w 429803"/>
                <a:gd name="connsiteY17" fmla="*/ 295003 h 927132"/>
                <a:gd name="connsiteX18" fmla="*/ 341906 w 429803"/>
                <a:gd name="connsiteY18" fmla="*/ 306930 h 927132"/>
                <a:gd name="connsiteX19" fmla="*/ 329979 w 429803"/>
                <a:gd name="connsiteY19" fmla="*/ 318857 h 927132"/>
                <a:gd name="connsiteX20" fmla="*/ 310101 w 429803"/>
                <a:gd name="connsiteY20" fmla="*/ 378492 h 927132"/>
                <a:gd name="connsiteX21" fmla="*/ 302150 w 429803"/>
                <a:gd name="connsiteY21" fmla="*/ 402346 h 927132"/>
                <a:gd name="connsiteX22" fmla="*/ 298174 w 429803"/>
                <a:gd name="connsiteY22" fmla="*/ 414272 h 927132"/>
                <a:gd name="connsiteX23" fmla="*/ 318052 w 429803"/>
                <a:gd name="connsiteY23" fmla="*/ 418248 h 927132"/>
                <a:gd name="connsiteX24" fmla="*/ 329979 w 429803"/>
                <a:gd name="connsiteY24" fmla="*/ 422224 h 927132"/>
                <a:gd name="connsiteX25" fmla="*/ 326004 w 429803"/>
                <a:gd name="connsiteY25" fmla="*/ 458005 h 927132"/>
                <a:gd name="connsiteX26" fmla="*/ 306125 w 429803"/>
                <a:gd name="connsiteY26" fmla="*/ 477883 h 927132"/>
                <a:gd name="connsiteX27" fmla="*/ 302150 w 429803"/>
                <a:gd name="connsiteY27" fmla="*/ 489810 h 927132"/>
                <a:gd name="connsiteX28" fmla="*/ 294199 w 429803"/>
                <a:gd name="connsiteY28" fmla="*/ 501737 h 927132"/>
                <a:gd name="connsiteX29" fmla="*/ 302150 w 429803"/>
                <a:gd name="connsiteY29" fmla="*/ 541493 h 927132"/>
                <a:gd name="connsiteX30" fmla="*/ 290223 w 429803"/>
                <a:gd name="connsiteY30" fmla="*/ 585226 h 927132"/>
                <a:gd name="connsiteX31" fmla="*/ 286247 w 429803"/>
                <a:gd name="connsiteY31" fmla="*/ 748227 h 927132"/>
                <a:gd name="connsiteX32" fmla="*/ 278296 w 429803"/>
                <a:gd name="connsiteY32" fmla="*/ 756179 h 927132"/>
                <a:gd name="connsiteX33" fmla="*/ 266369 w 429803"/>
                <a:gd name="connsiteY33" fmla="*/ 760154 h 927132"/>
                <a:gd name="connsiteX34" fmla="*/ 250466 w 429803"/>
                <a:gd name="connsiteY34" fmla="*/ 756179 h 927132"/>
                <a:gd name="connsiteX35" fmla="*/ 234564 w 429803"/>
                <a:gd name="connsiteY35" fmla="*/ 724373 h 927132"/>
                <a:gd name="connsiteX36" fmla="*/ 230588 w 429803"/>
                <a:gd name="connsiteY36" fmla="*/ 712446 h 927132"/>
                <a:gd name="connsiteX37" fmla="*/ 226612 w 429803"/>
                <a:gd name="connsiteY37" fmla="*/ 700519 h 927132"/>
                <a:gd name="connsiteX38" fmla="*/ 214685 w 429803"/>
                <a:gd name="connsiteY38" fmla="*/ 652812 h 927132"/>
                <a:gd name="connsiteX39" fmla="*/ 206734 w 429803"/>
                <a:gd name="connsiteY39" fmla="*/ 644860 h 927132"/>
                <a:gd name="connsiteX40" fmla="*/ 202759 w 429803"/>
                <a:gd name="connsiteY40" fmla="*/ 632933 h 927132"/>
                <a:gd name="connsiteX41" fmla="*/ 194807 w 429803"/>
                <a:gd name="connsiteY41" fmla="*/ 640885 h 927132"/>
                <a:gd name="connsiteX42" fmla="*/ 186856 w 429803"/>
                <a:gd name="connsiteY42" fmla="*/ 672690 h 927132"/>
                <a:gd name="connsiteX43" fmla="*/ 182880 w 429803"/>
                <a:gd name="connsiteY43" fmla="*/ 704495 h 927132"/>
                <a:gd name="connsiteX44" fmla="*/ 159026 w 429803"/>
                <a:gd name="connsiteY44" fmla="*/ 712446 h 927132"/>
                <a:gd name="connsiteX45" fmla="*/ 131197 w 429803"/>
                <a:gd name="connsiteY45" fmla="*/ 716422 h 927132"/>
                <a:gd name="connsiteX46" fmla="*/ 127221 w 429803"/>
                <a:gd name="connsiteY46" fmla="*/ 744252 h 927132"/>
                <a:gd name="connsiteX47" fmla="*/ 115294 w 429803"/>
                <a:gd name="connsiteY47" fmla="*/ 780032 h 927132"/>
                <a:gd name="connsiteX48" fmla="*/ 107343 w 429803"/>
                <a:gd name="connsiteY48" fmla="*/ 803886 h 927132"/>
                <a:gd name="connsiteX49" fmla="*/ 99392 w 429803"/>
                <a:gd name="connsiteY49" fmla="*/ 811838 h 927132"/>
                <a:gd name="connsiteX50" fmla="*/ 87465 w 429803"/>
                <a:gd name="connsiteY50" fmla="*/ 835692 h 927132"/>
                <a:gd name="connsiteX51" fmla="*/ 79513 w 429803"/>
                <a:gd name="connsiteY51" fmla="*/ 843643 h 927132"/>
                <a:gd name="connsiteX52" fmla="*/ 55659 w 429803"/>
                <a:gd name="connsiteY52" fmla="*/ 875448 h 927132"/>
                <a:gd name="connsiteX53" fmla="*/ 39757 w 429803"/>
                <a:gd name="connsiteY53" fmla="*/ 895326 h 927132"/>
                <a:gd name="connsiteX54" fmla="*/ 7952 w 429803"/>
                <a:gd name="connsiteY54" fmla="*/ 919180 h 927132"/>
                <a:gd name="connsiteX55" fmla="*/ 0 w 429803"/>
                <a:gd name="connsiteY55" fmla="*/ 927132 h 927132"/>
                <a:gd name="connsiteX0" fmla="*/ 291130 w 429803"/>
                <a:gd name="connsiteY0" fmla="*/ 71656 h 918123"/>
                <a:gd name="connsiteX1" fmla="*/ 348327 w 429803"/>
                <a:gd name="connsiteY1" fmla="*/ 70075 h 918123"/>
                <a:gd name="connsiteX2" fmla="*/ 374923 w 429803"/>
                <a:gd name="connsiteY2" fmla="*/ 61210 h 918123"/>
                <a:gd name="connsiteX3" fmla="*/ 368205 w 429803"/>
                <a:gd name="connsiteY3" fmla="*/ 30021 h 918123"/>
                <a:gd name="connsiteX4" fmla="*/ 325728 w 429803"/>
                <a:gd name="connsiteY4" fmla="*/ 37654 h 918123"/>
                <a:gd name="connsiteX5" fmla="*/ 360029 w 429803"/>
                <a:gd name="connsiteY5" fmla="*/ 4825 h 918123"/>
                <a:gd name="connsiteX6" fmla="*/ 399395 w 429803"/>
                <a:gd name="connsiteY6" fmla="*/ 980 h 918123"/>
                <a:gd name="connsiteX7" fmla="*/ 412235 w 429803"/>
                <a:gd name="connsiteY7" fmla="*/ 27577 h 918123"/>
                <a:gd name="connsiteX8" fmla="*/ 427521 w 429803"/>
                <a:gd name="connsiteY8" fmla="*/ 72839 h 918123"/>
                <a:gd name="connsiteX9" fmla="*/ 428435 w 429803"/>
                <a:gd name="connsiteY9" fmla="*/ 105559 h 918123"/>
                <a:gd name="connsiteX10" fmla="*/ 403370 w 429803"/>
                <a:gd name="connsiteY10" fmla="*/ 134303 h 918123"/>
                <a:gd name="connsiteX11" fmla="*/ 389614 w 429803"/>
                <a:gd name="connsiteY11" fmla="*/ 142870 h 918123"/>
                <a:gd name="connsiteX12" fmla="*/ 381663 w 429803"/>
                <a:gd name="connsiteY12" fmla="*/ 166724 h 918123"/>
                <a:gd name="connsiteX13" fmla="*/ 377687 w 429803"/>
                <a:gd name="connsiteY13" fmla="*/ 178651 h 918123"/>
                <a:gd name="connsiteX14" fmla="*/ 373712 w 429803"/>
                <a:gd name="connsiteY14" fmla="*/ 198530 h 918123"/>
                <a:gd name="connsiteX15" fmla="*/ 369736 w 429803"/>
                <a:gd name="connsiteY15" fmla="*/ 210457 h 918123"/>
                <a:gd name="connsiteX16" fmla="*/ 357809 w 429803"/>
                <a:gd name="connsiteY16" fmla="*/ 250213 h 918123"/>
                <a:gd name="connsiteX17" fmla="*/ 345882 w 429803"/>
                <a:gd name="connsiteY17" fmla="*/ 285994 h 918123"/>
                <a:gd name="connsiteX18" fmla="*/ 341906 w 429803"/>
                <a:gd name="connsiteY18" fmla="*/ 297921 h 918123"/>
                <a:gd name="connsiteX19" fmla="*/ 329979 w 429803"/>
                <a:gd name="connsiteY19" fmla="*/ 309848 h 918123"/>
                <a:gd name="connsiteX20" fmla="*/ 310101 w 429803"/>
                <a:gd name="connsiteY20" fmla="*/ 369483 h 918123"/>
                <a:gd name="connsiteX21" fmla="*/ 302150 w 429803"/>
                <a:gd name="connsiteY21" fmla="*/ 393337 h 918123"/>
                <a:gd name="connsiteX22" fmla="*/ 298174 w 429803"/>
                <a:gd name="connsiteY22" fmla="*/ 405263 h 918123"/>
                <a:gd name="connsiteX23" fmla="*/ 318052 w 429803"/>
                <a:gd name="connsiteY23" fmla="*/ 409239 h 918123"/>
                <a:gd name="connsiteX24" fmla="*/ 329979 w 429803"/>
                <a:gd name="connsiteY24" fmla="*/ 413215 h 918123"/>
                <a:gd name="connsiteX25" fmla="*/ 326004 w 429803"/>
                <a:gd name="connsiteY25" fmla="*/ 448996 h 918123"/>
                <a:gd name="connsiteX26" fmla="*/ 306125 w 429803"/>
                <a:gd name="connsiteY26" fmla="*/ 468874 h 918123"/>
                <a:gd name="connsiteX27" fmla="*/ 302150 w 429803"/>
                <a:gd name="connsiteY27" fmla="*/ 480801 h 918123"/>
                <a:gd name="connsiteX28" fmla="*/ 294199 w 429803"/>
                <a:gd name="connsiteY28" fmla="*/ 492728 h 918123"/>
                <a:gd name="connsiteX29" fmla="*/ 302150 w 429803"/>
                <a:gd name="connsiteY29" fmla="*/ 532484 h 918123"/>
                <a:gd name="connsiteX30" fmla="*/ 290223 w 429803"/>
                <a:gd name="connsiteY30" fmla="*/ 576217 h 918123"/>
                <a:gd name="connsiteX31" fmla="*/ 286247 w 429803"/>
                <a:gd name="connsiteY31" fmla="*/ 739218 h 918123"/>
                <a:gd name="connsiteX32" fmla="*/ 278296 w 429803"/>
                <a:gd name="connsiteY32" fmla="*/ 747170 h 918123"/>
                <a:gd name="connsiteX33" fmla="*/ 266369 w 429803"/>
                <a:gd name="connsiteY33" fmla="*/ 751145 h 918123"/>
                <a:gd name="connsiteX34" fmla="*/ 250466 w 429803"/>
                <a:gd name="connsiteY34" fmla="*/ 747170 h 918123"/>
                <a:gd name="connsiteX35" fmla="*/ 234564 w 429803"/>
                <a:gd name="connsiteY35" fmla="*/ 715364 h 918123"/>
                <a:gd name="connsiteX36" fmla="*/ 230588 w 429803"/>
                <a:gd name="connsiteY36" fmla="*/ 703437 h 918123"/>
                <a:gd name="connsiteX37" fmla="*/ 226612 w 429803"/>
                <a:gd name="connsiteY37" fmla="*/ 691510 h 918123"/>
                <a:gd name="connsiteX38" fmla="*/ 214685 w 429803"/>
                <a:gd name="connsiteY38" fmla="*/ 643803 h 918123"/>
                <a:gd name="connsiteX39" fmla="*/ 206734 w 429803"/>
                <a:gd name="connsiteY39" fmla="*/ 635851 h 918123"/>
                <a:gd name="connsiteX40" fmla="*/ 202759 w 429803"/>
                <a:gd name="connsiteY40" fmla="*/ 623924 h 918123"/>
                <a:gd name="connsiteX41" fmla="*/ 194807 w 429803"/>
                <a:gd name="connsiteY41" fmla="*/ 631876 h 918123"/>
                <a:gd name="connsiteX42" fmla="*/ 186856 w 429803"/>
                <a:gd name="connsiteY42" fmla="*/ 663681 h 918123"/>
                <a:gd name="connsiteX43" fmla="*/ 182880 w 429803"/>
                <a:gd name="connsiteY43" fmla="*/ 695486 h 918123"/>
                <a:gd name="connsiteX44" fmla="*/ 159026 w 429803"/>
                <a:gd name="connsiteY44" fmla="*/ 703437 h 918123"/>
                <a:gd name="connsiteX45" fmla="*/ 131197 w 429803"/>
                <a:gd name="connsiteY45" fmla="*/ 707413 h 918123"/>
                <a:gd name="connsiteX46" fmla="*/ 127221 w 429803"/>
                <a:gd name="connsiteY46" fmla="*/ 735243 h 918123"/>
                <a:gd name="connsiteX47" fmla="*/ 115294 w 429803"/>
                <a:gd name="connsiteY47" fmla="*/ 771023 h 918123"/>
                <a:gd name="connsiteX48" fmla="*/ 107343 w 429803"/>
                <a:gd name="connsiteY48" fmla="*/ 794877 h 918123"/>
                <a:gd name="connsiteX49" fmla="*/ 99392 w 429803"/>
                <a:gd name="connsiteY49" fmla="*/ 802829 h 918123"/>
                <a:gd name="connsiteX50" fmla="*/ 87465 w 429803"/>
                <a:gd name="connsiteY50" fmla="*/ 826683 h 918123"/>
                <a:gd name="connsiteX51" fmla="*/ 79513 w 429803"/>
                <a:gd name="connsiteY51" fmla="*/ 834634 h 918123"/>
                <a:gd name="connsiteX52" fmla="*/ 55659 w 429803"/>
                <a:gd name="connsiteY52" fmla="*/ 866439 h 918123"/>
                <a:gd name="connsiteX53" fmla="*/ 39757 w 429803"/>
                <a:gd name="connsiteY53" fmla="*/ 886317 h 918123"/>
                <a:gd name="connsiteX54" fmla="*/ 7952 w 429803"/>
                <a:gd name="connsiteY54" fmla="*/ 910171 h 918123"/>
                <a:gd name="connsiteX55" fmla="*/ 0 w 429803"/>
                <a:gd name="connsiteY55" fmla="*/ 918123 h 918123"/>
                <a:gd name="connsiteX0" fmla="*/ 291130 w 429803"/>
                <a:gd name="connsiteY0" fmla="*/ 71656 h 918123"/>
                <a:gd name="connsiteX1" fmla="*/ 348327 w 429803"/>
                <a:gd name="connsiteY1" fmla="*/ 70075 h 918123"/>
                <a:gd name="connsiteX2" fmla="*/ 374923 w 429803"/>
                <a:gd name="connsiteY2" fmla="*/ 61210 h 918123"/>
                <a:gd name="connsiteX3" fmla="*/ 368205 w 429803"/>
                <a:gd name="connsiteY3" fmla="*/ 30021 h 918123"/>
                <a:gd name="connsiteX4" fmla="*/ 325728 w 429803"/>
                <a:gd name="connsiteY4" fmla="*/ 37654 h 918123"/>
                <a:gd name="connsiteX5" fmla="*/ 360029 w 429803"/>
                <a:gd name="connsiteY5" fmla="*/ 4825 h 918123"/>
                <a:gd name="connsiteX6" fmla="*/ 399395 w 429803"/>
                <a:gd name="connsiteY6" fmla="*/ 980 h 918123"/>
                <a:gd name="connsiteX7" fmla="*/ 412235 w 429803"/>
                <a:gd name="connsiteY7" fmla="*/ 27577 h 918123"/>
                <a:gd name="connsiteX8" fmla="*/ 427521 w 429803"/>
                <a:gd name="connsiteY8" fmla="*/ 72839 h 918123"/>
                <a:gd name="connsiteX9" fmla="*/ 428435 w 429803"/>
                <a:gd name="connsiteY9" fmla="*/ 105559 h 918123"/>
                <a:gd name="connsiteX10" fmla="*/ 403370 w 429803"/>
                <a:gd name="connsiteY10" fmla="*/ 134303 h 918123"/>
                <a:gd name="connsiteX11" fmla="*/ 399394 w 429803"/>
                <a:gd name="connsiteY11" fmla="*/ 145315 h 918123"/>
                <a:gd name="connsiteX12" fmla="*/ 381663 w 429803"/>
                <a:gd name="connsiteY12" fmla="*/ 166724 h 918123"/>
                <a:gd name="connsiteX13" fmla="*/ 377687 w 429803"/>
                <a:gd name="connsiteY13" fmla="*/ 178651 h 918123"/>
                <a:gd name="connsiteX14" fmla="*/ 373712 w 429803"/>
                <a:gd name="connsiteY14" fmla="*/ 198530 h 918123"/>
                <a:gd name="connsiteX15" fmla="*/ 369736 w 429803"/>
                <a:gd name="connsiteY15" fmla="*/ 210457 h 918123"/>
                <a:gd name="connsiteX16" fmla="*/ 357809 w 429803"/>
                <a:gd name="connsiteY16" fmla="*/ 250213 h 918123"/>
                <a:gd name="connsiteX17" fmla="*/ 345882 w 429803"/>
                <a:gd name="connsiteY17" fmla="*/ 285994 h 918123"/>
                <a:gd name="connsiteX18" fmla="*/ 341906 w 429803"/>
                <a:gd name="connsiteY18" fmla="*/ 297921 h 918123"/>
                <a:gd name="connsiteX19" fmla="*/ 329979 w 429803"/>
                <a:gd name="connsiteY19" fmla="*/ 309848 h 918123"/>
                <a:gd name="connsiteX20" fmla="*/ 310101 w 429803"/>
                <a:gd name="connsiteY20" fmla="*/ 369483 h 918123"/>
                <a:gd name="connsiteX21" fmla="*/ 302150 w 429803"/>
                <a:gd name="connsiteY21" fmla="*/ 393337 h 918123"/>
                <a:gd name="connsiteX22" fmla="*/ 298174 w 429803"/>
                <a:gd name="connsiteY22" fmla="*/ 405263 h 918123"/>
                <a:gd name="connsiteX23" fmla="*/ 318052 w 429803"/>
                <a:gd name="connsiteY23" fmla="*/ 409239 h 918123"/>
                <a:gd name="connsiteX24" fmla="*/ 329979 w 429803"/>
                <a:gd name="connsiteY24" fmla="*/ 413215 h 918123"/>
                <a:gd name="connsiteX25" fmla="*/ 326004 w 429803"/>
                <a:gd name="connsiteY25" fmla="*/ 448996 h 918123"/>
                <a:gd name="connsiteX26" fmla="*/ 306125 w 429803"/>
                <a:gd name="connsiteY26" fmla="*/ 468874 h 918123"/>
                <a:gd name="connsiteX27" fmla="*/ 302150 w 429803"/>
                <a:gd name="connsiteY27" fmla="*/ 480801 h 918123"/>
                <a:gd name="connsiteX28" fmla="*/ 294199 w 429803"/>
                <a:gd name="connsiteY28" fmla="*/ 492728 h 918123"/>
                <a:gd name="connsiteX29" fmla="*/ 302150 w 429803"/>
                <a:gd name="connsiteY29" fmla="*/ 532484 h 918123"/>
                <a:gd name="connsiteX30" fmla="*/ 290223 w 429803"/>
                <a:gd name="connsiteY30" fmla="*/ 576217 h 918123"/>
                <a:gd name="connsiteX31" fmla="*/ 286247 w 429803"/>
                <a:gd name="connsiteY31" fmla="*/ 739218 h 918123"/>
                <a:gd name="connsiteX32" fmla="*/ 278296 w 429803"/>
                <a:gd name="connsiteY32" fmla="*/ 747170 h 918123"/>
                <a:gd name="connsiteX33" fmla="*/ 266369 w 429803"/>
                <a:gd name="connsiteY33" fmla="*/ 751145 h 918123"/>
                <a:gd name="connsiteX34" fmla="*/ 250466 w 429803"/>
                <a:gd name="connsiteY34" fmla="*/ 747170 h 918123"/>
                <a:gd name="connsiteX35" fmla="*/ 234564 w 429803"/>
                <a:gd name="connsiteY35" fmla="*/ 715364 h 918123"/>
                <a:gd name="connsiteX36" fmla="*/ 230588 w 429803"/>
                <a:gd name="connsiteY36" fmla="*/ 703437 h 918123"/>
                <a:gd name="connsiteX37" fmla="*/ 226612 w 429803"/>
                <a:gd name="connsiteY37" fmla="*/ 691510 h 918123"/>
                <a:gd name="connsiteX38" fmla="*/ 214685 w 429803"/>
                <a:gd name="connsiteY38" fmla="*/ 643803 h 918123"/>
                <a:gd name="connsiteX39" fmla="*/ 206734 w 429803"/>
                <a:gd name="connsiteY39" fmla="*/ 635851 h 918123"/>
                <a:gd name="connsiteX40" fmla="*/ 202759 w 429803"/>
                <a:gd name="connsiteY40" fmla="*/ 623924 h 918123"/>
                <a:gd name="connsiteX41" fmla="*/ 194807 w 429803"/>
                <a:gd name="connsiteY41" fmla="*/ 631876 h 918123"/>
                <a:gd name="connsiteX42" fmla="*/ 186856 w 429803"/>
                <a:gd name="connsiteY42" fmla="*/ 663681 h 918123"/>
                <a:gd name="connsiteX43" fmla="*/ 182880 w 429803"/>
                <a:gd name="connsiteY43" fmla="*/ 695486 h 918123"/>
                <a:gd name="connsiteX44" fmla="*/ 159026 w 429803"/>
                <a:gd name="connsiteY44" fmla="*/ 703437 h 918123"/>
                <a:gd name="connsiteX45" fmla="*/ 131197 w 429803"/>
                <a:gd name="connsiteY45" fmla="*/ 707413 h 918123"/>
                <a:gd name="connsiteX46" fmla="*/ 127221 w 429803"/>
                <a:gd name="connsiteY46" fmla="*/ 735243 h 918123"/>
                <a:gd name="connsiteX47" fmla="*/ 115294 w 429803"/>
                <a:gd name="connsiteY47" fmla="*/ 771023 h 918123"/>
                <a:gd name="connsiteX48" fmla="*/ 107343 w 429803"/>
                <a:gd name="connsiteY48" fmla="*/ 794877 h 918123"/>
                <a:gd name="connsiteX49" fmla="*/ 99392 w 429803"/>
                <a:gd name="connsiteY49" fmla="*/ 802829 h 918123"/>
                <a:gd name="connsiteX50" fmla="*/ 87465 w 429803"/>
                <a:gd name="connsiteY50" fmla="*/ 826683 h 918123"/>
                <a:gd name="connsiteX51" fmla="*/ 79513 w 429803"/>
                <a:gd name="connsiteY51" fmla="*/ 834634 h 918123"/>
                <a:gd name="connsiteX52" fmla="*/ 55659 w 429803"/>
                <a:gd name="connsiteY52" fmla="*/ 866439 h 918123"/>
                <a:gd name="connsiteX53" fmla="*/ 39757 w 429803"/>
                <a:gd name="connsiteY53" fmla="*/ 886317 h 918123"/>
                <a:gd name="connsiteX54" fmla="*/ 7952 w 429803"/>
                <a:gd name="connsiteY54" fmla="*/ 910171 h 918123"/>
                <a:gd name="connsiteX55" fmla="*/ 0 w 429803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72839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2880 w 428976"/>
                <a:gd name="connsiteY43" fmla="*/ 695486 h 918123"/>
                <a:gd name="connsiteX44" fmla="*/ 159026 w 428976"/>
                <a:gd name="connsiteY44" fmla="*/ 703437 h 918123"/>
                <a:gd name="connsiteX45" fmla="*/ 131197 w 428976"/>
                <a:gd name="connsiteY45" fmla="*/ 707413 h 918123"/>
                <a:gd name="connsiteX46" fmla="*/ 127221 w 428976"/>
                <a:gd name="connsiteY46" fmla="*/ 735243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37301"/>
                <a:gd name="connsiteY0" fmla="*/ 71656 h 918123"/>
                <a:gd name="connsiteX1" fmla="*/ 348327 w 437301"/>
                <a:gd name="connsiteY1" fmla="*/ 70075 h 918123"/>
                <a:gd name="connsiteX2" fmla="*/ 374923 w 437301"/>
                <a:gd name="connsiteY2" fmla="*/ 61210 h 918123"/>
                <a:gd name="connsiteX3" fmla="*/ 368205 w 437301"/>
                <a:gd name="connsiteY3" fmla="*/ 30021 h 918123"/>
                <a:gd name="connsiteX4" fmla="*/ 325728 w 437301"/>
                <a:gd name="connsiteY4" fmla="*/ 37654 h 918123"/>
                <a:gd name="connsiteX5" fmla="*/ 360029 w 437301"/>
                <a:gd name="connsiteY5" fmla="*/ 4825 h 918123"/>
                <a:gd name="connsiteX6" fmla="*/ 399395 w 437301"/>
                <a:gd name="connsiteY6" fmla="*/ 980 h 918123"/>
                <a:gd name="connsiteX7" fmla="*/ 412235 w 437301"/>
                <a:gd name="connsiteY7" fmla="*/ 27577 h 918123"/>
                <a:gd name="connsiteX8" fmla="*/ 437301 w 437301"/>
                <a:gd name="connsiteY8" fmla="*/ 75284 h 918123"/>
                <a:gd name="connsiteX9" fmla="*/ 428435 w 437301"/>
                <a:gd name="connsiteY9" fmla="*/ 105559 h 918123"/>
                <a:gd name="connsiteX10" fmla="*/ 415595 w 437301"/>
                <a:gd name="connsiteY10" fmla="*/ 134303 h 918123"/>
                <a:gd name="connsiteX11" fmla="*/ 399394 w 437301"/>
                <a:gd name="connsiteY11" fmla="*/ 145315 h 918123"/>
                <a:gd name="connsiteX12" fmla="*/ 381663 w 437301"/>
                <a:gd name="connsiteY12" fmla="*/ 166724 h 918123"/>
                <a:gd name="connsiteX13" fmla="*/ 377687 w 437301"/>
                <a:gd name="connsiteY13" fmla="*/ 178651 h 918123"/>
                <a:gd name="connsiteX14" fmla="*/ 373712 w 437301"/>
                <a:gd name="connsiteY14" fmla="*/ 198530 h 918123"/>
                <a:gd name="connsiteX15" fmla="*/ 369736 w 437301"/>
                <a:gd name="connsiteY15" fmla="*/ 210457 h 918123"/>
                <a:gd name="connsiteX16" fmla="*/ 357809 w 437301"/>
                <a:gd name="connsiteY16" fmla="*/ 250213 h 918123"/>
                <a:gd name="connsiteX17" fmla="*/ 345882 w 437301"/>
                <a:gd name="connsiteY17" fmla="*/ 285994 h 918123"/>
                <a:gd name="connsiteX18" fmla="*/ 341906 w 437301"/>
                <a:gd name="connsiteY18" fmla="*/ 297921 h 918123"/>
                <a:gd name="connsiteX19" fmla="*/ 329979 w 437301"/>
                <a:gd name="connsiteY19" fmla="*/ 309848 h 918123"/>
                <a:gd name="connsiteX20" fmla="*/ 310101 w 437301"/>
                <a:gd name="connsiteY20" fmla="*/ 369483 h 918123"/>
                <a:gd name="connsiteX21" fmla="*/ 302150 w 437301"/>
                <a:gd name="connsiteY21" fmla="*/ 393337 h 918123"/>
                <a:gd name="connsiteX22" fmla="*/ 298174 w 437301"/>
                <a:gd name="connsiteY22" fmla="*/ 405263 h 918123"/>
                <a:gd name="connsiteX23" fmla="*/ 318052 w 437301"/>
                <a:gd name="connsiteY23" fmla="*/ 409239 h 918123"/>
                <a:gd name="connsiteX24" fmla="*/ 329979 w 437301"/>
                <a:gd name="connsiteY24" fmla="*/ 413215 h 918123"/>
                <a:gd name="connsiteX25" fmla="*/ 326004 w 437301"/>
                <a:gd name="connsiteY25" fmla="*/ 448996 h 918123"/>
                <a:gd name="connsiteX26" fmla="*/ 306125 w 437301"/>
                <a:gd name="connsiteY26" fmla="*/ 468874 h 918123"/>
                <a:gd name="connsiteX27" fmla="*/ 302150 w 437301"/>
                <a:gd name="connsiteY27" fmla="*/ 480801 h 918123"/>
                <a:gd name="connsiteX28" fmla="*/ 294199 w 437301"/>
                <a:gd name="connsiteY28" fmla="*/ 492728 h 918123"/>
                <a:gd name="connsiteX29" fmla="*/ 302150 w 437301"/>
                <a:gd name="connsiteY29" fmla="*/ 532484 h 918123"/>
                <a:gd name="connsiteX30" fmla="*/ 290223 w 437301"/>
                <a:gd name="connsiteY30" fmla="*/ 576217 h 918123"/>
                <a:gd name="connsiteX31" fmla="*/ 286247 w 437301"/>
                <a:gd name="connsiteY31" fmla="*/ 739218 h 918123"/>
                <a:gd name="connsiteX32" fmla="*/ 278296 w 437301"/>
                <a:gd name="connsiteY32" fmla="*/ 747170 h 918123"/>
                <a:gd name="connsiteX33" fmla="*/ 266369 w 437301"/>
                <a:gd name="connsiteY33" fmla="*/ 751145 h 918123"/>
                <a:gd name="connsiteX34" fmla="*/ 250466 w 437301"/>
                <a:gd name="connsiteY34" fmla="*/ 747170 h 918123"/>
                <a:gd name="connsiteX35" fmla="*/ 234564 w 437301"/>
                <a:gd name="connsiteY35" fmla="*/ 715364 h 918123"/>
                <a:gd name="connsiteX36" fmla="*/ 230588 w 437301"/>
                <a:gd name="connsiteY36" fmla="*/ 703437 h 918123"/>
                <a:gd name="connsiteX37" fmla="*/ 226612 w 437301"/>
                <a:gd name="connsiteY37" fmla="*/ 691510 h 918123"/>
                <a:gd name="connsiteX38" fmla="*/ 214685 w 437301"/>
                <a:gd name="connsiteY38" fmla="*/ 643803 h 918123"/>
                <a:gd name="connsiteX39" fmla="*/ 206734 w 437301"/>
                <a:gd name="connsiteY39" fmla="*/ 635851 h 918123"/>
                <a:gd name="connsiteX40" fmla="*/ 202759 w 437301"/>
                <a:gd name="connsiteY40" fmla="*/ 623924 h 918123"/>
                <a:gd name="connsiteX41" fmla="*/ 194807 w 437301"/>
                <a:gd name="connsiteY41" fmla="*/ 631876 h 918123"/>
                <a:gd name="connsiteX42" fmla="*/ 186856 w 437301"/>
                <a:gd name="connsiteY42" fmla="*/ 663681 h 918123"/>
                <a:gd name="connsiteX43" fmla="*/ 182880 w 437301"/>
                <a:gd name="connsiteY43" fmla="*/ 695486 h 918123"/>
                <a:gd name="connsiteX44" fmla="*/ 159026 w 437301"/>
                <a:gd name="connsiteY44" fmla="*/ 703437 h 918123"/>
                <a:gd name="connsiteX45" fmla="*/ 131197 w 437301"/>
                <a:gd name="connsiteY45" fmla="*/ 707413 h 918123"/>
                <a:gd name="connsiteX46" fmla="*/ 127221 w 437301"/>
                <a:gd name="connsiteY46" fmla="*/ 735243 h 918123"/>
                <a:gd name="connsiteX47" fmla="*/ 115294 w 437301"/>
                <a:gd name="connsiteY47" fmla="*/ 771023 h 918123"/>
                <a:gd name="connsiteX48" fmla="*/ 107343 w 437301"/>
                <a:gd name="connsiteY48" fmla="*/ 794877 h 918123"/>
                <a:gd name="connsiteX49" fmla="*/ 99392 w 437301"/>
                <a:gd name="connsiteY49" fmla="*/ 802829 h 918123"/>
                <a:gd name="connsiteX50" fmla="*/ 87465 w 437301"/>
                <a:gd name="connsiteY50" fmla="*/ 826683 h 918123"/>
                <a:gd name="connsiteX51" fmla="*/ 79513 w 437301"/>
                <a:gd name="connsiteY51" fmla="*/ 834634 h 918123"/>
                <a:gd name="connsiteX52" fmla="*/ 55659 w 437301"/>
                <a:gd name="connsiteY52" fmla="*/ 866439 h 918123"/>
                <a:gd name="connsiteX53" fmla="*/ 39757 w 437301"/>
                <a:gd name="connsiteY53" fmla="*/ 886317 h 918123"/>
                <a:gd name="connsiteX54" fmla="*/ 7952 w 437301"/>
                <a:gd name="connsiteY54" fmla="*/ 910171 h 918123"/>
                <a:gd name="connsiteX55" fmla="*/ 0 w 437301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2880 w 428976"/>
                <a:gd name="connsiteY43" fmla="*/ 695486 h 918123"/>
                <a:gd name="connsiteX44" fmla="*/ 159026 w 428976"/>
                <a:gd name="connsiteY44" fmla="*/ 703437 h 918123"/>
                <a:gd name="connsiteX45" fmla="*/ 131197 w 428976"/>
                <a:gd name="connsiteY45" fmla="*/ 707413 h 918123"/>
                <a:gd name="connsiteX46" fmla="*/ 127221 w 428976"/>
                <a:gd name="connsiteY46" fmla="*/ 735243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2880 w 428976"/>
                <a:gd name="connsiteY43" fmla="*/ 695486 h 918123"/>
                <a:gd name="connsiteX44" fmla="*/ 159026 w 428976"/>
                <a:gd name="connsiteY44" fmla="*/ 703437 h 918123"/>
                <a:gd name="connsiteX45" fmla="*/ 131197 w 428976"/>
                <a:gd name="connsiteY45" fmla="*/ 707413 h 918123"/>
                <a:gd name="connsiteX46" fmla="*/ 114997 w 428976"/>
                <a:gd name="connsiteY46" fmla="*/ 737688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2880 w 428976"/>
                <a:gd name="connsiteY43" fmla="*/ 695486 h 918123"/>
                <a:gd name="connsiteX44" fmla="*/ 159026 w 428976"/>
                <a:gd name="connsiteY44" fmla="*/ 703437 h 918123"/>
                <a:gd name="connsiteX45" fmla="*/ 118972 w 428976"/>
                <a:gd name="connsiteY45" fmla="*/ 712303 h 918123"/>
                <a:gd name="connsiteX46" fmla="*/ 114997 w 428976"/>
                <a:gd name="connsiteY46" fmla="*/ 737688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2880 w 428976"/>
                <a:gd name="connsiteY43" fmla="*/ 695486 h 918123"/>
                <a:gd name="connsiteX44" fmla="*/ 156581 w 428976"/>
                <a:gd name="connsiteY44" fmla="*/ 727887 h 918123"/>
                <a:gd name="connsiteX45" fmla="*/ 118972 w 428976"/>
                <a:gd name="connsiteY45" fmla="*/ 712303 h 918123"/>
                <a:gd name="connsiteX46" fmla="*/ 114997 w 428976"/>
                <a:gd name="connsiteY46" fmla="*/ 737688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5325 w 428976"/>
                <a:gd name="connsiteY43" fmla="*/ 712600 h 918123"/>
                <a:gd name="connsiteX44" fmla="*/ 156581 w 428976"/>
                <a:gd name="connsiteY44" fmla="*/ 727887 h 918123"/>
                <a:gd name="connsiteX45" fmla="*/ 118972 w 428976"/>
                <a:gd name="connsiteY45" fmla="*/ 712303 h 918123"/>
                <a:gd name="connsiteX46" fmla="*/ 114997 w 428976"/>
                <a:gd name="connsiteY46" fmla="*/ 737688 h 918123"/>
                <a:gd name="connsiteX47" fmla="*/ 115294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18123"/>
                <a:gd name="connsiteX1" fmla="*/ 348327 w 428976"/>
                <a:gd name="connsiteY1" fmla="*/ 70075 h 918123"/>
                <a:gd name="connsiteX2" fmla="*/ 374923 w 428976"/>
                <a:gd name="connsiteY2" fmla="*/ 61210 h 918123"/>
                <a:gd name="connsiteX3" fmla="*/ 368205 w 428976"/>
                <a:gd name="connsiteY3" fmla="*/ 30021 h 918123"/>
                <a:gd name="connsiteX4" fmla="*/ 325728 w 428976"/>
                <a:gd name="connsiteY4" fmla="*/ 37654 h 918123"/>
                <a:gd name="connsiteX5" fmla="*/ 360029 w 428976"/>
                <a:gd name="connsiteY5" fmla="*/ 4825 h 918123"/>
                <a:gd name="connsiteX6" fmla="*/ 399395 w 428976"/>
                <a:gd name="connsiteY6" fmla="*/ 980 h 918123"/>
                <a:gd name="connsiteX7" fmla="*/ 412235 w 428976"/>
                <a:gd name="connsiteY7" fmla="*/ 27577 h 918123"/>
                <a:gd name="connsiteX8" fmla="*/ 427521 w 428976"/>
                <a:gd name="connsiteY8" fmla="*/ 65504 h 918123"/>
                <a:gd name="connsiteX9" fmla="*/ 428435 w 428976"/>
                <a:gd name="connsiteY9" fmla="*/ 105559 h 918123"/>
                <a:gd name="connsiteX10" fmla="*/ 415595 w 428976"/>
                <a:gd name="connsiteY10" fmla="*/ 134303 h 918123"/>
                <a:gd name="connsiteX11" fmla="*/ 399394 w 428976"/>
                <a:gd name="connsiteY11" fmla="*/ 145315 h 918123"/>
                <a:gd name="connsiteX12" fmla="*/ 381663 w 428976"/>
                <a:gd name="connsiteY12" fmla="*/ 166724 h 918123"/>
                <a:gd name="connsiteX13" fmla="*/ 377687 w 428976"/>
                <a:gd name="connsiteY13" fmla="*/ 178651 h 918123"/>
                <a:gd name="connsiteX14" fmla="*/ 373712 w 428976"/>
                <a:gd name="connsiteY14" fmla="*/ 198530 h 918123"/>
                <a:gd name="connsiteX15" fmla="*/ 369736 w 428976"/>
                <a:gd name="connsiteY15" fmla="*/ 210457 h 918123"/>
                <a:gd name="connsiteX16" fmla="*/ 357809 w 428976"/>
                <a:gd name="connsiteY16" fmla="*/ 250213 h 918123"/>
                <a:gd name="connsiteX17" fmla="*/ 345882 w 428976"/>
                <a:gd name="connsiteY17" fmla="*/ 285994 h 918123"/>
                <a:gd name="connsiteX18" fmla="*/ 341906 w 428976"/>
                <a:gd name="connsiteY18" fmla="*/ 297921 h 918123"/>
                <a:gd name="connsiteX19" fmla="*/ 329979 w 428976"/>
                <a:gd name="connsiteY19" fmla="*/ 309848 h 918123"/>
                <a:gd name="connsiteX20" fmla="*/ 310101 w 428976"/>
                <a:gd name="connsiteY20" fmla="*/ 369483 h 918123"/>
                <a:gd name="connsiteX21" fmla="*/ 302150 w 428976"/>
                <a:gd name="connsiteY21" fmla="*/ 393337 h 918123"/>
                <a:gd name="connsiteX22" fmla="*/ 298174 w 428976"/>
                <a:gd name="connsiteY22" fmla="*/ 405263 h 918123"/>
                <a:gd name="connsiteX23" fmla="*/ 318052 w 428976"/>
                <a:gd name="connsiteY23" fmla="*/ 409239 h 918123"/>
                <a:gd name="connsiteX24" fmla="*/ 329979 w 428976"/>
                <a:gd name="connsiteY24" fmla="*/ 413215 h 918123"/>
                <a:gd name="connsiteX25" fmla="*/ 326004 w 428976"/>
                <a:gd name="connsiteY25" fmla="*/ 448996 h 918123"/>
                <a:gd name="connsiteX26" fmla="*/ 306125 w 428976"/>
                <a:gd name="connsiteY26" fmla="*/ 468874 h 918123"/>
                <a:gd name="connsiteX27" fmla="*/ 302150 w 428976"/>
                <a:gd name="connsiteY27" fmla="*/ 480801 h 918123"/>
                <a:gd name="connsiteX28" fmla="*/ 294199 w 428976"/>
                <a:gd name="connsiteY28" fmla="*/ 492728 h 918123"/>
                <a:gd name="connsiteX29" fmla="*/ 302150 w 428976"/>
                <a:gd name="connsiteY29" fmla="*/ 532484 h 918123"/>
                <a:gd name="connsiteX30" fmla="*/ 290223 w 428976"/>
                <a:gd name="connsiteY30" fmla="*/ 576217 h 918123"/>
                <a:gd name="connsiteX31" fmla="*/ 286247 w 428976"/>
                <a:gd name="connsiteY31" fmla="*/ 739218 h 918123"/>
                <a:gd name="connsiteX32" fmla="*/ 278296 w 428976"/>
                <a:gd name="connsiteY32" fmla="*/ 747170 h 918123"/>
                <a:gd name="connsiteX33" fmla="*/ 266369 w 428976"/>
                <a:gd name="connsiteY33" fmla="*/ 751145 h 918123"/>
                <a:gd name="connsiteX34" fmla="*/ 250466 w 428976"/>
                <a:gd name="connsiteY34" fmla="*/ 747170 h 918123"/>
                <a:gd name="connsiteX35" fmla="*/ 234564 w 428976"/>
                <a:gd name="connsiteY35" fmla="*/ 715364 h 918123"/>
                <a:gd name="connsiteX36" fmla="*/ 230588 w 428976"/>
                <a:gd name="connsiteY36" fmla="*/ 703437 h 918123"/>
                <a:gd name="connsiteX37" fmla="*/ 226612 w 428976"/>
                <a:gd name="connsiteY37" fmla="*/ 691510 h 918123"/>
                <a:gd name="connsiteX38" fmla="*/ 214685 w 428976"/>
                <a:gd name="connsiteY38" fmla="*/ 643803 h 918123"/>
                <a:gd name="connsiteX39" fmla="*/ 206734 w 428976"/>
                <a:gd name="connsiteY39" fmla="*/ 635851 h 918123"/>
                <a:gd name="connsiteX40" fmla="*/ 202759 w 428976"/>
                <a:gd name="connsiteY40" fmla="*/ 623924 h 918123"/>
                <a:gd name="connsiteX41" fmla="*/ 194807 w 428976"/>
                <a:gd name="connsiteY41" fmla="*/ 631876 h 918123"/>
                <a:gd name="connsiteX42" fmla="*/ 186856 w 428976"/>
                <a:gd name="connsiteY42" fmla="*/ 663681 h 918123"/>
                <a:gd name="connsiteX43" fmla="*/ 185325 w 428976"/>
                <a:gd name="connsiteY43" fmla="*/ 712600 h 918123"/>
                <a:gd name="connsiteX44" fmla="*/ 156581 w 428976"/>
                <a:gd name="connsiteY44" fmla="*/ 727887 h 918123"/>
                <a:gd name="connsiteX45" fmla="*/ 118972 w 428976"/>
                <a:gd name="connsiteY45" fmla="*/ 712303 h 918123"/>
                <a:gd name="connsiteX46" fmla="*/ 114997 w 428976"/>
                <a:gd name="connsiteY46" fmla="*/ 737688 h 918123"/>
                <a:gd name="connsiteX47" fmla="*/ 103069 w 428976"/>
                <a:gd name="connsiteY47" fmla="*/ 771023 h 918123"/>
                <a:gd name="connsiteX48" fmla="*/ 107343 w 428976"/>
                <a:gd name="connsiteY48" fmla="*/ 794877 h 918123"/>
                <a:gd name="connsiteX49" fmla="*/ 99392 w 428976"/>
                <a:gd name="connsiteY49" fmla="*/ 802829 h 918123"/>
                <a:gd name="connsiteX50" fmla="*/ 87465 w 428976"/>
                <a:gd name="connsiteY50" fmla="*/ 826683 h 918123"/>
                <a:gd name="connsiteX51" fmla="*/ 79513 w 428976"/>
                <a:gd name="connsiteY51" fmla="*/ 834634 h 918123"/>
                <a:gd name="connsiteX52" fmla="*/ 55659 w 428976"/>
                <a:gd name="connsiteY52" fmla="*/ 866439 h 918123"/>
                <a:gd name="connsiteX53" fmla="*/ 39757 w 428976"/>
                <a:gd name="connsiteY53" fmla="*/ 886317 h 918123"/>
                <a:gd name="connsiteX54" fmla="*/ 7952 w 428976"/>
                <a:gd name="connsiteY54" fmla="*/ 910171 h 918123"/>
                <a:gd name="connsiteX55" fmla="*/ 0 w 428976"/>
                <a:gd name="connsiteY55" fmla="*/ 918123 h 918123"/>
                <a:gd name="connsiteX0" fmla="*/ 291130 w 428976"/>
                <a:gd name="connsiteY0" fmla="*/ 71656 h 928271"/>
                <a:gd name="connsiteX1" fmla="*/ 348327 w 428976"/>
                <a:gd name="connsiteY1" fmla="*/ 70075 h 928271"/>
                <a:gd name="connsiteX2" fmla="*/ 374923 w 428976"/>
                <a:gd name="connsiteY2" fmla="*/ 61210 h 928271"/>
                <a:gd name="connsiteX3" fmla="*/ 368205 w 428976"/>
                <a:gd name="connsiteY3" fmla="*/ 30021 h 928271"/>
                <a:gd name="connsiteX4" fmla="*/ 325728 w 428976"/>
                <a:gd name="connsiteY4" fmla="*/ 37654 h 928271"/>
                <a:gd name="connsiteX5" fmla="*/ 360029 w 428976"/>
                <a:gd name="connsiteY5" fmla="*/ 4825 h 928271"/>
                <a:gd name="connsiteX6" fmla="*/ 399395 w 428976"/>
                <a:gd name="connsiteY6" fmla="*/ 980 h 928271"/>
                <a:gd name="connsiteX7" fmla="*/ 412235 w 428976"/>
                <a:gd name="connsiteY7" fmla="*/ 27577 h 928271"/>
                <a:gd name="connsiteX8" fmla="*/ 427521 w 428976"/>
                <a:gd name="connsiteY8" fmla="*/ 65504 h 928271"/>
                <a:gd name="connsiteX9" fmla="*/ 428435 w 428976"/>
                <a:gd name="connsiteY9" fmla="*/ 105559 h 928271"/>
                <a:gd name="connsiteX10" fmla="*/ 415595 w 428976"/>
                <a:gd name="connsiteY10" fmla="*/ 134303 h 928271"/>
                <a:gd name="connsiteX11" fmla="*/ 399394 w 428976"/>
                <a:gd name="connsiteY11" fmla="*/ 145315 h 928271"/>
                <a:gd name="connsiteX12" fmla="*/ 381663 w 428976"/>
                <a:gd name="connsiteY12" fmla="*/ 166724 h 928271"/>
                <a:gd name="connsiteX13" fmla="*/ 377687 w 428976"/>
                <a:gd name="connsiteY13" fmla="*/ 178651 h 928271"/>
                <a:gd name="connsiteX14" fmla="*/ 373712 w 428976"/>
                <a:gd name="connsiteY14" fmla="*/ 198530 h 928271"/>
                <a:gd name="connsiteX15" fmla="*/ 369736 w 428976"/>
                <a:gd name="connsiteY15" fmla="*/ 210457 h 928271"/>
                <a:gd name="connsiteX16" fmla="*/ 357809 w 428976"/>
                <a:gd name="connsiteY16" fmla="*/ 250213 h 928271"/>
                <a:gd name="connsiteX17" fmla="*/ 345882 w 428976"/>
                <a:gd name="connsiteY17" fmla="*/ 285994 h 928271"/>
                <a:gd name="connsiteX18" fmla="*/ 341906 w 428976"/>
                <a:gd name="connsiteY18" fmla="*/ 297921 h 928271"/>
                <a:gd name="connsiteX19" fmla="*/ 329979 w 428976"/>
                <a:gd name="connsiteY19" fmla="*/ 309848 h 928271"/>
                <a:gd name="connsiteX20" fmla="*/ 310101 w 428976"/>
                <a:gd name="connsiteY20" fmla="*/ 369483 h 928271"/>
                <a:gd name="connsiteX21" fmla="*/ 302150 w 428976"/>
                <a:gd name="connsiteY21" fmla="*/ 393337 h 928271"/>
                <a:gd name="connsiteX22" fmla="*/ 298174 w 428976"/>
                <a:gd name="connsiteY22" fmla="*/ 405263 h 928271"/>
                <a:gd name="connsiteX23" fmla="*/ 318052 w 428976"/>
                <a:gd name="connsiteY23" fmla="*/ 409239 h 928271"/>
                <a:gd name="connsiteX24" fmla="*/ 329979 w 428976"/>
                <a:gd name="connsiteY24" fmla="*/ 413215 h 928271"/>
                <a:gd name="connsiteX25" fmla="*/ 326004 w 428976"/>
                <a:gd name="connsiteY25" fmla="*/ 448996 h 928271"/>
                <a:gd name="connsiteX26" fmla="*/ 306125 w 428976"/>
                <a:gd name="connsiteY26" fmla="*/ 468874 h 928271"/>
                <a:gd name="connsiteX27" fmla="*/ 302150 w 428976"/>
                <a:gd name="connsiteY27" fmla="*/ 480801 h 928271"/>
                <a:gd name="connsiteX28" fmla="*/ 294199 w 428976"/>
                <a:gd name="connsiteY28" fmla="*/ 492728 h 928271"/>
                <a:gd name="connsiteX29" fmla="*/ 302150 w 428976"/>
                <a:gd name="connsiteY29" fmla="*/ 532484 h 928271"/>
                <a:gd name="connsiteX30" fmla="*/ 290223 w 428976"/>
                <a:gd name="connsiteY30" fmla="*/ 576217 h 928271"/>
                <a:gd name="connsiteX31" fmla="*/ 286247 w 428976"/>
                <a:gd name="connsiteY31" fmla="*/ 739218 h 928271"/>
                <a:gd name="connsiteX32" fmla="*/ 278296 w 428976"/>
                <a:gd name="connsiteY32" fmla="*/ 747170 h 928271"/>
                <a:gd name="connsiteX33" fmla="*/ 266369 w 428976"/>
                <a:gd name="connsiteY33" fmla="*/ 751145 h 928271"/>
                <a:gd name="connsiteX34" fmla="*/ 250466 w 428976"/>
                <a:gd name="connsiteY34" fmla="*/ 747170 h 928271"/>
                <a:gd name="connsiteX35" fmla="*/ 234564 w 428976"/>
                <a:gd name="connsiteY35" fmla="*/ 715364 h 928271"/>
                <a:gd name="connsiteX36" fmla="*/ 230588 w 428976"/>
                <a:gd name="connsiteY36" fmla="*/ 703437 h 928271"/>
                <a:gd name="connsiteX37" fmla="*/ 226612 w 428976"/>
                <a:gd name="connsiteY37" fmla="*/ 691510 h 928271"/>
                <a:gd name="connsiteX38" fmla="*/ 214685 w 428976"/>
                <a:gd name="connsiteY38" fmla="*/ 643803 h 928271"/>
                <a:gd name="connsiteX39" fmla="*/ 206734 w 428976"/>
                <a:gd name="connsiteY39" fmla="*/ 635851 h 928271"/>
                <a:gd name="connsiteX40" fmla="*/ 202759 w 428976"/>
                <a:gd name="connsiteY40" fmla="*/ 623924 h 928271"/>
                <a:gd name="connsiteX41" fmla="*/ 194807 w 428976"/>
                <a:gd name="connsiteY41" fmla="*/ 631876 h 928271"/>
                <a:gd name="connsiteX42" fmla="*/ 186856 w 428976"/>
                <a:gd name="connsiteY42" fmla="*/ 663681 h 928271"/>
                <a:gd name="connsiteX43" fmla="*/ 185325 w 428976"/>
                <a:gd name="connsiteY43" fmla="*/ 712600 h 928271"/>
                <a:gd name="connsiteX44" fmla="*/ 156581 w 428976"/>
                <a:gd name="connsiteY44" fmla="*/ 727887 h 928271"/>
                <a:gd name="connsiteX45" fmla="*/ 118972 w 428976"/>
                <a:gd name="connsiteY45" fmla="*/ 712303 h 928271"/>
                <a:gd name="connsiteX46" fmla="*/ 114997 w 428976"/>
                <a:gd name="connsiteY46" fmla="*/ 737688 h 928271"/>
                <a:gd name="connsiteX47" fmla="*/ 103069 w 428976"/>
                <a:gd name="connsiteY47" fmla="*/ 771023 h 928271"/>
                <a:gd name="connsiteX48" fmla="*/ 107343 w 428976"/>
                <a:gd name="connsiteY48" fmla="*/ 794877 h 928271"/>
                <a:gd name="connsiteX49" fmla="*/ 99392 w 428976"/>
                <a:gd name="connsiteY49" fmla="*/ 802829 h 928271"/>
                <a:gd name="connsiteX50" fmla="*/ 87465 w 428976"/>
                <a:gd name="connsiteY50" fmla="*/ 826683 h 928271"/>
                <a:gd name="connsiteX51" fmla="*/ 79513 w 428976"/>
                <a:gd name="connsiteY51" fmla="*/ 834634 h 928271"/>
                <a:gd name="connsiteX52" fmla="*/ 55659 w 428976"/>
                <a:gd name="connsiteY52" fmla="*/ 866439 h 928271"/>
                <a:gd name="connsiteX53" fmla="*/ 47092 w 428976"/>
                <a:gd name="connsiteY53" fmla="*/ 920545 h 928271"/>
                <a:gd name="connsiteX54" fmla="*/ 7952 w 428976"/>
                <a:gd name="connsiteY54" fmla="*/ 910171 h 928271"/>
                <a:gd name="connsiteX55" fmla="*/ 0 w 428976"/>
                <a:gd name="connsiteY55" fmla="*/ 918123 h 928271"/>
                <a:gd name="connsiteX0" fmla="*/ 291130 w 428976"/>
                <a:gd name="connsiteY0" fmla="*/ 71656 h 921129"/>
                <a:gd name="connsiteX1" fmla="*/ 348327 w 428976"/>
                <a:gd name="connsiteY1" fmla="*/ 70075 h 921129"/>
                <a:gd name="connsiteX2" fmla="*/ 374923 w 428976"/>
                <a:gd name="connsiteY2" fmla="*/ 61210 h 921129"/>
                <a:gd name="connsiteX3" fmla="*/ 368205 w 428976"/>
                <a:gd name="connsiteY3" fmla="*/ 30021 h 921129"/>
                <a:gd name="connsiteX4" fmla="*/ 325728 w 428976"/>
                <a:gd name="connsiteY4" fmla="*/ 37654 h 921129"/>
                <a:gd name="connsiteX5" fmla="*/ 360029 w 428976"/>
                <a:gd name="connsiteY5" fmla="*/ 4825 h 921129"/>
                <a:gd name="connsiteX6" fmla="*/ 399395 w 428976"/>
                <a:gd name="connsiteY6" fmla="*/ 980 h 921129"/>
                <a:gd name="connsiteX7" fmla="*/ 412235 w 428976"/>
                <a:gd name="connsiteY7" fmla="*/ 27577 h 921129"/>
                <a:gd name="connsiteX8" fmla="*/ 427521 w 428976"/>
                <a:gd name="connsiteY8" fmla="*/ 65504 h 921129"/>
                <a:gd name="connsiteX9" fmla="*/ 428435 w 428976"/>
                <a:gd name="connsiteY9" fmla="*/ 105559 h 921129"/>
                <a:gd name="connsiteX10" fmla="*/ 415595 w 428976"/>
                <a:gd name="connsiteY10" fmla="*/ 134303 h 921129"/>
                <a:gd name="connsiteX11" fmla="*/ 399394 w 428976"/>
                <a:gd name="connsiteY11" fmla="*/ 145315 h 921129"/>
                <a:gd name="connsiteX12" fmla="*/ 381663 w 428976"/>
                <a:gd name="connsiteY12" fmla="*/ 166724 h 921129"/>
                <a:gd name="connsiteX13" fmla="*/ 377687 w 428976"/>
                <a:gd name="connsiteY13" fmla="*/ 178651 h 921129"/>
                <a:gd name="connsiteX14" fmla="*/ 373712 w 428976"/>
                <a:gd name="connsiteY14" fmla="*/ 198530 h 921129"/>
                <a:gd name="connsiteX15" fmla="*/ 369736 w 428976"/>
                <a:gd name="connsiteY15" fmla="*/ 210457 h 921129"/>
                <a:gd name="connsiteX16" fmla="*/ 357809 w 428976"/>
                <a:gd name="connsiteY16" fmla="*/ 250213 h 921129"/>
                <a:gd name="connsiteX17" fmla="*/ 345882 w 428976"/>
                <a:gd name="connsiteY17" fmla="*/ 285994 h 921129"/>
                <a:gd name="connsiteX18" fmla="*/ 341906 w 428976"/>
                <a:gd name="connsiteY18" fmla="*/ 297921 h 921129"/>
                <a:gd name="connsiteX19" fmla="*/ 329979 w 428976"/>
                <a:gd name="connsiteY19" fmla="*/ 309848 h 921129"/>
                <a:gd name="connsiteX20" fmla="*/ 310101 w 428976"/>
                <a:gd name="connsiteY20" fmla="*/ 369483 h 921129"/>
                <a:gd name="connsiteX21" fmla="*/ 302150 w 428976"/>
                <a:gd name="connsiteY21" fmla="*/ 393337 h 921129"/>
                <a:gd name="connsiteX22" fmla="*/ 298174 w 428976"/>
                <a:gd name="connsiteY22" fmla="*/ 405263 h 921129"/>
                <a:gd name="connsiteX23" fmla="*/ 318052 w 428976"/>
                <a:gd name="connsiteY23" fmla="*/ 409239 h 921129"/>
                <a:gd name="connsiteX24" fmla="*/ 329979 w 428976"/>
                <a:gd name="connsiteY24" fmla="*/ 413215 h 921129"/>
                <a:gd name="connsiteX25" fmla="*/ 326004 w 428976"/>
                <a:gd name="connsiteY25" fmla="*/ 448996 h 921129"/>
                <a:gd name="connsiteX26" fmla="*/ 306125 w 428976"/>
                <a:gd name="connsiteY26" fmla="*/ 468874 h 921129"/>
                <a:gd name="connsiteX27" fmla="*/ 302150 w 428976"/>
                <a:gd name="connsiteY27" fmla="*/ 480801 h 921129"/>
                <a:gd name="connsiteX28" fmla="*/ 294199 w 428976"/>
                <a:gd name="connsiteY28" fmla="*/ 492728 h 921129"/>
                <a:gd name="connsiteX29" fmla="*/ 302150 w 428976"/>
                <a:gd name="connsiteY29" fmla="*/ 532484 h 921129"/>
                <a:gd name="connsiteX30" fmla="*/ 290223 w 428976"/>
                <a:gd name="connsiteY30" fmla="*/ 576217 h 921129"/>
                <a:gd name="connsiteX31" fmla="*/ 286247 w 428976"/>
                <a:gd name="connsiteY31" fmla="*/ 739218 h 921129"/>
                <a:gd name="connsiteX32" fmla="*/ 278296 w 428976"/>
                <a:gd name="connsiteY32" fmla="*/ 747170 h 921129"/>
                <a:gd name="connsiteX33" fmla="*/ 266369 w 428976"/>
                <a:gd name="connsiteY33" fmla="*/ 751145 h 921129"/>
                <a:gd name="connsiteX34" fmla="*/ 250466 w 428976"/>
                <a:gd name="connsiteY34" fmla="*/ 747170 h 921129"/>
                <a:gd name="connsiteX35" fmla="*/ 234564 w 428976"/>
                <a:gd name="connsiteY35" fmla="*/ 715364 h 921129"/>
                <a:gd name="connsiteX36" fmla="*/ 230588 w 428976"/>
                <a:gd name="connsiteY36" fmla="*/ 703437 h 921129"/>
                <a:gd name="connsiteX37" fmla="*/ 226612 w 428976"/>
                <a:gd name="connsiteY37" fmla="*/ 691510 h 921129"/>
                <a:gd name="connsiteX38" fmla="*/ 214685 w 428976"/>
                <a:gd name="connsiteY38" fmla="*/ 643803 h 921129"/>
                <a:gd name="connsiteX39" fmla="*/ 206734 w 428976"/>
                <a:gd name="connsiteY39" fmla="*/ 635851 h 921129"/>
                <a:gd name="connsiteX40" fmla="*/ 202759 w 428976"/>
                <a:gd name="connsiteY40" fmla="*/ 623924 h 921129"/>
                <a:gd name="connsiteX41" fmla="*/ 194807 w 428976"/>
                <a:gd name="connsiteY41" fmla="*/ 631876 h 921129"/>
                <a:gd name="connsiteX42" fmla="*/ 186856 w 428976"/>
                <a:gd name="connsiteY42" fmla="*/ 663681 h 921129"/>
                <a:gd name="connsiteX43" fmla="*/ 185325 w 428976"/>
                <a:gd name="connsiteY43" fmla="*/ 712600 h 921129"/>
                <a:gd name="connsiteX44" fmla="*/ 156581 w 428976"/>
                <a:gd name="connsiteY44" fmla="*/ 727887 h 921129"/>
                <a:gd name="connsiteX45" fmla="*/ 118972 w 428976"/>
                <a:gd name="connsiteY45" fmla="*/ 712303 h 921129"/>
                <a:gd name="connsiteX46" fmla="*/ 114997 w 428976"/>
                <a:gd name="connsiteY46" fmla="*/ 737688 h 921129"/>
                <a:gd name="connsiteX47" fmla="*/ 103069 w 428976"/>
                <a:gd name="connsiteY47" fmla="*/ 771023 h 921129"/>
                <a:gd name="connsiteX48" fmla="*/ 107343 w 428976"/>
                <a:gd name="connsiteY48" fmla="*/ 794877 h 921129"/>
                <a:gd name="connsiteX49" fmla="*/ 99392 w 428976"/>
                <a:gd name="connsiteY49" fmla="*/ 802829 h 921129"/>
                <a:gd name="connsiteX50" fmla="*/ 87465 w 428976"/>
                <a:gd name="connsiteY50" fmla="*/ 826683 h 921129"/>
                <a:gd name="connsiteX51" fmla="*/ 79513 w 428976"/>
                <a:gd name="connsiteY51" fmla="*/ 834634 h 921129"/>
                <a:gd name="connsiteX52" fmla="*/ 60549 w 428976"/>
                <a:gd name="connsiteY52" fmla="*/ 883554 h 921129"/>
                <a:gd name="connsiteX53" fmla="*/ 47092 w 428976"/>
                <a:gd name="connsiteY53" fmla="*/ 920545 h 921129"/>
                <a:gd name="connsiteX54" fmla="*/ 7952 w 428976"/>
                <a:gd name="connsiteY54" fmla="*/ 910171 h 921129"/>
                <a:gd name="connsiteX55" fmla="*/ 0 w 428976"/>
                <a:gd name="connsiteY55" fmla="*/ 918123 h 921129"/>
                <a:gd name="connsiteX0" fmla="*/ 291130 w 428976"/>
                <a:gd name="connsiteY0" fmla="*/ 71656 h 928330"/>
                <a:gd name="connsiteX1" fmla="*/ 348327 w 428976"/>
                <a:gd name="connsiteY1" fmla="*/ 70075 h 928330"/>
                <a:gd name="connsiteX2" fmla="*/ 374923 w 428976"/>
                <a:gd name="connsiteY2" fmla="*/ 61210 h 928330"/>
                <a:gd name="connsiteX3" fmla="*/ 368205 w 428976"/>
                <a:gd name="connsiteY3" fmla="*/ 30021 h 928330"/>
                <a:gd name="connsiteX4" fmla="*/ 325728 w 428976"/>
                <a:gd name="connsiteY4" fmla="*/ 37654 h 928330"/>
                <a:gd name="connsiteX5" fmla="*/ 360029 w 428976"/>
                <a:gd name="connsiteY5" fmla="*/ 4825 h 928330"/>
                <a:gd name="connsiteX6" fmla="*/ 399395 w 428976"/>
                <a:gd name="connsiteY6" fmla="*/ 980 h 928330"/>
                <a:gd name="connsiteX7" fmla="*/ 412235 w 428976"/>
                <a:gd name="connsiteY7" fmla="*/ 27577 h 928330"/>
                <a:gd name="connsiteX8" fmla="*/ 427521 w 428976"/>
                <a:gd name="connsiteY8" fmla="*/ 65504 h 928330"/>
                <a:gd name="connsiteX9" fmla="*/ 428435 w 428976"/>
                <a:gd name="connsiteY9" fmla="*/ 105559 h 928330"/>
                <a:gd name="connsiteX10" fmla="*/ 415595 w 428976"/>
                <a:gd name="connsiteY10" fmla="*/ 134303 h 928330"/>
                <a:gd name="connsiteX11" fmla="*/ 399394 w 428976"/>
                <a:gd name="connsiteY11" fmla="*/ 145315 h 928330"/>
                <a:gd name="connsiteX12" fmla="*/ 381663 w 428976"/>
                <a:gd name="connsiteY12" fmla="*/ 166724 h 928330"/>
                <a:gd name="connsiteX13" fmla="*/ 377687 w 428976"/>
                <a:gd name="connsiteY13" fmla="*/ 178651 h 928330"/>
                <a:gd name="connsiteX14" fmla="*/ 373712 w 428976"/>
                <a:gd name="connsiteY14" fmla="*/ 198530 h 928330"/>
                <a:gd name="connsiteX15" fmla="*/ 369736 w 428976"/>
                <a:gd name="connsiteY15" fmla="*/ 210457 h 928330"/>
                <a:gd name="connsiteX16" fmla="*/ 357809 w 428976"/>
                <a:gd name="connsiteY16" fmla="*/ 250213 h 928330"/>
                <a:gd name="connsiteX17" fmla="*/ 345882 w 428976"/>
                <a:gd name="connsiteY17" fmla="*/ 285994 h 928330"/>
                <a:gd name="connsiteX18" fmla="*/ 341906 w 428976"/>
                <a:gd name="connsiteY18" fmla="*/ 297921 h 928330"/>
                <a:gd name="connsiteX19" fmla="*/ 329979 w 428976"/>
                <a:gd name="connsiteY19" fmla="*/ 309848 h 928330"/>
                <a:gd name="connsiteX20" fmla="*/ 310101 w 428976"/>
                <a:gd name="connsiteY20" fmla="*/ 369483 h 928330"/>
                <a:gd name="connsiteX21" fmla="*/ 302150 w 428976"/>
                <a:gd name="connsiteY21" fmla="*/ 393337 h 928330"/>
                <a:gd name="connsiteX22" fmla="*/ 298174 w 428976"/>
                <a:gd name="connsiteY22" fmla="*/ 405263 h 928330"/>
                <a:gd name="connsiteX23" fmla="*/ 318052 w 428976"/>
                <a:gd name="connsiteY23" fmla="*/ 409239 h 928330"/>
                <a:gd name="connsiteX24" fmla="*/ 329979 w 428976"/>
                <a:gd name="connsiteY24" fmla="*/ 413215 h 928330"/>
                <a:gd name="connsiteX25" fmla="*/ 326004 w 428976"/>
                <a:gd name="connsiteY25" fmla="*/ 448996 h 928330"/>
                <a:gd name="connsiteX26" fmla="*/ 306125 w 428976"/>
                <a:gd name="connsiteY26" fmla="*/ 468874 h 928330"/>
                <a:gd name="connsiteX27" fmla="*/ 302150 w 428976"/>
                <a:gd name="connsiteY27" fmla="*/ 480801 h 928330"/>
                <a:gd name="connsiteX28" fmla="*/ 294199 w 428976"/>
                <a:gd name="connsiteY28" fmla="*/ 492728 h 928330"/>
                <a:gd name="connsiteX29" fmla="*/ 302150 w 428976"/>
                <a:gd name="connsiteY29" fmla="*/ 532484 h 928330"/>
                <a:gd name="connsiteX30" fmla="*/ 290223 w 428976"/>
                <a:gd name="connsiteY30" fmla="*/ 576217 h 928330"/>
                <a:gd name="connsiteX31" fmla="*/ 286247 w 428976"/>
                <a:gd name="connsiteY31" fmla="*/ 739218 h 928330"/>
                <a:gd name="connsiteX32" fmla="*/ 278296 w 428976"/>
                <a:gd name="connsiteY32" fmla="*/ 747170 h 928330"/>
                <a:gd name="connsiteX33" fmla="*/ 266369 w 428976"/>
                <a:gd name="connsiteY33" fmla="*/ 751145 h 928330"/>
                <a:gd name="connsiteX34" fmla="*/ 250466 w 428976"/>
                <a:gd name="connsiteY34" fmla="*/ 747170 h 928330"/>
                <a:gd name="connsiteX35" fmla="*/ 234564 w 428976"/>
                <a:gd name="connsiteY35" fmla="*/ 715364 h 928330"/>
                <a:gd name="connsiteX36" fmla="*/ 230588 w 428976"/>
                <a:gd name="connsiteY36" fmla="*/ 703437 h 928330"/>
                <a:gd name="connsiteX37" fmla="*/ 226612 w 428976"/>
                <a:gd name="connsiteY37" fmla="*/ 691510 h 928330"/>
                <a:gd name="connsiteX38" fmla="*/ 214685 w 428976"/>
                <a:gd name="connsiteY38" fmla="*/ 643803 h 928330"/>
                <a:gd name="connsiteX39" fmla="*/ 206734 w 428976"/>
                <a:gd name="connsiteY39" fmla="*/ 635851 h 928330"/>
                <a:gd name="connsiteX40" fmla="*/ 202759 w 428976"/>
                <a:gd name="connsiteY40" fmla="*/ 623924 h 928330"/>
                <a:gd name="connsiteX41" fmla="*/ 194807 w 428976"/>
                <a:gd name="connsiteY41" fmla="*/ 631876 h 928330"/>
                <a:gd name="connsiteX42" fmla="*/ 186856 w 428976"/>
                <a:gd name="connsiteY42" fmla="*/ 663681 h 928330"/>
                <a:gd name="connsiteX43" fmla="*/ 185325 w 428976"/>
                <a:gd name="connsiteY43" fmla="*/ 712600 h 928330"/>
                <a:gd name="connsiteX44" fmla="*/ 156581 w 428976"/>
                <a:gd name="connsiteY44" fmla="*/ 727887 h 928330"/>
                <a:gd name="connsiteX45" fmla="*/ 118972 w 428976"/>
                <a:gd name="connsiteY45" fmla="*/ 712303 h 928330"/>
                <a:gd name="connsiteX46" fmla="*/ 114997 w 428976"/>
                <a:gd name="connsiteY46" fmla="*/ 737688 h 928330"/>
                <a:gd name="connsiteX47" fmla="*/ 103069 w 428976"/>
                <a:gd name="connsiteY47" fmla="*/ 771023 h 928330"/>
                <a:gd name="connsiteX48" fmla="*/ 107343 w 428976"/>
                <a:gd name="connsiteY48" fmla="*/ 794877 h 928330"/>
                <a:gd name="connsiteX49" fmla="*/ 99392 w 428976"/>
                <a:gd name="connsiteY49" fmla="*/ 802829 h 928330"/>
                <a:gd name="connsiteX50" fmla="*/ 87465 w 428976"/>
                <a:gd name="connsiteY50" fmla="*/ 826683 h 928330"/>
                <a:gd name="connsiteX51" fmla="*/ 79513 w 428976"/>
                <a:gd name="connsiteY51" fmla="*/ 834634 h 928330"/>
                <a:gd name="connsiteX52" fmla="*/ 60549 w 428976"/>
                <a:gd name="connsiteY52" fmla="*/ 883554 h 928330"/>
                <a:gd name="connsiteX53" fmla="*/ 47092 w 428976"/>
                <a:gd name="connsiteY53" fmla="*/ 927879 h 928330"/>
                <a:gd name="connsiteX54" fmla="*/ 7952 w 428976"/>
                <a:gd name="connsiteY54" fmla="*/ 910171 h 928330"/>
                <a:gd name="connsiteX55" fmla="*/ 0 w 428976"/>
                <a:gd name="connsiteY55" fmla="*/ 918123 h 9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8976" h="928330">
                  <a:moveTo>
                    <a:pt x="291130" y="71656"/>
                  </a:moveTo>
                  <a:cubicBezTo>
                    <a:pt x="308358" y="70331"/>
                    <a:pt x="334362" y="71816"/>
                    <a:pt x="348327" y="70075"/>
                  </a:cubicBezTo>
                  <a:cubicBezTo>
                    <a:pt x="362292" y="68334"/>
                    <a:pt x="371610" y="67886"/>
                    <a:pt x="374923" y="61210"/>
                  </a:cubicBezTo>
                  <a:cubicBezTo>
                    <a:pt x="378236" y="54534"/>
                    <a:pt x="376404" y="33947"/>
                    <a:pt x="368205" y="30021"/>
                  </a:cubicBezTo>
                  <a:cubicBezTo>
                    <a:pt x="360006" y="26095"/>
                    <a:pt x="327091" y="41853"/>
                    <a:pt x="325728" y="37654"/>
                  </a:cubicBezTo>
                  <a:cubicBezTo>
                    <a:pt x="324365" y="33455"/>
                    <a:pt x="347751" y="10937"/>
                    <a:pt x="360029" y="4825"/>
                  </a:cubicBezTo>
                  <a:cubicBezTo>
                    <a:pt x="372307" y="-1287"/>
                    <a:pt x="394094" y="-345"/>
                    <a:pt x="399395" y="980"/>
                  </a:cubicBezTo>
                  <a:cubicBezTo>
                    <a:pt x="402045" y="4956"/>
                    <a:pt x="407547" y="16823"/>
                    <a:pt x="412235" y="27577"/>
                  </a:cubicBezTo>
                  <a:cubicBezTo>
                    <a:pt x="416923" y="38331"/>
                    <a:pt x="426261" y="54161"/>
                    <a:pt x="427521" y="65504"/>
                  </a:cubicBezTo>
                  <a:cubicBezTo>
                    <a:pt x="426196" y="74781"/>
                    <a:pt x="430423" y="94093"/>
                    <a:pt x="428435" y="105559"/>
                  </a:cubicBezTo>
                  <a:cubicBezTo>
                    <a:pt x="426447" y="117025"/>
                    <a:pt x="420435" y="127677"/>
                    <a:pt x="415595" y="134303"/>
                  </a:cubicBezTo>
                  <a:cubicBezTo>
                    <a:pt x="410755" y="140929"/>
                    <a:pt x="405049" y="139912"/>
                    <a:pt x="399394" y="145315"/>
                  </a:cubicBezTo>
                  <a:cubicBezTo>
                    <a:pt x="393739" y="150719"/>
                    <a:pt x="385281" y="161168"/>
                    <a:pt x="381663" y="166724"/>
                  </a:cubicBezTo>
                  <a:cubicBezTo>
                    <a:pt x="378045" y="172280"/>
                    <a:pt x="378509" y="174542"/>
                    <a:pt x="377687" y="178651"/>
                  </a:cubicBezTo>
                  <a:cubicBezTo>
                    <a:pt x="376362" y="185277"/>
                    <a:pt x="375351" y="191974"/>
                    <a:pt x="373712" y="198530"/>
                  </a:cubicBezTo>
                  <a:cubicBezTo>
                    <a:pt x="372696" y="202596"/>
                    <a:pt x="370887" y="206428"/>
                    <a:pt x="369736" y="210457"/>
                  </a:cubicBezTo>
                  <a:cubicBezTo>
                    <a:pt x="357717" y="252521"/>
                    <a:pt x="376708" y="193517"/>
                    <a:pt x="357809" y="250213"/>
                  </a:cubicBezTo>
                  <a:lnTo>
                    <a:pt x="345882" y="285994"/>
                  </a:lnTo>
                  <a:cubicBezTo>
                    <a:pt x="344557" y="289970"/>
                    <a:pt x="344869" y="294958"/>
                    <a:pt x="341906" y="297921"/>
                  </a:cubicBezTo>
                  <a:lnTo>
                    <a:pt x="329979" y="309848"/>
                  </a:lnTo>
                  <a:lnTo>
                    <a:pt x="310101" y="369483"/>
                  </a:lnTo>
                  <a:lnTo>
                    <a:pt x="302150" y="393337"/>
                  </a:lnTo>
                  <a:lnTo>
                    <a:pt x="298174" y="405263"/>
                  </a:lnTo>
                  <a:cubicBezTo>
                    <a:pt x="313704" y="420795"/>
                    <a:pt x="297408" y="409239"/>
                    <a:pt x="318052" y="409239"/>
                  </a:cubicBezTo>
                  <a:cubicBezTo>
                    <a:pt x="322243" y="409239"/>
                    <a:pt x="326003" y="411890"/>
                    <a:pt x="329979" y="413215"/>
                  </a:cubicBezTo>
                  <a:cubicBezTo>
                    <a:pt x="328654" y="425142"/>
                    <a:pt x="330731" y="437966"/>
                    <a:pt x="326004" y="448996"/>
                  </a:cubicBezTo>
                  <a:cubicBezTo>
                    <a:pt x="322313" y="457609"/>
                    <a:pt x="306125" y="468874"/>
                    <a:pt x="306125" y="468874"/>
                  </a:cubicBezTo>
                  <a:cubicBezTo>
                    <a:pt x="304800" y="472850"/>
                    <a:pt x="304024" y="477053"/>
                    <a:pt x="302150" y="480801"/>
                  </a:cubicBezTo>
                  <a:cubicBezTo>
                    <a:pt x="300013" y="485075"/>
                    <a:pt x="294674" y="487974"/>
                    <a:pt x="294199" y="492728"/>
                  </a:cubicBezTo>
                  <a:cubicBezTo>
                    <a:pt x="292793" y="506786"/>
                    <a:pt x="297882" y="519681"/>
                    <a:pt x="302150" y="532484"/>
                  </a:cubicBezTo>
                  <a:cubicBezTo>
                    <a:pt x="292062" y="562749"/>
                    <a:pt x="295843" y="548119"/>
                    <a:pt x="290223" y="576217"/>
                  </a:cubicBezTo>
                  <a:cubicBezTo>
                    <a:pt x="288898" y="630551"/>
                    <a:pt x="290030" y="685000"/>
                    <a:pt x="286247" y="739218"/>
                  </a:cubicBezTo>
                  <a:cubicBezTo>
                    <a:pt x="285986" y="742957"/>
                    <a:pt x="281510" y="745241"/>
                    <a:pt x="278296" y="747170"/>
                  </a:cubicBezTo>
                  <a:cubicBezTo>
                    <a:pt x="274703" y="749326"/>
                    <a:pt x="270345" y="749820"/>
                    <a:pt x="266369" y="751145"/>
                  </a:cubicBezTo>
                  <a:cubicBezTo>
                    <a:pt x="261068" y="749820"/>
                    <a:pt x="255353" y="749614"/>
                    <a:pt x="250466" y="747170"/>
                  </a:cubicBezTo>
                  <a:cubicBezTo>
                    <a:pt x="239365" y="741619"/>
                    <a:pt x="237493" y="724152"/>
                    <a:pt x="234564" y="715364"/>
                  </a:cubicBezTo>
                  <a:lnTo>
                    <a:pt x="230588" y="703437"/>
                  </a:lnTo>
                  <a:lnTo>
                    <a:pt x="226612" y="691510"/>
                  </a:lnTo>
                  <a:cubicBezTo>
                    <a:pt x="225298" y="683623"/>
                    <a:pt x="220987" y="650106"/>
                    <a:pt x="214685" y="643803"/>
                  </a:cubicBezTo>
                  <a:lnTo>
                    <a:pt x="206734" y="635851"/>
                  </a:lnTo>
                  <a:cubicBezTo>
                    <a:pt x="205409" y="631875"/>
                    <a:pt x="206735" y="625249"/>
                    <a:pt x="202759" y="623924"/>
                  </a:cubicBezTo>
                  <a:cubicBezTo>
                    <a:pt x="199203" y="622739"/>
                    <a:pt x="196736" y="628662"/>
                    <a:pt x="194807" y="631876"/>
                  </a:cubicBezTo>
                  <a:cubicBezTo>
                    <a:pt x="191306" y="637712"/>
                    <a:pt x="188436" y="650227"/>
                    <a:pt x="186856" y="663681"/>
                  </a:cubicBezTo>
                  <a:cubicBezTo>
                    <a:pt x="185276" y="677135"/>
                    <a:pt x="190371" y="701899"/>
                    <a:pt x="185325" y="712600"/>
                  </a:cubicBezTo>
                  <a:cubicBezTo>
                    <a:pt x="180279" y="723301"/>
                    <a:pt x="167640" y="727936"/>
                    <a:pt x="156581" y="727887"/>
                  </a:cubicBezTo>
                  <a:cubicBezTo>
                    <a:pt x="145522" y="727838"/>
                    <a:pt x="125597" y="692425"/>
                    <a:pt x="118972" y="712303"/>
                  </a:cubicBezTo>
                  <a:cubicBezTo>
                    <a:pt x="117647" y="721580"/>
                    <a:pt x="117104" y="728557"/>
                    <a:pt x="114997" y="737688"/>
                  </a:cubicBezTo>
                  <a:cubicBezTo>
                    <a:pt x="114991" y="737713"/>
                    <a:pt x="104345" y="761492"/>
                    <a:pt x="103069" y="771023"/>
                  </a:cubicBezTo>
                  <a:cubicBezTo>
                    <a:pt x="101793" y="780554"/>
                    <a:pt x="107956" y="789576"/>
                    <a:pt x="107343" y="794877"/>
                  </a:cubicBezTo>
                  <a:cubicBezTo>
                    <a:pt x="106730" y="800178"/>
                    <a:pt x="102042" y="800178"/>
                    <a:pt x="99392" y="802829"/>
                  </a:cubicBezTo>
                  <a:cubicBezTo>
                    <a:pt x="95193" y="815425"/>
                    <a:pt x="96272" y="815675"/>
                    <a:pt x="87465" y="826683"/>
                  </a:cubicBezTo>
                  <a:cubicBezTo>
                    <a:pt x="85123" y="829610"/>
                    <a:pt x="83999" y="825156"/>
                    <a:pt x="79513" y="834634"/>
                  </a:cubicBezTo>
                  <a:cubicBezTo>
                    <a:pt x="75027" y="844112"/>
                    <a:pt x="78786" y="865320"/>
                    <a:pt x="60549" y="883554"/>
                  </a:cubicBezTo>
                  <a:cubicBezTo>
                    <a:pt x="53738" y="903991"/>
                    <a:pt x="55858" y="923443"/>
                    <a:pt x="47092" y="927879"/>
                  </a:cubicBezTo>
                  <a:cubicBezTo>
                    <a:pt x="38326" y="932315"/>
                    <a:pt x="31127" y="902447"/>
                    <a:pt x="7952" y="910171"/>
                  </a:cubicBezTo>
                  <a:lnTo>
                    <a:pt x="0" y="918123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8770043" y="4375687"/>
              <a:ext cx="290855" cy="516634"/>
            </a:xfrm>
            <a:custGeom>
              <a:avLst/>
              <a:gdLst>
                <a:gd name="connsiteX0" fmla="*/ 263887 w 263887"/>
                <a:gd name="connsiteY0" fmla="*/ 0 h 484816"/>
                <a:gd name="connsiteX1" fmla="*/ 260818 w 263887"/>
                <a:gd name="connsiteY1" fmla="*/ 64438 h 484816"/>
                <a:gd name="connsiteX2" fmla="*/ 257750 w 263887"/>
                <a:gd name="connsiteY2" fmla="*/ 104328 h 484816"/>
                <a:gd name="connsiteX3" fmla="*/ 242408 w 263887"/>
                <a:gd name="connsiteY3" fmla="*/ 131944 h 484816"/>
                <a:gd name="connsiteX4" fmla="*/ 236271 w 263887"/>
                <a:gd name="connsiteY4" fmla="*/ 150354 h 484816"/>
                <a:gd name="connsiteX5" fmla="*/ 233202 w 263887"/>
                <a:gd name="connsiteY5" fmla="*/ 159560 h 484816"/>
                <a:gd name="connsiteX6" fmla="*/ 227065 w 263887"/>
                <a:gd name="connsiteY6" fmla="*/ 168765 h 484816"/>
                <a:gd name="connsiteX7" fmla="*/ 214792 w 263887"/>
                <a:gd name="connsiteY7" fmla="*/ 187176 h 484816"/>
                <a:gd name="connsiteX8" fmla="*/ 211723 w 263887"/>
                <a:gd name="connsiteY8" fmla="*/ 196381 h 484816"/>
                <a:gd name="connsiteX9" fmla="*/ 205586 w 263887"/>
                <a:gd name="connsiteY9" fmla="*/ 205587 h 484816"/>
                <a:gd name="connsiteX10" fmla="*/ 190244 w 263887"/>
                <a:gd name="connsiteY10" fmla="*/ 233203 h 484816"/>
                <a:gd name="connsiteX11" fmla="*/ 184107 w 263887"/>
                <a:gd name="connsiteY11" fmla="*/ 242408 h 484816"/>
                <a:gd name="connsiteX12" fmla="*/ 168765 w 263887"/>
                <a:gd name="connsiteY12" fmla="*/ 270024 h 484816"/>
                <a:gd name="connsiteX13" fmla="*/ 159559 w 263887"/>
                <a:gd name="connsiteY13" fmla="*/ 276161 h 484816"/>
                <a:gd name="connsiteX14" fmla="*/ 153423 w 263887"/>
                <a:gd name="connsiteY14" fmla="*/ 285366 h 484816"/>
                <a:gd name="connsiteX15" fmla="*/ 147286 w 263887"/>
                <a:gd name="connsiteY15" fmla="*/ 303777 h 484816"/>
                <a:gd name="connsiteX16" fmla="*/ 122738 w 263887"/>
                <a:gd name="connsiteY16" fmla="*/ 340599 h 484816"/>
                <a:gd name="connsiteX17" fmla="*/ 110464 w 263887"/>
                <a:gd name="connsiteY17" fmla="*/ 359009 h 484816"/>
                <a:gd name="connsiteX18" fmla="*/ 104327 w 263887"/>
                <a:gd name="connsiteY18" fmla="*/ 368215 h 484816"/>
                <a:gd name="connsiteX19" fmla="*/ 95122 w 263887"/>
                <a:gd name="connsiteY19" fmla="*/ 374352 h 484816"/>
                <a:gd name="connsiteX20" fmla="*/ 73643 w 263887"/>
                <a:gd name="connsiteY20" fmla="*/ 395831 h 484816"/>
                <a:gd name="connsiteX21" fmla="*/ 67506 w 263887"/>
                <a:gd name="connsiteY21" fmla="*/ 405036 h 484816"/>
                <a:gd name="connsiteX22" fmla="*/ 58300 w 263887"/>
                <a:gd name="connsiteY22" fmla="*/ 411173 h 484816"/>
                <a:gd name="connsiteX23" fmla="*/ 46027 w 263887"/>
                <a:gd name="connsiteY23" fmla="*/ 429584 h 484816"/>
                <a:gd name="connsiteX24" fmla="*/ 39890 w 263887"/>
                <a:gd name="connsiteY24" fmla="*/ 438789 h 484816"/>
                <a:gd name="connsiteX25" fmla="*/ 30684 w 263887"/>
                <a:gd name="connsiteY25" fmla="*/ 444926 h 484816"/>
                <a:gd name="connsiteX26" fmla="*/ 18410 w 263887"/>
                <a:gd name="connsiteY26" fmla="*/ 463337 h 484816"/>
                <a:gd name="connsiteX27" fmla="*/ 6137 w 263887"/>
                <a:gd name="connsiteY27" fmla="*/ 481748 h 484816"/>
                <a:gd name="connsiteX28" fmla="*/ 0 w 263887"/>
                <a:gd name="connsiteY28" fmla="*/ 484816 h 48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887" h="484816">
                  <a:moveTo>
                    <a:pt x="263887" y="0"/>
                  </a:moveTo>
                  <a:cubicBezTo>
                    <a:pt x="250514" y="33431"/>
                    <a:pt x="260818" y="1316"/>
                    <a:pt x="260818" y="64438"/>
                  </a:cubicBezTo>
                  <a:cubicBezTo>
                    <a:pt x="260818" y="77774"/>
                    <a:pt x="259404" y="91095"/>
                    <a:pt x="257750" y="104328"/>
                  </a:cubicBezTo>
                  <a:cubicBezTo>
                    <a:pt x="255900" y="119134"/>
                    <a:pt x="248381" y="114026"/>
                    <a:pt x="242408" y="131944"/>
                  </a:cubicBezTo>
                  <a:lnTo>
                    <a:pt x="236271" y="150354"/>
                  </a:lnTo>
                  <a:cubicBezTo>
                    <a:pt x="235248" y="153423"/>
                    <a:pt x="234996" y="156869"/>
                    <a:pt x="233202" y="159560"/>
                  </a:cubicBezTo>
                  <a:lnTo>
                    <a:pt x="227065" y="168765"/>
                  </a:lnTo>
                  <a:cubicBezTo>
                    <a:pt x="219771" y="190649"/>
                    <a:pt x="230113" y="164195"/>
                    <a:pt x="214792" y="187176"/>
                  </a:cubicBezTo>
                  <a:cubicBezTo>
                    <a:pt x="212998" y="189867"/>
                    <a:pt x="213170" y="193488"/>
                    <a:pt x="211723" y="196381"/>
                  </a:cubicBezTo>
                  <a:cubicBezTo>
                    <a:pt x="210074" y="199680"/>
                    <a:pt x="207632" y="202518"/>
                    <a:pt x="205586" y="205587"/>
                  </a:cubicBezTo>
                  <a:cubicBezTo>
                    <a:pt x="200186" y="221789"/>
                    <a:pt x="204312" y="212102"/>
                    <a:pt x="190244" y="233203"/>
                  </a:cubicBezTo>
                  <a:lnTo>
                    <a:pt x="184107" y="242408"/>
                  </a:lnTo>
                  <a:cubicBezTo>
                    <a:pt x="180910" y="252001"/>
                    <a:pt x="177809" y="263995"/>
                    <a:pt x="168765" y="270024"/>
                  </a:cubicBezTo>
                  <a:lnTo>
                    <a:pt x="159559" y="276161"/>
                  </a:lnTo>
                  <a:cubicBezTo>
                    <a:pt x="157514" y="279229"/>
                    <a:pt x="154921" y="281996"/>
                    <a:pt x="153423" y="285366"/>
                  </a:cubicBezTo>
                  <a:cubicBezTo>
                    <a:pt x="150796" y="291277"/>
                    <a:pt x="150874" y="298394"/>
                    <a:pt x="147286" y="303777"/>
                  </a:cubicBezTo>
                  <a:lnTo>
                    <a:pt x="122738" y="340599"/>
                  </a:lnTo>
                  <a:lnTo>
                    <a:pt x="110464" y="359009"/>
                  </a:lnTo>
                  <a:cubicBezTo>
                    <a:pt x="108418" y="362078"/>
                    <a:pt x="107396" y="366169"/>
                    <a:pt x="104327" y="368215"/>
                  </a:cubicBezTo>
                  <a:lnTo>
                    <a:pt x="95122" y="374352"/>
                  </a:lnTo>
                  <a:cubicBezTo>
                    <a:pt x="81054" y="395453"/>
                    <a:pt x="89845" y="390429"/>
                    <a:pt x="73643" y="395831"/>
                  </a:cubicBezTo>
                  <a:cubicBezTo>
                    <a:pt x="71597" y="398899"/>
                    <a:pt x="70114" y="402428"/>
                    <a:pt x="67506" y="405036"/>
                  </a:cubicBezTo>
                  <a:cubicBezTo>
                    <a:pt x="64898" y="407644"/>
                    <a:pt x="60729" y="408397"/>
                    <a:pt x="58300" y="411173"/>
                  </a:cubicBezTo>
                  <a:cubicBezTo>
                    <a:pt x="53443" y="416724"/>
                    <a:pt x="50118" y="423447"/>
                    <a:pt x="46027" y="429584"/>
                  </a:cubicBezTo>
                  <a:cubicBezTo>
                    <a:pt x="43981" y="432652"/>
                    <a:pt x="42958" y="436743"/>
                    <a:pt x="39890" y="438789"/>
                  </a:cubicBezTo>
                  <a:lnTo>
                    <a:pt x="30684" y="444926"/>
                  </a:lnTo>
                  <a:lnTo>
                    <a:pt x="18410" y="463337"/>
                  </a:lnTo>
                  <a:cubicBezTo>
                    <a:pt x="18409" y="463338"/>
                    <a:pt x="6138" y="481748"/>
                    <a:pt x="6137" y="481748"/>
                  </a:cubicBezTo>
                  <a:lnTo>
                    <a:pt x="0" y="484816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36" name="87 CuadroTexto"/>
            <p:cNvSpPr txBox="1">
              <a:spLocks noChangeArrowheads="1"/>
            </p:cNvSpPr>
            <p:nvPr/>
          </p:nvSpPr>
          <p:spPr bwMode="auto">
            <a:xfrm>
              <a:off x="9404349" y="4937126"/>
              <a:ext cx="808358" cy="266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es-MX" altLang="es-MX" sz="900">
                  <a:solidFill>
                    <a:prstClr val="black"/>
                  </a:solidFill>
                </a:rPr>
                <a:t>Campeche</a:t>
              </a:r>
            </a:p>
          </p:txBody>
        </p:sp>
        <p:cxnSp>
          <p:nvCxnSpPr>
            <p:cNvPr id="90" name="89 Conector recto de flecha"/>
            <p:cNvCxnSpPr/>
            <p:nvPr/>
          </p:nvCxnSpPr>
          <p:spPr>
            <a:xfrm flipH="1">
              <a:off x="8766176" y="5114925"/>
              <a:ext cx="6080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3" name="54 Rectángulo redondeado"/>
            <p:cNvSpPr/>
            <p:nvPr/>
          </p:nvSpPr>
          <p:spPr>
            <a:xfrm>
              <a:off x="1808958" y="4487863"/>
              <a:ext cx="1447651" cy="449263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s-MX" sz="1050" dirty="0">
                  <a:solidFill>
                    <a:prstClr val="black"/>
                  </a:solidFill>
                  <a:latin typeface="Calibri"/>
                </a:rPr>
                <a:t>PARTICIPACIÓN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5858693" y="2371664"/>
              <a:ext cx="810287" cy="1256912"/>
            </a:xfrm>
            <a:custGeom>
              <a:avLst/>
              <a:gdLst>
                <a:gd name="connsiteX0" fmla="*/ 107423 w 787715"/>
                <a:gd name="connsiteY0" fmla="*/ 170761 h 1244910"/>
                <a:gd name="connsiteX1" fmla="*/ 129457 w 787715"/>
                <a:gd name="connsiteY1" fmla="*/ 168007 h 1244910"/>
                <a:gd name="connsiteX2" fmla="*/ 168016 w 787715"/>
                <a:gd name="connsiteY2" fmla="*/ 156990 h 1244910"/>
                <a:gd name="connsiteX3" fmla="*/ 195558 w 787715"/>
                <a:gd name="connsiteY3" fmla="*/ 148727 h 1244910"/>
                <a:gd name="connsiteX4" fmla="*/ 203821 w 787715"/>
                <a:gd name="connsiteY4" fmla="*/ 145973 h 1244910"/>
                <a:gd name="connsiteX5" fmla="*/ 214838 w 787715"/>
                <a:gd name="connsiteY5" fmla="*/ 132202 h 1244910"/>
                <a:gd name="connsiteX6" fmla="*/ 228609 w 787715"/>
                <a:gd name="connsiteY6" fmla="*/ 121185 h 1244910"/>
                <a:gd name="connsiteX7" fmla="*/ 236872 w 787715"/>
                <a:gd name="connsiteY7" fmla="*/ 104660 h 1244910"/>
                <a:gd name="connsiteX8" fmla="*/ 236872 w 787715"/>
                <a:gd name="connsiteY8" fmla="*/ 79872 h 1244910"/>
                <a:gd name="connsiteX9" fmla="*/ 242380 w 787715"/>
                <a:gd name="connsiteY9" fmla="*/ 74363 h 1244910"/>
                <a:gd name="connsiteX10" fmla="*/ 245134 w 787715"/>
                <a:gd name="connsiteY10" fmla="*/ 66101 h 1244910"/>
                <a:gd name="connsiteX11" fmla="*/ 258905 w 787715"/>
                <a:gd name="connsiteY11" fmla="*/ 55084 h 1244910"/>
                <a:gd name="connsiteX12" fmla="*/ 261660 w 787715"/>
                <a:gd name="connsiteY12" fmla="*/ 46821 h 1244910"/>
                <a:gd name="connsiteX13" fmla="*/ 272676 w 787715"/>
                <a:gd name="connsiteY13" fmla="*/ 33050 h 1244910"/>
                <a:gd name="connsiteX14" fmla="*/ 275431 w 787715"/>
                <a:gd name="connsiteY14" fmla="*/ 24788 h 1244910"/>
                <a:gd name="connsiteX15" fmla="*/ 289202 w 787715"/>
                <a:gd name="connsiteY15" fmla="*/ 13771 h 1244910"/>
                <a:gd name="connsiteX16" fmla="*/ 316744 w 787715"/>
                <a:gd name="connsiteY16" fmla="*/ 5508 h 1244910"/>
                <a:gd name="connsiteX17" fmla="*/ 341532 w 787715"/>
                <a:gd name="connsiteY17" fmla="*/ 0 h 1244910"/>
                <a:gd name="connsiteX18" fmla="*/ 432421 w 787715"/>
                <a:gd name="connsiteY18" fmla="*/ 2754 h 1244910"/>
                <a:gd name="connsiteX19" fmla="*/ 443438 w 787715"/>
                <a:gd name="connsiteY19" fmla="*/ 5508 h 1244910"/>
                <a:gd name="connsiteX20" fmla="*/ 479243 w 787715"/>
                <a:gd name="connsiteY20" fmla="*/ 8262 h 1244910"/>
                <a:gd name="connsiteX21" fmla="*/ 490260 w 787715"/>
                <a:gd name="connsiteY21" fmla="*/ 11016 h 1244910"/>
                <a:gd name="connsiteX22" fmla="*/ 495768 w 787715"/>
                <a:gd name="connsiteY22" fmla="*/ 16525 h 1244910"/>
                <a:gd name="connsiteX23" fmla="*/ 504031 w 787715"/>
                <a:gd name="connsiteY23" fmla="*/ 22033 h 1244910"/>
                <a:gd name="connsiteX24" fmla="*/ 509539 w 787715"/>
                <a:gd name="connsiteY24" fmla="*/ 27542 h 1244910"/>
                <a:gd name="connsiteX25" fmla="*/ 517802 w 787715"/>
                <a:gd name="connsiteY25" fmla="*/ 33050 h 1244910"/>
                <a:gd name="connsiteX26" fmla="*/ 523310 w 787715"/>
                <a:gd name="connsiteY26" fmla="*/ 38559 h 1244910"/>
                <a:gd name="connsiteX27" fmla="*/ 531573 w 787715"/>
                <a:gd name="connsiteY27" fmla="*/ 41313 h 1244910"/>
                <a:gd name="connsiteX28" fmla="*/ 545344 w 787715"/>
                <a:gd name="connsiteY28" fmla="*/ 55084 h 1244910"/>
                <a:gd name="connsiteX29" fmla="*/ 553607 w 787715"/>
                <a:gd name="connsiteY29" fmla="*/ 68855 h 1244910"/>
                <a:gd name="connsiteX30" fmla="*/ 559115 w 787715"/>
                <a:gd name="connsiteY30" fmla="*/ 77118 h 1244910"/>
                <a:gd name="connsiteX31" fmla="*/ 567378 w 787715"/>
                <a:gd name="connsiteY31" fmla="*/ 82626 h 1244910"/>
                <a:gd name="connsiteX32" fmla="*/ 578394 w 787715"/>
                <a:gd name="connsiteY32" fmla="*/ 96397 h 1244910"/>
                <a:gd name="connsiteX33" fmla="*/ 583903 w 787715"/>
                <a:gd name="connsiteY33" fmla="*/ 101906 h 1244910"/>
                <a:gd name="connsiteX34" fmla="*/ 592166 w 787715"/>
                <a:gd name="connsiteY34" fmla="*/ 115677 h 1244910"/>
                <a:gd name="connsiteX35" fmla="*/ 594920 w 787715"/>
                <a:gd name="connsiteY35" fmla="*/ 123939 h 1244910"/>
                <a:gd name="connsiteX36" fmla="*/ 605937 w 787715"/>
                <a:gd name="connsiteY36" fmla="*/ 134956 h 1244910"/>
                <a:gd name="connsiteX37" fmla="*/ 614199 w 787715"/>
                <a:gd name="connsiteY37" fmla="*/ 151482 h 1244910"/>
                <a:gd name="connsiteX38" fmla="*/ 616954 w 787715"/>
                <a:gd name="connsiteY38" fmla="*/ 159744 h 1244910"/>
                <a:gd name="connsiteX39" fmla="*/ 622462 w 787715"/>
                <a:gd name="connsiteY39" fmla="*/ 181778 h 1244910"/>
                <a:gd name="connsiteX40" fmla="*/ 627970 w 787715"/>
                <a:gd name="connsiteY40" fmla="*/ 201057 h 1244910"/>
                <a:gd name="connsiteX41" fmla="*/ 630725 w 787715"/>
                <a:gd name="connsiteY41" fmla="*/ 214829 h 1244910"/>
                <a:gd name="connsiteX42" fmla="*/ 636233 w 787715"/>
                <a:gd name="connsiteY42" fmla="*/ 234108 h 1244910"/>
                <a:gd name="connsiteX43" fmla="*/ 641741 w 787715"/>
                <a:gd name="connsiteY43" fmla="*/ 242371 h 1244910"/>
                <a:gd name="connsiteX44" fmla="*/ 652758 w 787715"/>
                <a:gd name="connsiteY44" fmla="*/ 253388 h 1244910"/>
                <a:gd name="connsiteX45" fmla="*/ 655513 w 787715"/>
                <a:gd name="connsiteY45" fmla="*/ 261650 h 1244910"/>
                <a:gd name="connsiteX46" fmla="*/ 661021 w 787715"/>
                <a:gd name="connsiteY46" fmla="*/ 267159 h 1244910"/>
                <a:gd name="connsiteX47" fmla="*/ 672038 w 787715"/>
                <a:gd name="connsiteY47" fmla="*/ 280930 h 1244910"/>
                <a:gd name="connsiteX48" fmla="*/ 674792 w 787715"/>
                <a:gd name="connsiteY48" fmla="*/ 289192 h 1244910"/>
                <a:gd name="connsiteX49" fmla="*/ 680300 w 787715"/>
                <a:gd name="connsiteY49" fmla="*/ 294701 h 1244910"/>
                <a:gd name="connsiteX50" fmla="*/ 688563 w 787715"/>
                <a:gd name="connsiteY50" fmla="*/ 319489 h 1244910"/>
                <a:gd name="connsiteX51" fmla="*/ 691317 w 787715"/>
                <a:gd name="connsiteY51" fmla="*/ 327751 h 1244910"/>
                <a:gd name="connsiteX52" fmla="*/ 696826 w 787715"/>
                <a:gd name="connsiteY52" fmla="*/ 333260 h 1244910"/>
                <a:gd name="connsiteX53" fmla="*/ 702334 w 787715"/>
                <a:gd name="connsiteY53" fmla="*/ 341522 h 1244910"/>
                <a:gd name="connsiteX54" fmla="*/ 707843 w 787715"/>
                <a:gd name="connsiteY54" fmla="*/ 347031 h 1244910"/>
                <a:gd name="connsiteX55" fmla="*/ 718860 w 787715"/>
                <a:gd name="connsiteY55" fmla="*/ 363556 h 1244910"/>
                <a:gd name="connsiteX56" fmla="*/ 727122 w 787715"/>
                <a:gd name="connsiteY56" fmla="*/ 380082 h 1244910"/>
                <a:gd name="connsiteX57" fmla="*/ 729876 w 787715"/>
                <a:gd name="connsiteY57" fmla="*/ 388344 h 1244910"/>
                <a:gd name="connsiteX58" fmla="*/ 743647 w 787715"/>
                <a:gd name="connsiteY58" fmla="*/ 399361 h 1244910"/>
                <a:gd name="connsiteX59" fmla="*/ 749156 w 787715"/>
                <a:gd name="connsiteY59" fmla="*/ 404869 h 1244910"/>
                <a:gd name="connsiteX60" fmla="*/ 754664 w 787715"/>
                <a:gd name="connsiteY60" fmla="*/ 421395 h 1244910"/>
                <a:gd name="connsiteX61" fmla="*/ 765681 w 787715"/>
                <a:gd name="connsiteY61" fmla="*/ 435166 h 1244910"/>
                <a:gd name="connsiteX62" fmla="*/ 773944 w 787715"/>
                <a:gd name="connsiteY62" fmla="*/ 448937 h 1244910"/>
                <a:gd name="connsiteX63" fmla="*/ 776698 w 787715"/>
                <a:gd name="connsiteY63" fmla="*/ 457200 h 1244910"/>
                <a:gd name="connsiteX64" fmla="*/ 782207 w 787715"/>
                <a:gd name="connsiteY64" fmla="*/ 462708 h 1244910"/>
                <a:gd name="connsiteX65" fmla="*/ 787715 w 787715"/>
                <a:gd name="connsiteY65" fmla="*/ 479233 h 1244910"/>
                <a:gd name="connsiteX66" fmla="*/ 782207 w 787715"/>
                <a:gd name="connsiteY66" fmla="*/ 484742 h 1244910"/>
                <a:gd name="connsiteX67" fmla="*/ 757419 w 787715"/>
                <a:gd name="connsiteY67" fmla="*/ 490250 h 1244910"/>
                <a:gd name="connsiteX68" fmla="*/ 740893 w 787715"/>
                <a:gd name="connsiteY68" fmla="*/ 495759 h 1244910"/>
                <a:gd name="connsiteX69" fmla="*/ 732631 w 787715"/>
                <a:gd name="connsiteY69" fmla="*/ 498513 h 1244910"/>
                <a:gd name="connsiteX70" fmla="*/ 718860 w 787715"/>
                <a:gd name="connsiteY70" fmla="*/ 501267 h 1244910"/>
                <a:gd name="connsiteX71" fmla="*/ 713351 w 787715"/>
                <a:gd name="connsiteY71" fmla="*/ 506775 h 1244910"/>
                <a:gd name="connsiteX72" fmla="*/ 691317 w 787715"/>
                <a:gd name="connsiteY72" fmla="*/ 512284 h 1244910"/>
                <a:gd name="connsiteX73" fmla="*/ 674792 w 787715"/>
                <a:gd name="connsiteY73" fmla="*/ 517792 h 1244910"/>
                <a:gd name="connsiteX74" fmla="*/ 666529 w 787715"/>
                <a:gd name="connsiteY74" fmla="*/ 520547 h 1244910"/>
                <a:gd name="connsiteX75" fmla="*/ 658267 w 787715"/>
                <a:gd name="connsiteY75" fmla="*/ 526055 h 1244910"/>
                <a:gd name="connsiteX76" fmla="*/ 652758 w 787715"/>
                <a:gd name="connsiteY76" fmla="*/ 531563 h 1244910"/>
                <a:gd name="connsiteX77" fmla="*/ 644496 w 787715"/>
                <a:gd name="connsiteY77" fmla="*/ 534318 h 1244910"/>
                <a:gd name="connsiteX78" fmla="*/ 638987 w 787715"/>
                <a:gd name="connsiteY78" fmla="*/ 542580 h 1244910"/>
                <a:gd name="connsiteX79" fmla="*/ 630725 w 787715"/>
                <a:gd name="connsiteY79" fmla="*/ 548089 h 1244910"/>
                <a:gd name="connsiteX80" fmla="*/ 627970 w 787715"/>
                <a:gd name="connsiteY80" fmla="*/ 556351 h 1244910"/>
                <a:gd name="connsiteX81" fmla="*/ 622462 w 787715"/>
                <a:gd name="connsiteY81" fmla="*/ 561860 h 1244910"/>
                <a:gd name="connsiteX82" fmla="*/ 616954 w 787715"/>
                <a:gd name="connsiteY82" fmla="*/ 570122 h 1244910"/>
                <a:gd name="connsiteX83" fmla="*/ 608691 w 787715"/>
                <a:gd name="connsiteY83" fmla="*/ 583894 h 1244910"/>
                <a:gd name="connsiteX84" fmla="*/ 592166 w 787715"/>
                <a:gd name="connsiteY84" fmla="*/ 616944 h 1244910"/>
                <a:gd name="connsiteX85" fmla="*/ 586657 w 787715"/>
                <a:gd name="connsiteY85" fmla="*/ 625207 h 1244910"/>
                <a:gd name="connsiteX86" fmla="*/ 589411 w 787715"/>
                <a:gd name="connsiteY86" fmla="*/ 652749 h 1244910"/>
                <a:gd name="connsiteX87" fmla="*/ 605937 w 787715"/>
                <a:gd name="connsiteY87" fmla="*/ 669274 h 1244910"/>
                <a:gd name="connsiteX88" fmla="*/ 616954 w 787715"/>
                <a:gd name="connsiteY88" fmla="*/ 680291 h 1244910"/>
                <a:gd name="connsiteX89" fmla="*/ 622462 w 787715"/>
                <a:gd name="connsiteY89" fmla="*/ 685800 h 1244910"/>
                <a:gd name="connsiteX90" fmla="*/ 614199 w 787715"/>
                <a:gd name="connsiteY90" fmla="*/ 713342 h 1244910"/>
                <a:gd name="connsiteX91" fmla="*/ 611445 w 787715"/>
                <a:gd name="connsiteY91" fmla="*/ 721604 h 1244910"/>
                <a:gd name="connsiteX92" fmla="*/ 605937 w 787715"/>
                <a:gd name="connsiteY92" fmla="*/ 727113 h 1244910"/>
                <a:gd name="connsiteX93" fmla="*/ 603182 w 787715"/>
                <a:gd name="connsiteY93" fmla="*/ 735375 h 1244910"/>
                <a:gd name="connsiteX94" fmla="*/ 594920 w 787715"/>
                <a:gd name="connsiteY94" fmla="*/ 738130 h 1244910"/>
                <a:gd name="connsiteX95" fmla="*/ 572886 w 787715"/>
                <a:gd name="connsiteY95" fmla="*/ 743638 h 1244910"/>
                <a:gd name="connsiteX96" fmla="*/ 553607 w 787715"/>
                <a:gd name="connsiteY96" fmla="*/ 757409 h 1244910"/>
                <a:gd name="connsiteX97" fmla="*/ 548098 w 787715"/>
                <a:gd name="connsiteY97" fmla="*/ 762918 h 1244910"/>
                <a:gd name="connsiteX98" fmla="*/ 539835 w 787715"/>
                <a:gd name="connsiteY98" fmla="*/ 768426 h 1244910"/>
                <a:gd name="connsiteX99" fmla="*/ 537081 w 787715"/>
                <a:gd name="connsiteY99" fmla="*/ 776689 h 1244910"/>
                <a:gd name="connsiteX100" fmla="*/ 523310 w 787715"/>
                <a:gd name="connsiteY100" fmla="*/ 790460 h 1244910"/>
                <a:gd name="connsiteX101" fmla="*/ 517802 w 787715"/>
                <a:gd name="connsiteY101" fmla="*/ 798722 h 1244910"/>
                <a:gd name="connsiteX102" fmla="*/ 512293 w 787715"/>
                <a:gd name="connsiteY102" fmla="*/ 815248 h 1244910"/>
                <a:gd name="connsiteX103" fmla="*/ 512293 w 787715"/>
                <a:gd name="connsiteY103" fmla="*/ 851053 h 1244910"/>
                <a:gd name="connsiteX104" fmla="*/ 515047 w 787715"/>
                <a:gd name="connsiteY104" fmla="*/ 859315 h 1244910"/>
                <a:gd name="connsiteX105" fmla="*/ 523310 w 787715"/>
                <a:gd name="connsiteY105" fmla="*/ 862069 h 1244910"/>
                <a:gd name="connsiteX106" fmla="*/ 528819 w 787715"/>
                <a:gd name="connsiteY106" fmla="*/ 870332 h 1244910"/>
                <a:gd name="connsiteX107" fmla="*/ 539835 w 787715"/>
                <a:gd name="connsiteY107" fmla="*/ 884103 h 1244910"/>
                <a:gd name="connsiteX108" fmla="*/ 545344 w 787715"/>
                <a:gd name="connsiteY108" fmla="*/ 928171 h 1244910"/>
                <a:gd name="connsiteX109" fmla="*/ 550852 w 787715"/>
                <a:gd name="connsiteY109" fmla="*/ 936433 h 1244910"/>
                <a:gd name="connsiteX110" fmla="*/ 559115 w 787715"/>
                <a:gd name="connsiteY110" fmla="*/ 963975 h 1244910"/>
                <a:gd name="connsiteX111" fmla="*/ 570132 w 787715"/>
                <a:gd name="connsiteY111" fmla="*/ 974992 h 1244910"/>
                <a:gd name="connsiteX112" fmla="*/ 581149 w 787715"/>
                <a:gd name="connsiteY112" fmla="*/ 988763 h 1244910"/>
                <a:gd name="connsiteX113" fmla="*/ 592166 w 787715"/>
                <a:gd name="connsiteY113" fmla="*/ 999780 h 1244910"/>
                <a:gd name="connsiteX114" fmla="*/ 600428 w 787715"/>
                <a:gd name="connsiteY114" fmla="*/ 1016306 h 1244910"/>
                <a:gd name="connsiteX115" fmla="*/ 608691 w 787715"/>
                <a:gd name="connsiteY115" fmla="*/ 1021814 h 1244910"/>
                <a:gd name="connsiteX116" fmla="*/ 614199 w 787715"/>
                <a:gd name="connsiteY116" fmla="*/ 1030077 h 1244910"/>
                <a:gd name="connsiteX117" fmla="*/ 622462 w 787715"/>
                <a:gd name="connsiteY117" fmla="*/ 1032831 h 1244910"/>
                <a:gd name="connsiteX118" fmla="*/ 630725 w 787715"/>
                <a:gd name="connsiteY118" fmla="*/ 1038339 h 1244910"/>
                <a:gd name="connsiteX119" fmla="*/ 636233 w 787715"/>
                <a:gd name="connsiteY119" fmla="*/ 1043848 h 1244910"/>
                <a:gd name="connsiteX120" fmla="*/ 661021 w 787715"/>
                <a:gd name="connsiteY120" fmla="*/ 1057619 h 1244910"/>
                <a:gd name="connsiteX121" fmla="*/ 669284 w 787715"/>
                <a:gd name="connsiteY121" fmla="*/ 1065882 h 1244910"/>
                <a:gd name="connsiteX122" fmla="*/ 674792 w 787715"/>
                <a:gd name="connsiteY122" fmla="*/ 1082407 h 1244910"/>
                <a:gd name="connsiteX123" fmla="*/ 636233 w 787715"/>
                <a:gd name="connsiteY123" fmla="*/ 1087915 h 1244910"/>
                <a:gd name="connsiteX124" fmla="*/ 627970 w 787715"/>
                <a:gd name="connsiteY124" fmla="*/ 1090669 h 1244910"/>
                <a:gd name="connsiteX125" fmla="*/ 616954 w 787715"/>
                <a:gd name="connsiteY125" fmla="*/ 1112703 h 1244910"/>
                <a:gd name="connsiteX126" fmla="*/ 611445 w 787715"/>
                <a:gd name="connsiteY126" fmla="*/ 1134737 h 1244910"/>
                <a:gd name="connsiteX127" fmla="*/ 605937 w 787715"/>
                <a:gd name="connsiteY127" fmla="*/ 1151262 h 1244910"/>
                <a:gd name="connsiteX128" fmla="*/ 597674 w 787715"/>
                <a:gd name="connsiteY128" fmla="*/ 1176050 h 1244910"/>
                <a:gd name="connsiteX129" fmla="*/ 592166 w 787715"/>
                <a:gd name="connsiteY129" fmla="*/ 1192575 h 1244910"/>
                <a:gd name="connsiteX130" fmla="*/ 589411 w 787715"/>
                <a:gd name="connsiteY130" fmla="*/ 1214609 h 1244910"/>
                <a:gd name="connsiteX131" fmla="*/ 586657 w 787715"/>
                <a:gd name="connsiteY131" fmla="*/ 1222872 h 1244910"/>
                <a:gd name="connsiteX132" fmla="*/ 578394 w 787715"/>
                <a:gd name="connsiteY132" fmla="*/ 1228380 h 1244910"/>
                <a:gd name="connsiteX133" fmla="*/ 572886 w 787715"/>
                <a:gd name="connsiteY133" fmla="*/ 1233889 h 1244910"/>
                <a:gd name="connsiteX134" fmla="*/ 570132 w 787715"/>
                <a:gd name="connsiteY134" fmla="*/ 1242151 h 1244910"/>
                <a:gd name="connsiteX135" fmla="*/ 548098 w 787715"/>
                <a:gd name="connsiteY135" fmla="*/ 1242151 h 1244910"/>
                <a:gd name="connsiteX136" fmla="*/ 534327 w 787715"/>
                <a:gd name="connsiteY136" fmla="*/ 1231135 h 1244910"/>
                <a:gd name="connsiteX137" fmla="*/ 523310 w 787715"/>
                <a:gd name="connsiteY137" fmla="*/ 1220118 h 1244910"/>
                <a:gd name="connsiteX138" fmla="*/ 509539 w 787715"/>
                <a:gd name="connsiteY138" fmla="*/ 1209101 h 1244910"/>
                <a:gd name="connsiteX139" fmla="*/ 504031 w 787715"/>
                <a:gd name="connsiteY139" fmla="*/ 1203592 h 1244910"/>
                <a:gd name="connsiteX140" fmla="*/ 495768 w 787715"/>
                <a:gd name="connsiteY140" fmla="*/ 1200838 h 1244910"/>
                <a:gd name="connsiteX141" fmla="*/ 490260 w 787715"/>
                <a:gd name="connsiteY141" fmla="*/ 1192575 h 1244910"/>
                <a:gd name="connsiteX142" fmla="*/ 481997 w 787715"/>
                <a:gd name="connsiteY142" fmla="*/ 1189821 h 1244910"/>
                <a:gd name="connsiteX143" fmla="*/ 465472 w 787715"/>
                <a:gd name="connsiteY143" fmla="*/ 1181559 h 1244910"/>
                <a:gd name="connsiteX144" fmla="*/ 459963 w 787715"/>
                <a:gd name="connsiteY144" fmla="*/ 1176050 h 1244910"/>
                <a:gd name="connsiteX145" fmla="*/ 443438 w 787715"/>
                <a:gd name="connsiteY145" fmla="*/ 1167788 h 1244910"/>
                <a:gd name="connsiteX146" fmla="*/ 437929 w 787715"/>
                <a:gd name="connsiteY146" fmla="*/ 1162279 h 1244910"/>
                <a:gd name="connsiteX147" fmla="*/ 421404 w 787715"/>
                <a:gd name="connsiteY147" fmla="*/ 1154016 h 1244910"/>
                <a:gd name="connsiteX148" fmla="*/ 404879 w 787715"/>
                <a:gd name="connsiteY148" fmla="*/ 1145754 h 1244910"/>
                <a:gd name="connsiteX149" fmla="*/ 391108 w 787715"/>
                <a:gd name="connsiteY149" fmla="*/ 1134737 h 1244910"/>
                <a:gd name="connsiteX150" fmla="*/ 374582 w 787715"/>
                <a:gd name="connsiteY150" fmla="*/ 1129229 h 1244910"/>
                <a:gd name="connsiteX151" fmla="*/ 366320 w 787715"/>
                <a:gd name="connsiteY151" fmla="*/ 1126474 h 1244910"/>
                <a:gd name="connsiteX152" fmla="*/ 341532 w 787715"/>
                <a:gd name="connsiteY152" fmla="*/ 1118212 h 1244910"/>
                <a:gd name="connsiteX153" fmla="*/ 325007 w 787715"/>
                <a:gd name="connsiteY153" fmla="*/ 1112703 h 1244910"/>
                <a:gd name="connsiteX154" fmla="*/ 313990 w 787715"/>
                <a:gd name="connsiteY154" fmla="*/ 1109949 h 1244910"/>
                <a:gd name="connsiteX155" fmla="*/ 275431 w 787715"/>
                <a:gd name="connsiteY155" fmla="*/ 1112703 h 1244910"/>
                <a:gd name="connsiteX156" fmla="*/ 261660 w 787715"/>
                <a:gd name="connsiteY156" fmla="*/ 1120966 h 1244910"/>
                <a:gd name="connsiteX157" fmla="*/ 253397 w 787715"/>
                <a:gd name="connsiteY157" fmla="*/ 1123720 h 1244910"/>
                <a:gd name="connsiteX158" fmla="*/ 239626 w 787715"/>
                <a:gd name="connsiteY158" fmla="*/ 1131983 h 1244910"/>
                <a:gd name="connsiteX159" fmla="*/ 231363 w 787715"/>
                <a:gd name="connsiteY159" fmla="*/ 1137491 h 1244910"/>
                <a:gd name="connsiteX160" fmla="*/ 203821 w 787715"/>
                <a:gd name="connsiteY160" fmla="*/ 1143000 h 1244910"/>
                <a:gd name="connsiteX161" fmla="*/ 192804 w 787715"/>
                <a:gd name="connsiteY161" fmla="*/ 1145754 h 1244910"/>
                <a:gd name="connsiteX162" fmla="*/ 176279 w 787715"/>
                <a:gd name="connsiteY162" fmla="*/ 1151262 h 1244910"/>
                <a:gd name="connsiteX163" fmla="*/ 151491 w 787715"/>
                <a:gd name="connsiteY163" fmla="*/ 1148508 h 1244910"/>
                <a:gd name="connsiteX164" fmla="*/ 134966 w 787715"/>
                <a:gd name="connsiteY164" fmla="*/ 1129229 h 1244910"/>
                <a:gd name="connsiteX165" fmla="*/ 129457 w 787715"/>
                <a:gd name="connsiteY165" fmla="*/ 1123720 h 1244910"/>
                <a:gd name="connsiteX166" fmla="*/ 118440 w 787715"/>
                <a:gd name="connsiteY166" fmla="*/ 1109949 h 1244910"/>
                <a:gd name="connsiteX167" fmla="*/ 107423 w 787715"/>
                <a:gd name="connsiteY167" fmla="*/ 1096178 h 1244910"/>
                <a:gd name="connsiteX168" fmla="*/ 104669 w 787715"/>
                <a:gd name="connsiteY168" fmla="*/ 1087915 h 1244910"/>
                <a:gd name="connsiteX169" fmla="*/ 99161 w 787715"/>
                <a:gd name="connsiteY169" fmla="*/ 1079653 h 1244910"/>
                <a:gd name="connsiteX170" fmla="*/ 93652 w 787715"/>
                <a:gd name="connsiteY170" fmla="*/ 1063127 h 1244910"/>
                <a:gd name="connsiteX171" fmla="*/ 90898 w 787715"/>
                <a:gd name="connsiteY171" fmla="*/ 1054865 h 1244910"/>
                <a:gd name="connsiteX172" fmla="*/ 85390 w 787715"/>
                <a:gd name="connsiteY172" fmla="*/ 1049356 h 1244910"/>
                <a:gd name="connsiteX173" fmla="*/ 85390 w 787715"/>
                <a:gd name="connsiteY173" fmla="*/ 1013551 h 1244910"/>
                <a:gd name="connsiteX174" fmla="*/ 88144 w 787715"/>
                <a:gd name="connsiteY174" fmla="*/ 1005289 h 1244910"/>
                <a:gd name="connsiteX175" fmla="*/ 93652 w 787715"/>
                <a:gd name="connsiteY175" fmla="*/ 999780 h 1244910"/>
                <a:gd name="connsiteX176" fmla="*/ 93652 w 787715"/>
                <a:gd name="connsiteY176" fmla="*/ 829019 h 1244910"/>
                <a:gd name="connsiteX177" fmla="*/ 82635 w 787715"/>
                <a:gd name="connsiteY177" fmla="*/ 804231 h 1244910"/>
                <a:gd name="connsiteX178" fmla="*/ 74373 w 787715"/>
                <a:gd name="connsiteY178" fmla="*/ 801477 h 1244910"/>
                <a:gd name="connsiteX179" fmla="*/ 71619 w 787715"/>
                <a:gd name="connsiteY179" fmla="*/ 793214 h 1244910"/>
                <a:gd name="connsiteX180" fmla="*/ 63356 w 787715"/>
                <a:gd name="connsiteY180" fmla="*/ 790460 h 1244910"/>
                <a:gd name="connsiteX181" fmla="*/ 57847 w 787715"/>
                <a:gd name="connsiteY181" fmla="*/ 773935 h 1244910"/>
                <a:gd name="connsiteX182" fmla="*/ 52339 w 787715"/>
                <a:gd name="connsiteY182" fmla="*/ 765672 h 1244910"/>
                <a:gd name="connsiteX183" fmla="*/ 46831 w 787715"/>
                <a:gd name="connsiteY183" fmla="*/ 749147 h 1244910"/>
                <a:gd name="connsiteX184" fmla="*/ 44076 w 787715"/>
                <a:gd name="connsiteY184" fmla="*/ 740884 h 1244910"/>
                <a:gd name="connsiteX185" fmla="*/ 38568 w 787715"/>
                <a:gd name="connsiteY185" fmla="*/ 735375 h 1244910"/>
                <a:gd name="connsiteX186" fmla="*/ 30305 w 787715"/>
                <a:gd name="connsiteY186" fmla="*/ 718850 h 1244910"/>
                <a:gd name="connsiteX187" fmla="*/ 22043 w 787715"/>
                <a:gd name="connsiteY187" fmla="*/ 694062 h 1244910"/>
                <a:gd name="connsiteX188" fmla="*/ 16534 w 787715"/>
                <a:gd name="connsiteY188" fmla="*/ 677537 h 1244910"/>
                <a:gd name="connsiteX189" fmla="*/ 13780 w 787715"/>
                <a:gd name="connsiteY189" fmla="*/ 661012 h 1244910"/>
                <a:gd name="connsiteX190" fmla="*/ 8272 w 787715"/>
                <a:gd name="connsiteY190" fmla="*/ 644486 h 1244910"/>
                <a:gd name="connsiteX191" fmla="*/ 2763 w 787715"/>
                <a:gd name="connsiteY191" fmla="*/ 622453 h 1244910"/>
                <a:gd name="connsiteX192" fmla="*/ 2763 w 787715"/>
                <a:gd name="connsiteY192" fmla="*/ 437920 h 1244910"/>
                <a:gd name="connsiteX193" fmla="*/ 5517 w 787715"/>
                <a:gd name="connsiteY193" fmla="*/ 418641 h 1244910"/>
                <a:gd name="connsiteX194" fmla="*/ 16534 w 787715"/>
                <a:gd name="connsiteY194" fmla="*/ 393853 h 1244910"/>
                <a:gd name="connsiteX195" fmla="*/ 30305 w 787715"/>
                <a:gd name="connsiteY195" fmla="*/ 380082 h 1244910"/>
                <a:gd name="connsiteX196" fmla="*/ 35814 w 787715"/>
                <a:gd name="connsiteY196" fmla="*/ 374573 h 1244910"/>
                <a:gd name="connsiteX197" fmla="*/ 44076 w 787715"/>
                <a:gd name="connsiteY197" fmla="*/ 358048 h 1244910"/>
                <a:gd name="connsiteX198" fmla="*/ 49585 w 787715"/>
                <a:gd name="connsiteY198" fmla="*/ 341522 h 1244910"/>
                <a:gd name="connsiteX199" fmla="*/ 63356 w 787715"/>
                <a:gd name="connsiteY199" fmla="*/ 300209 h 1244910"/>
                <a:gd name="connsiteX200" fmla="*/ 71619 w 787715"/>
                <a:gd name="connsiteY200" fmla="*/ 275421 h 1244910"/>
                <a:gd name="connsiteX201" fmla="*/ 74373 w 787715"/>
                <a:gd name="connsiteY201" fmla="*/ 267159 h 1244910"/>
                <a:gd name="connsiteX202" fmla="*/ 79881 w 787715"/>
                <a:gd name="connsiteY202" fmla="*/ 261650 h 1244910"/>
                <a:gd name="connsiteX203" fmla="*/ 88144 w 787715"/>
                <a:gd name="connsiteY203" fmla="*/ 247879 h 1244910"/>
                <a:gd name="connsiteX204" fmla="*/ 96407 w 787715"/>
                <a:gd name="connsiteY204" fmla="*/ 234108 h 1244910"/>
                <a:gd name="connsiteX205" fmla="*/ 129457 w 787715"/>
                <a:gd name="connsiteY205" fmla="*/ 228600 h 1244910"/>
                <a:gd name="connsiteX206" fmla="*/ 137720 w 787715"/>
                <a:gd name="connsiteY206" fmla="*/ 225845 h 1244910"/>
                <a:gd name="connsiteX207" fmla="*/ 140474 w 787715"/>
                <a:gd name="connsiteY207" fmla="*/ 217583 h 1244910"/>
                <a:gd name="connsiteX208" fmla="*/ 132211 w 787715"/>
                <a:gd name="connsiteY208" fmla="*/ 192795 h 1244910"/>
                <a:gd name="connsiteX209" fmla="*/ 121194 w 787715"/>
                <a:gd name="connsiteY209" fmla="*/ 181778 h 1244910"/>
                <a:gd name="connsiteX210" fmla="*/ 107423 w 787715"/>
                <a:gd name="connsiteY210" fmla="*/ 170761 h 124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787715" h="1244910">
                  <a:moveTo>
                    <a:pt x="107423" y="170761"/>
                  </a:moveTo>
                  <a:cubicBezTo>
                    <a:pt x="108800" y="168466"/>
                    <a:pt x="122182" y="169371"/>
                    <a:pt x="129457" y="168007"/>
                  </a:cubicBezTo>
                  <a:cubicBezTo>
                    <a:pt x="170673" y="160279"/>
                    <a:pt x="133918" y="165514"/>
                    <a:pt x="168016" y="156990"/>
                  </a:cubicBezTo>
                  <a:cubicBezTo>
                    <a:pt x="184670" y="152827"/>
                    <a:pt x="175435" y="155435"/>
                    <a:pt x="195558" y="148727"/>
                  </a:cubicBezTo>
                  <a:lnTo>
                    <a:pt x="203821" y="145973"/>
                  </a:lnTo>
                  <a:cubicBezTo>
                    <a:pt x="207913" y="139834"/>
                    <a:pt x="209229" y="136689"/>
                    <a:pt x="214838" y="132202"/>
                  </a:cubicBezTo>
                  <a:cubicBezTo>
                    <a:pt x="222789" y="125842"/>
                    <a:pt x="222699" y="128573"/>
                    <a:pt x="228609" y="121185"/>
                  </a:cubicBezTo>
                  <a:cubicBezTo>
                    <a:pt x="234709" y="113559"/>
                    <a:pt x="233963" y="113385"/>
                    <a:pt x="236872" y="104660"/>
                  </a:cubicBezTo>
                  <a:cubicBezTo>
                    <a:pt x="233339" y="94063"/>
                    <a:pt x="231739" y="93560"/>
                    <a:pt x="236872" y="79872"/>
                  </a:cubicBezTo>
                  <a:cubicBezTo>
                    <a:pt x="237784" y="77441"/>
                    <a:pt x="240544" y="76199"/>
                    <a:pt x="242380" y="74363"/>
                  </a:cubicBezTo>
                  <a:cubicBezTo>
                    <a:pt x="243298" y="71609"/>
                    <a:pt x="243640" y="68590"/>
                    <a:pt x="245134" y="66101"/>
                  </a:cubicBezTo>
                  <a:cubicBezTo>
                    <a:pt x="247751" y="61740"/>
                    <a:pt x="255151" y="57586"/>
                    <a:pt x="258905" y="55084"/>
                  </a:cubicBezTo>
                  <a:cubicBezTo>
                    <a:pt x="259823" y="52330"/>
                    <a:pt x="260362" y="49418"/>
                    <a:pt x="261660" y="46821"/>
                  </a:cubicBezTo>
                  <a:cubicBezTo>
                    <a:pt x="265134" y="39873"/>
                    <a:pt x="267554" y="38173"/>
                    <a:pt x="272676" y="33050"/>
                  </a:cubicBezTo>
                  <a:cubicBezTo>
                    <a:pt x="273594" y="30296"/>
                    <a:pt x="273937" y="27277"/>
                    <a:pt x="275431" y="24788"/>
                  </a:cubicBezTo>
                  <a:cubicBezTo>
                    <a:pt x="277514" y="21317"/>
                    <a:pt x="286128" y="15137"/>
                    <a:pt x="289202" y="13771"/>
                  </a:cubicBezTo>
                  <a:cubicBezTo>
                    <a:pt x="300988" y="8533"/>
                    <a:pt x="305524" y="8713"/>
                    <a:pt x="316744" y="5508"/>
                  </a:cubicBezTo>
                  <a:cubicBezTo>
                    <a:pt x="335729" y="84"/>
                    <a:pt x="311710" y="4970"/>
                    <a:pt x="341532" y="0"/>
                  </a:cubicBezTo>
                  <a:cubicBezTo>
                    <a:pt x="371828" y="918"/>
                    <a:pt x="402155" y="1118"/>
                    <a:pt x="432421" y="2754"/>
                  </a:cubicBezTo>
                  <a:cubicBezTo>
                    <a:pt x="436201" y="2958"/>
                    <a:pt x="439679" y="5066"/>
                    <a:pt x="443438" y="5508"/>
                  </a:cubicBezTo>
                  <a:cubicBezTo>
                    <a:pt x="455326" y="6907"/>
                    <a:pt x="467308" y="7344"/>
                    <a:pt x="479243" y="8262"/>
                  </a:cubicBezTo>
                  <a:cubicBezTo>
                    <a:pt x="482915" y="9180"/>
                    <a:pt x="486874" y="9323"/>
                    <a:pt x="490260" y="11016"/>
                  </a:cubicBezTo>
                  <a:cubicBezTo>
                    <a:pt x="492583" y="12177"/>
                    <a:pt x="493740" y="14903"/>
                    <a:pt x="495768" y="16525"/>
                  </a:cubicBezTo>
                  <a:cubicBezTo>
                    <a:pt x="498353" y="18593"/>
                    <a:pt x="501446" y="19965"/>
                    <a:pt x="504031" y="22033"/>
                  </a:cubicBezTo>
                  <a:cubicBezTo>
                    <a:pt x="506059" y="23655"/>
                    <a:pt x="507511" y="25920"/>
                    <a:pt x="509539" y="27542"/>
                  </a:cubicBezTo>
                  <a:cubicBezTo>
                    <a:pt x="512124" y="29610"/>
                    <a:pt x="515217" y="30982"/>
                    <a:pt x="517802" y="33050"/>
                  </a:cubicBezTo>
                  <a:cubicBezTo>
                    <a:pt x="519830" y="34672"/>
                    <a:pt x="521083" y="37223"/>
                    <a:pt x="523310" y="38559"/>
                  </a:cubicBezTo>
                  <a:cubicBezTo>
                    <a:pt x="525800" y="40053"/>
                    <a:pt x="528819" y="40395"/>
                    <a:pt x="531573" y="41313"/>
                  </a:cubicBezTo>
                  <a:cubicBezTo>
                    <a:pt x="536163" y="45903"/>
                    <a:pt x="543291" y="48925"/>
                    <a:pt x="545344" y="55084"/>
                  </a:cubicBezTo>
                  <a:cubicBezTo>
                    <a:pt x="550127" y="69436"/>
                    <a:pt x="544964" y="58052"/>
                    <a:pt x="553607" y="68855"/>
                  </a:cubicBezTo>
                  <a:cubicBezTo>
                    <a:pt x="555675" y="71440"/>
                    <a:pt x="556774" y="74777"/>
                    <a:pt x="559115" y="77118"/>
                  </a:cubicBezTo>
                  <a:cubicBezTo>
                    <a:pt x="561456" y="79459"/>
                    <a:pt x="564793" y="80558"/>
                    <a:pt x="567378" y="82626"/>
                  </a:cubicBezTo>
                  <a:cubicBezTo>
                    <a:pt x="574764" y="88535"/>
                    <a:pt x="572035" y="88448"/>
                    <a:pt x="578394" y="96397"/>
                  </a:cubicBezTo>
                  <a:cubicBezTo>
                    <a:pt x="580016" y="98425"/>
                    <a:pt x="582067" y="100070"/>
                    <a:pt x="583903" y="101906"/>
                  </a:cubicBezTo>
                  <a:cubicBezTo>
                    <a:pt x="591704" y="125308"/>
                    <a:pt x="580824" y="96775"/>
                    <a:pt x="592166" y="115677"/>
                  </a:cubicBezTo>
                  <a:cubicBezTo>
                    <a:pt x="593660" y="118166"/>
                    <a:pt x="593233" y="121577"/>
                    <a:pt x="594920" y="123939"/>
                  </a:cubicBezTo>
                  <a:cubicBezTo>
                    <a:pt x="597939" y="128165"/>
                    <a:pt x="605937" y="134956"/>
                    <a:pt x="605937" y="134956"/>
                  </a:cubicBezTo>
                  <a:cubicBezTo>
                    <a:pt x="612856" y="155715"/>
                    <a:pt x="603525" y="130136"/>
                    <a:pt x="614199" y="151482"/>
                  </a:cubicBezTo>
                  <a:cubicBezTo>
                    <a:pt x="615497" y="154079"/>
                    <a:pt x="616190" y="156943"/>
                    <a:pt x="616954" y="159744"/>
                  </a:cubicBezTo>
                  <a:cubicBezTo>
                    <a:pt x="618946" y="167048"/>
                    <a:pt x="620068" y="174596"/>
                    <a:pt x="622462" y="181778"/>
                  </a:cubicBezTo>
                  <a:cubicBezTo>
                    <a:pt x="625529" y="190980"/>
                    <a:pt x="625664" y="190682"/>
                    <a:pt x="627970" y="201057"/>
                  </a:cubicBezTo>
                  <a:cubicBezTo>
                    <a:pt x="628986" y="205627"/>
                    <a:pt x="629709" y="210259"/>
                    <a:pt x="630725" y="214829"/>
                  </a:cubicBezTo>
                  <a:cubicBezTo>
                    <a:pt x="631431" y="218005"/>
                    <a:pt x="634393" y="230428"/>
                    <a:pt x="636233" y="234108"/>
                  </a:cubicBezTo>
                  <a:cubicBezTo>
                    <a:pt x="637713" y="237069"/>
                    <a:pt x="639587" y="239858"/>
                    <a:pt x="641741" y="242371"/>
                  </a:cubicBezTo>
                  <a:cubicBezTo>
                    <a:pt x="645121" y="246314"/>
                    <a:pt x="652758" y="253388"/>
                    <a:pt x="652758" y="253388"/>
                  </a:cubicBezTo>
                  <a:cubicBezTo>
                    <a:pt x="653676" y="256142"/>
                    <a:pt x="654019" y="259161"/>
                    <a:pt x="655513" y="261650"/>
                  </a:cubicBezTo>
                  <a:cubicBezTo>
                    <a:pt x="656849" y="263877"/>
                    <a:pt x="659399" y="265131"/>
                    <a:pt x="661021" y="267159"/>
                  </a:cubicBezTo>
                  <a:cubicBezTo>
                    <a:pt x="674913" y="284525"/>
                    <a:pt x="658741" y="267633"/>
                    <a:pt x="672038" y="280930"/>
                  </a:cubicBezTo>
                  <a:cubicBezTo>
                    <a:pt x="672956" y="283684"/>
                    <a:pt x="673299" y="286703"/>
                    <a:pt x="674792" y="289192"/>
                  </a:cubicBezTo>
                  <a:cubicBezTo>
                    <a:pt x="676128" y="291419"/>
                    <a:pt x="679139" y="292378"/>
                    <a:pt x="680300" y="294701"/>
                  </a:cubicBezTo>
                  <a:cubicBezTo>
                    <a:pt x="680305" y="294711"/>
                    <a:pt x="687184" y="315352"/>
                    <a:pt x="688563" y="319489"/>
                  </a:cubicBezTo>
                  <a:cubicBezTo>
                    <a:pt x="689481" y="322243"/>
                    <a:pt x="689264" y="325698"/>
                    <a:pt x="691317" y="327751"/>
                  </a:cubicBezTo>
                  <a:cubicBezTo>
                    <a:pt x="693153" y="329587"/>
                    <a:pt x="695204" y="331232"/>
                    <a:pt x="696826" y="333260"/>
                  </a:cubicBezTo>
                  <a:cubicBezTo>
                    <a:pt x="698894" y="335845"/>
                    <a:pt x="700266" y="338937"/>
                    <a:pt x="702334" y="341522"/>
                  </a:cubicBezTo>
                  <a:cubicBezTo>
                    <a:pt x="703956" y="343550"/>
                    <a:pt x="706285" y="344953"/>
                    <a:pt x="707843" y="347031"/>
                  </a:cubicBezTo>
                  <a:cubicBezTo>
                    <a:pt x="711815" y="352327"/>
                    <a:pt x="718860" y="363556"/>
                    <a:pt x="718860" y="363556"/>
                  </a:cubicBezTo>
                  <a:cubicBezTo>
                    <a:pt x="725781" y="384322"/>
                    <a:pt x="716446" y="358728"/>
                    <a:pt x="727122" y="380082"/>
                  </a:cubicBezTo>
                  <a:cubicBezTo>
                    <a:pt x="728420" y="382679"/>
                    <a:pt x="728382" y="385855"/>
                    <a:pt x="729876" y="388344"/>
                  </a:cubicBezTo>
                  <a:cubicBezTo>
                    <a:pt x="732946" y="393460"/>
                    <a:pt x="739316" y="395897"/>
                    <a:pt x="743647" y="399361"/>
                  </a:cubicBezTo>
                  <a:cubicBezTo>
                    <a:pt x="745675" y="400983"/>
                    <a:pt x="747320" y="403033"/>
                    <a:pt x="749156" y="404869"/>
                  </a:cubicBezTo>
                  <a:cubicBezTo>
                    <a:pt x="750992" y="410378"/>
                    <a:pt x="750558" y="417290"/>
                    <a:pt x="754664" y="421395"/>
                  </a:cubicBezTo>
                  <a:cubicBezTo>
                    <a:pt x="759789" y="426519"/>
                    <a:pt x="762206" y="428215"/>
                    <a:pt x="765681" y="435166"/>
                  </a:cubicBezTo>
                  <a:cubicBezTo>
                    <a:pt x="772830" y="449466"/>
                    <a:pt x="763185" y="438180"/>
                    <a:pt x="773944" y="448937"/>
                  </a:cubicBezTo>
                  <a:cubicBezTo>
                    <a:pt x="774862" y="451691"/>
                    <a:pt x="775204" y="454710"/>
                    <a:pt x="776698" y="457200"/>
                  </a:cubicBezTo>
                  <a:cubicBezTo>
                    <a:pt x="778034" y="459427"/>
                    <a:pt x="781046" y="460385"/>
                    <a:pt x="782207" y="462708"/>
                  </a:cubicBezTo>
                  <a:cubicBezTo>
                    <a:pt x="784804" y="467901"/>
                    <a:pt x="787715" y="479233"/>
                    <a:pt x="787715" y="479233"/>
                  </a:cubicBezTo>
                  <a:cubicBezTo>
                    <a:pt x="785879" y="481069"/>
                    <a:pt x="784530" y="483581"/>
                    <a:pt x="782207" y="484742"/>
                  </a:cubicBezTo>
                  <a:cubicBezTo>
                    <a:pt x="779240" y="486226"/>
                    <a:pt x="759330" y="489729"/>
                    <a:pt x="757419" y="490250"/>
                  </a:cubicBezTo>
                  <a:cubicBezTo>
                    <a:pt x="751817" y="491778"/>
                    <a:pt x="746402" y="493923"/>
                    <a:pt x="740893" y="495759"/>
                  </a:cubicBezTo>
                  <a:cubicBezTo>
                    <a:pt x="738139" y="496677"/>
                    <a:pt x="735478" y="497944"/>
                    <a:pt x="732631" y="498513"/>
                  </a:cubicBezTo>
                  <a:lnTo>
                    <a:pt x="718860" y="501267"/>
                  </a:lnTo>
                  <a:cubicBezTo>
                    <a:pt x="717024" y="503103"/>
                    <a:pt x="715578" y="505439"/>
                    <a:pt x="713351" y="506775"/>
                  </a:cubicBezTo>
                  <a:cubicBezTo>
                    <a:pt x="708704" y="509563"/>
                    <a:pt x="694944" y="511295"/>
                    <a:pt x="691317" y="512284"/>
                  </a:cubicBezTo>
                  <a:cubicBezTo>
                    <a:pt x="685715" y="513812"/>
                    <a:pt x="680300" y="515956"/>
                    <a:pt x="674792" y="517792"/>
                  </a:cubicBezTo>
                  <a:cubicBezTo>
                    <a:pt x="672038" y="518710"/>
                    <a:pt x="668945" y="518936"/>
                    <a:pt x="666529" y="520547"/>
                  </a:cubicBezTo>
                  <a:cubicBezTo>
                    <a:pt x="663775" y="522383"/>
                    <a:pt x="660852" y="523987"/>
                    <a:pt x="658267" y="526055"/>
                  </a:cubicBezTo>
                  <a:cubicBezTo>
                    <a:pt x="656239" y="527677"/>
                    <a:pt x="654985" y="530227"/>
                    <a:pt x="652758" y="531563"/>
                  </a:cubicBezTo>
                  <a:cubicBezTo>
                    <a:pt x="650269" y="533057"/>
                    <a:pt x="647250" y="533400"/>
                    <a:pt x="644496" y="534318"/>
                  </a:cubicBezTo>
                  <a:cubicBezTo>
                    <a:pt x="642660" y="537072"/>
                    <a:pt x="641328" y="540239"/>
                    <a:pt x="638987" y="542580"/>
                  </a:cubicBezTo>
                  <a:cubicBezTo>
                    <a:pt x="636646" y="544921"/>
                    <a:pt x="632793" y="545504"/>
                    <a:pt x="630725" y="548089"/>
                  </a:cubicBezTo>
                  <a:cubicBezTo>
                    <a:pt x="628911" y="550356"/>
                    <a:pt x="629464" y="553862"/>
                    <a:pt x="627970" y="556351"/>
                  </a:cubicBezTo>
                  <a:cubicBezTo>
                    <a:pt x="626634" y="558578"/>
                    <a:pt x="624084" y="559832"/>
                    <a:pt x="622462" y="561860"/>
                  </a:cubicBezTo>
                  <a:cubicBezTo>
                    <a:pt x="620394" y="564445"/>
                    <a:pt x="618434" y="567162"/>
                    <a:pt x="616954" y="570122"/>
                  </a:cubicBezTo>
                  <a:cubicBezTo>
                    <a:pt x="609802" y="584424"/>
                    <a:pt x="619449" y="573134"/>
                    <a:pt x="608691" y="583894"/>
                  </a:cubicBezTo>
                  <a:cubicBezTo>
                    <a:pt x="601089" y="606698"/>
                    <a:pt x="606402" y="595589"/>
                    <a:pt x="592166" y="616944"/>
                  </a:cubicBezTo>
                  <a:lnTo>
                    <a:pt x="586657" y="625207"/>
                  </a:lnTo>
                  <a:cubicBezTo>
                    <a:pt x="587575" y="634388"/>
                    <a:pt x="586308" y="644060"/>
                    <a:pt x="589411" y="652749"/>
                  </a:cubicBezTo>
                  <a:cubicBezTo>
                    <a:pt x="589413" y="652754"/>
                    <a:pt x="603181" y="666518"/>
                    <a:pt x="605937" y="669274"/>
                  </a:cubicBezTo>
                  <a:lnTo>
                    <a:pt x="616954" y="680291"/>
                  </a:lnTo>
                  <a:lnTo>
                    <a:pt x="622462" y="685800"/>
                  </a:lnTo>
                  <a:cubicBezTo>
                    <a:pt x="618299" y="702450"/>
                    <a:pt x="620905" y="693224"/>
                    <a:pt x="614199" y="713342"/>
                  </a:cubicBezTo>
                  <a:cubicBezTo>
                    <a:pt x="613281" y="716096"/>
                    <a:pt x="613498" y="719551"/>
                    <a:pt x="611445" y="721604"/>
                  </a:cubicBezTo>
                  <a:lnTo>
                    <a:pt x="605937" y="727113"/>
                  </a:lnTo>
                  <a:cubicBezTo>
                    <a:pt x="605019" y="729867"/>
                    <a:pt x="605235" y="733322"/>
                    <a:pt x="603182" y="735375"/>
                  </a:cubicBezTo>
                  <a:cubicBezTo>
                    <a:pt x="601129" y="737428"/>
                    <a:pt x="597736" y="737426"/>
                    <a:pt x="594920" y="738130"/>
                  </a:cubicBezTo>
                  <a:lnTo>
                    <a:pt x="572886" y="743638"/>
                  </a:lnTo>
                  <a:cubicBezTo>
                    <a:pt x="559816" y="756708"/>
                    <a:pt x="566796" y="753013"/>
                    <a:pt x="553607" y="757409"/>
                  </a:cubicBezTo>
                  <a:cubicBezTo>
                    <a:pt x="551771" y="759245"/>
                    <a:pt x="550126" y="761296"/>
                    <a:pt x="548098" y="762918"/>
                  </a:cubicBezTo>
                  <a:cubicBezTo>
                    <a:pt x="545513" y="764986"/>
                    <a:pt x="541903" y="765841"/>
                    <a:pt x="539835" y="768426"/>
                  </a:cubicBezTo>
                  <a:cubicBezTo>
                    <a:pt x="538021" y="770693"/>
                    <a:pt x="538823" y="774366"/>
                    <a:pt x="537081" y="776689"/>
                  </a:cubicBezTo>
                  <a:cubicBezTo>
                    <a:pt x="533186" y="781882"/>
                    <a:pt x="526911" y="785059"/>
                    <a:pt x="523310" y="790460"/>
                  </a:cubicBezTo>
                  <a:cubicBezTo>
                    <a:pt x="521474" y="793214"/>
                    <a:pt x="519146" y="795697"/>
                    <a:pt x="517802" y="798722"/>
                  </a:cubicBezTo>
                  <a:cubicBezTo>
                    <a:pt x="515444" y="804028"/>
                    <a:pt x="512293" y="815248"/>
                    <a:pt x="512293" y="815248"/>
                  </a:cubicBezTo>
                  <a:cubicBezTo>
                    <a:pt x="509329" y="835999"/>
                    <a:pt x="507973" y="831613"/>
                    <a:pt x="512293" y="851053"/>
                  </a:cubicBezTo>
                  <a:cubicBezTo>
                    <a:pt x="512923" y="853887"/>
                    <a:pt x="512994" y="857262"/>
                    <a:pt x="515047" y="859315"/>
                  </a:cubicBezTo>
                  <a:cubicBezTo>
                    <a:pt x="517100" y="861368"/>
                    <a:pt x="520556" y="861151"/>
                    <a:pt x="523310" y="862069"/>
                  </a:cubicBezTo>
                  <a:cubicBezTo>
                    <a:pt x="525146" y="864823"/>
                    <a:pt x="526751" y="867747"/>
                    <a:pt x="528819" y="870332"/>
                  </a:cubicBezTo>
                  <a:cubicBezTo>
                    <a:pt x="544514" y="889952"/>
                    <a:pt x="522885" y="858678"/>
                    <a:pt x="539835" y="884103"/>
                  </a:cubicBezTo>
                  <a:cubicBezTo>
                    <a:pt x="540360" y="890931"/>
                    <a:pt x="539400" y="916282"/>
                    <a:pt x="545344" y="928171"/>
                  </a:cubicBezTo>
                  <a:cubicBezTo>
                    <a:pt x="546824" y="931131"/>
                    <a:pt x="549016" y="933679"/>
                    <a:pt x="550852" y="936433"/>
                  </a:cubicBezTo>
                  <a:cubicBezTo>
                    <a:pt x="552100" y="941424"/>
                    <a:pt x="556882" y="961742"/>
                    <a:pt x="559115" y="963975"/>
                  </a:cubicBezTo>
                  <a:lnTo>
                    <a:pt x="570132" y="974992"/>
                  </a:lnTo>
                  <a:cubicBezTo>
                    <a:pt x="577054" y="995761"/>
                    <a:pt x="566911" y="970966"/>
                    <a:pt x="581149" y="988763"/>
                  </a:cubicBezTo>
                  <a:cubicBezTo>
                    <a:pt x="591833" y="1002117"/>
                    <a:pt x="574137" y="993771"/>
                    <a:pt x="592166" y="999780"/>
                  </a:cubicBezTo>
                  <a:cubicBezTo>
                    <a:pt x="594406" y="1006499"/>
                    <a:pt x="595090" y="1010968"/>
                    <a:pt x="600428" y="1016306"/>
                  </a:cubicBezTo>
                  <a:cubicBezTo>
                    <a:pt x="602769" y="1018647"/>
                    <a:pt x="605937" y="1019978"/>
                    <a:pt x="608691" y="1021814"/>
                  </a:cubicBezTo>
                  <a:cubicBezTo>
                    <a:pt x="610527" y="1024568"/>
                    <a:pt x="611614" y="1028009"/>
                    <a:pt x="614199" y="1030077"/>
                  </a:cubicBezTo>
                  <a:cubicBezTo>
                    <a:pt x="616466" y="1031891"/>
                    <a:pt x="619865" y="1031533"/>
                    <a:pt x="622462" y="1032831"/>
                  </a:cubicBezTo>
                  <a:cubicBezTo>
                    <a:pt x="625423" y="1034311"/>
                    <a:pt x="628140" y="1036271"/>
                    <a:pt x="630725" y="1038339"/>
                  </a:cubicBezTo>
                  <a:cubicBezTo>
                    <a:pt x="632753" y="1039961"/>
                    <a:pt x="634156" y="1042290"/>
                    <a:pt x="636233" y="1043848"/>
                  </a:cubicBezTo>
                  <a:cubicBezTo>
                    <a:pt x="651385" y="1055213"/>
                    <a:pt x="648139" y="1053326"/>
                    <a:pt x="661021" y="1057619"/>
                  </a:cubicBezTo>
                  <a:cubicBezTo>
                    <a:pt x="663775" y="1060373"/>
                    <a:pt x="667392" y="1062477"/>
                    <a:pt x="669284" y="1065882"/>
                  </a:cubicBezTo>
                  <a:cubicBezTo>
                    <a:pt x="672104" y="1070958"/>
                    <a:pt x="674792" y="1082407"/>
                    <a:pt x="674792" y="1082407"/>
                  </a:cubicBezTo>
                  <a:cubicBezTo>
                    <a:pt x="654317" y="1089231"/>
                    <a:pt x="678472" y="1081881"/>
                    <a:pt x="636233" y="1087915"/>
                  </a:cubicBezTo>
                  <a:cubicBezTo>
                    <a:pt x="633359" y="1088326"/>
                    <a:pt x="630724" y="1089751"/>
                    <a:pt x="627970" y="1090669"/>
                  </a:cubicBezTo>
                  <a:cubicBezTo>
                    <a:pt x="618356" y="1100284"/>
                    <a:pt x="623284" y="1093714"/>
                    <a:pt x="616954" y="1112703"/>
                  </a:cubicBezTo>
                  <a:cubicBezTo>
                    <a:pt x="608594" y="1137782"/>
                    <a:pt x="621418" y="1098166"/>
                    <a:pt x="611445" y="1134737"/>
                  </a:cubicBezTo>
                  <a:cubicBezTo>
                    <a:pt x="609917" y="1140339"/>
                    <a:pt x="606892" y="1145535"/>
                    <a:pt x="605937" y="1151262"/>
                  </a:cubicBezTo>
                  <a:cubicBezTo>
                    <a:pt x="602638" y="1171053"/>
                    <a:pt x="606280" y="1163141"/>
                    <a:pt x="597674" y="1176050"/>
                  </a:cubicBezTo>
                  <a:cubicBezTo>
                    <a:pt x="595838" y="1181558"/>
                    <a:pt x="592886" y="1186814"/>
                    <a:pt x="592166" y="1192575"/>
                  </a:cubicBezTo>
                  <a:cubicBezTo>
                    <a:pt x="591248" y="1199920"/>
                    <a:pt x="590735" y="1207327"/>
                    <a:pt x="589411" y="1214609"/>
                  </a:cubicBezTo>
                  <a:cubicBezTo>
                    <a:pt x="588892" y="1217465"/>
                    <a:pt x="588471" y="1220605"/>
                    <a:pt x="586657" y="1222872"/>
                  </a:cubicBezTo>
                  <a:cubicBezTo>
                    <a:pt x="584589" y="1225457"/>
                    <a:pt x="580979" y="1226312"/>
                    <a:pt x="578394" y="1228380"/>
                  </a:cubicBezTo>
                  <a:cubicBezTo>
                    <a:pt x="576366" y="1230002"/>
                    <a:pt x="574722" y="1232053"/>
                    <a:pt x="572886" y="1233889"/>
                  </a:cubicBezTo>
                  <a:cubicBezTo>
                    <a:pt x="571968" y="1236643"/>
                    <a:pt x="572185" y="1240098"/>
                    <a:pt x="570132" y="1242151"/>
                  </a:cubicBezTo>
                  <a:cubicBezTo>
                    <a:pt x="564485" y="1247798"/>
                    <a:pt x="553338" y="1243199"/>
                    <a:pt x="548098" y="1242151"/>
                  </a:cubicBezTo>
                  <a:cubicBezTo>
                    <a:pt x="534676" y="1222019"/>
                    <a:pt x="551259" y="1243229"/>
                    <a:pt x="534327" y="1231135"/>
                  </a:cubicBezTo>
                  <a:cubicBezTo>
                    <a:pt x="530101" y="1228116"/>
                    <a:pt x="526982" y="1223790"/>
                    <a:pt x="523310" y="1220118"/>
                  </a:cubicBezTo>
                  <a:cubicBezTo>
                    <a:pt x="510003" y="1206810"/>
                    <a:pt x="526921" y="1223007"/>
                    <a:pt x="509539" y="1209101"/>
                  </a:cubicBezTo>
                  <a:cubicBezTo>
                    <a:pt x="507511" y="1207479"/>
                    <a:pt x="506258" y="1204928"/>
                    <a:pt x="504031" y="1203592"/>
                  </a:cubicBezTo>
                  <a:cubicBezTo>
                    <a:pt x="501541" y="1202098"/>
                    <a:pt x="498522" y="1201756"/>
                    <a:pt x="495768" y="1200838"/>
                  </a:cubicBezTo>
                  <a:cubicBezTo>
                    <a:pt x="493932" y="1198084"/>
                    <a:pt x="492845" y="1194643"/>
                    <a:pt x="490260" y="1192575"/>
                  </a:cubicBezTo>
                  <a:cubicBezTo>
                    <a:pt x="487993" y="1190761"/>
                    <a:pt x="484594" y="1191119"/>
                    <a:pt x="481997" y="1189821"/>
                  </a:cubicBezTo>
                  <a:cubicBezTo>
                    <a:pt x="460637" y="1179142"/>
                    <a:pt x="486241" y="1188482"/>
                    <a:pt x="465472" y="1181559"/>
                  </a:cubicBezTo>
                  <a:cubicBezTo>
                    <a:pt x="463636" y="1179723"/>
                    <a:pt x="462190" y="1177386"/>
                    <a:pt x="459963" y="1176050"/>
                  </a:cubicBezTo>
                  <a:cubicBezTo>
                    <a:pt x="439600" y="1163833"/>
                    <a:pt x="464330" y="1184502"/>
                    <a:pt x="443438" y="1167788"/>
                  </a:cubicBezTo>
                  <a:cubicBezTo>
                    <a:pt x="441410" y="1166166"/>
                    <a:pt x="439957" y="1163901"/>
                    <a:pt x="437929" y="1162279"/>
                  </a:cubicBezTo>
                  <a:cubicBezTo>
                    <a:pt x="424779" y="1151759"/>
                    <a:pt x="434975" y="1160802"/>
                    <a:pt x="421404" y="1154016"/>
                  </a:cubicBezTo>
                  <a:cubicBezTo>
                    <a:pt x="400052" y="1143340"/>
                    <a:pt x="425642" y="1152675"/>
                    <a:pt x="404879" y="1145754"/>
                  </a:cubicBezTo>
                  <a:cubicBezTo>
                    <a:pt x="400301" y="1141176"/>
                    <a:pt x="397361" y="1137516"/>
                    <a:pt x="391108" y="1134737"/>
                  </a:cubicBezTo>
                  <a:cubicBezTo>
                    <a:pt x="385802" y="1132379"/>
                    <a:pt x="380091" y="1131065"/>
                    <a:pt x="374582" y="1129229"/>
                  </a:cubicBezTo>
                  <a:lnTo>
                    <a:pt x="366320" y="1126474"/>
                  </a:lnTo>
                  <a:lnTo>
                    <a:pt x="341532" y="1118212"/>
                  </a:lnTo>
                  <a:cubicBezTo>
                    <a:pt x="341522" y="1118209"/>
                    <a:pt x="325018" y="1112706"/>
                    <a:pt x="325007" y="1112703"/>
                  </a:cubicBezTo>
                  <a:lnTo>
                    <a:pt x="313990" y="1109949"/>
                  </a:lnTo>
                  <a:cubicBezTo>
                    <a:pt x="301137" y="1110867"/>
                    <a:pt x="288228" y="1111198"/>
                    <a:pt x="275431" y="1112703"/>
                  </a:cubicBezTo>
                  <a:cubicBezTo>
                    <a:pt x="262488" y="1114226"/>
                    <a:pt x="271204" y="1115240"/>
                    <a:pt x="261660" y="1120966"/>
                  </a:cubicBezTo>
                  <a:cubicBezTo>
                    <a:pt x="259170" y="1122460"/>
                    <a:pt x="256151" y="1122802"/>
                    <a:pt x="253397" y="1123720"/>
                  </a:cubicBezTo>
                  <a:cubicBezTo>
                    <a:pt x="242638" y="1134479"/>
                    <a:pt x="253926" y="1124833"/>
                    <a:pt x="239626" y="1131983"/>
                  </a:cubicBezTo>
                  <a:cubicBezTo>
                    <a:pt x="236665" y="1133463"/>
                    <a:pt x="234324" y="1136011"/>
                    <a:pt x="231363" y="1137491"/>
                  </a:cubicBezTo>
                  <a:cubicBezTo>
                    <a:pt x="223284" y="1141530"/>
                    <a:pt x="211793" y="1141550"/>
                    <a:pt x="203821" y="1143000"/>
                  </a:cubicBezTo>
                  <a:cubicBezTo>
                    <a:pt x="200097" y="1143677"/>
                    <a:pt x="196430" y="1144666"/>
                    <a:pt x="192804" y="1145754"/>
                  </a:cubicBezTo>
                  <a:cubicBezTo>
                    <a:pt x="187243" y="1147422"/>
                    <a:pt x="176279" y="1151262"/>
                    <a:pt x="176279" y="1151262"/>
                  </a:cubicBezTo>
                  <a:cubicBezTo>
                    <a:pt x="168016" y="1150344"/>
                    <a:pt x="159250" y="1151492"/>
                    <a:pt x="151491" y="1148508"/>
                  </a:cubicBezTo>
                  <a:cubicBezTo>
                    <a:pt x="143829" y="1145561"/>
                    <a:pt x="139725" y="1135177"/>
                    <a:pt x="134966" y="1129229"/>
                  </a:cubicBezTo>
                  <a:cubicBezTo>
                    <a:pt x="133344" y="1127201"/>
                    <a:pt x="131293" y="1125556"/>
                    <a:pt x="129457" y="1123720"/>
                  </a:cubicBezTo>
                  <a:cubicBezTo>
                    <a:pt x="122535" y="1102951"/>
                    <a:pt x="132678" y="1127746"/>
                    <a:pt x="118440" y="1109949"/>
                  </a:cubicBezTo>
                  <a:cubicBezTo>
                    <a:pt x="103236" y="1090944"/>
                    <a:pt x="131103" y="1111963"/>
                    <a:pt x="107423" y="1096178"/>
                  </a:cubicBezTo>
                  <a:cubicBezTo>
                    <a:pt x="106505" y="1093424"/>
                    <a:pt x="105967" y="1090512"/>
                    <a:pt x="104669" y="1087915"/>
                  </a:cubicBezTo>
                  <a:cubicBezTo>
                    <a:pt x="103189" y="1084955"/>
                    <a:pt x="100505" y="1082678"/>
                    <a:pt x="99161" y="1079653"/>
                  </a:cubicBezTo>
                  <a:cubicBezTo>
                    <a:pt x="96803" y="1074347"/>
                    <a:pt x="95488" y="1068636"/>
                    <a:pt x="93652" y="1063127"/>
                  </a:cubicBezTo>
                  <a:cubicBezTo>
                    <a:pt x="92734" y="1060373"/>
                    <a:pt x="92951" y="1056918"/>
                    <a:pt x="90898" y="1054865"/>
                  </a:cubicBezTo>
                  <a:lnTo>
                    <a:pt x="85390" y="1049356"/>
                  </a:lnTo>
                  <a:cubicBezTo>
                    <a:pt x="80069" y="1033399"/>
                    <a:pt x="81225" y="1040621"/>
                    <a:pt x="85390" y="1013551"/>
                  </a:cubicBezTo>
                  <a:cubicBezTo>
                    <a:pt x="85831" y="1010682"/>
                    <a:pt x="86651" y="1007778"/>
                    <a:pt x="88144" y="1005289"/>
                  </a:cubicBezTo>
                  <a:cubicBezTo>
                    <a:pt x="89480" y="1003062"/>
                    <a:pt x="91816" y="1001616"/>
                    <a:pt x="93652" y="999780"/>
                  </a:cubicBezTo>
                  <a:cubicBezTo>
                    <a:pt x="98122" y="928288"/>
                    <a:pt x="99371" y="928139"/>
                    <a:pt x="93652" y="829019"/>
                  </a:cubicBezTo>
                  <a:cubicBezTo>
                    <a:pt x="93428" y="825135"/>
                    <a:pt x="87756" y="808327"/>
                    <a:pt x="82635" y="804231"/>
                  </a:cubicBezTo>
                  <a:cubicBezTo>
                    <a:pt x="80368" y="802418"/>
                    <a:pt x="77127" y="802395"/>
                    <a:pt x="74373" y="801477"/>
                  </a:cubicBezTo>
                  <a:cubicBezTo>
                    <a:pt x="73455" y="798723"/>
                    <a:pt x="73672" y="795267"/>
                    <a:pt x="71619" y="793214"/>
                  </a:cubicBezTo>
                  <a:cubicBezTo>
                    <a:pt x="69566" y="791161"/>
                    <a:pt x="65044" y="792822"/>
                    <a:pt x="63356" y="790460"/>
                  </a:cubicBezTo>
                  <a:cubicBezTo>
                    <a:pt x="59981" y="785735"/>
                    <a:pt x="61068" y="778766"/>
                    <a:pt x="57847" y="773935"/>
                  </a:cubicBezTo>
                  <a:cubicBezTo>
                    <a:pt x="56011" y="771181"/>
                    <a:pt x="53683" y="768697"/>
                    <a:pt x="52339" y="765672"/>
                  </a:cubicBezTo>
                  <a:cubicBezTo>
                    <a:pt x="49981" y="760366"/>
                    <a:pt x="48667" y="754655"/>
                    <a:pt x="46831" y="749147"/>
                  </a:cubicBezTo>
                  <a:cubicBezTo>
                    <a:pt x="45913" y="746393"/>
                    <a:pt x="46129" y="742937"/>
                    <a:pt x="44076" y="740884"/>
                  </a:cubicBezTo>
                  <a:lnTo>
                    <a:pt x="38568" y="735375"/>
                  </a:lnTo>
                  <a:cubicBezTo>
                    <a:pt x="28524" y="705242"/>
                    <a:pt x="44544" y="750888"/>
                    <a:pt x="30305" y="718850"/>
                  </a:cubicBezTo>
                  <a:cubicBezTo>
                    <a:pt x="30301" y="718840"/>
                    <a:pt x="23422" y="698198"/>
                    <a:pt x="22043" y="694062"/>
                  </a:cubicBezTo>
                  <a:cubicBezTo>
                    <a:pt x="22039" y="694051"/>
                    <a:pt x="16536" y="677548"/>
                    <a:pt x="16534" y="677537"/>
                  </a:cubicBezTo>
                  <a:cubicBezTo>
                    <a:pt x="15616" y="672029"/>
                    <a:pt x="15134" y="666430"/>
                    <a:pt x="13780" y="661012"/>
                  </a:cubicBezTo>
                  <a:cubicBezTo>
                    <a:pt x="12372" y="655379"/>
                    <a:pt x="9680" y="650119"/>
                    <a:pt x="8272" y="644486"/>
                  </a:cubicBezTo>
                  <a:lnTo>
                    <a:pt x="2763" y="622453"/>
                  </a:lnTo>
                  <a:cubicBezTo>
                    <a:pt x="521" y="530508"/>
                    <a:pt x="-2132" y="518695"/>
                    <a:pt x="2763" y="437920"/>
                  </a:cubicBezTo>
                  <a:cubicBezTo>
                    <a:pt x="3156" y="431440"/>
                    <a:pt x="4057" y="424966"/>
                    <a:pt x="5517" y="418641"/>
                  </a:cubicBezTo>
                  <a:cubicBezTo>
                    <a:pt x="7619" y="409535"/>
                    <a:pt x="10344" y="400927"/>
                    <a:pt x="16534" y="393853"/>
                  </a:cubicBezTo>
                  <a:cubicBezTo>
                    <a:pt x="20809" y="388968"/>
                    <a:pt x="25715" y="384672"/>
                    <a:pt x="30305" y="380082"/>
                  </a:cubicBezTo>
                  <a:lnTo>
                    <a:pt x="35814" y="374573"/>
                  </a:lnTo>
                  <a:cubicBezTo>
                    <a:pt x="45855" y="344446"/>
                    <a:pt x="29843" y="390072"/>
                    <a:pt x="44076" y="358048"/>
                  </a:cubicBezTo>
                  <a:cubicBezTo>
                    <a:pt x="46434" y="352742"/>
                    <a:pt x="47749" y="347031"/>
                    <a:pt x="49585" y="341522"/>
                  </a:cubicBezTo>
                  <a:lnTo>
                    <a:pt x="63356" y="300209"/>
                  </a:lnTo>
                  <a:lnTo>
                    <a:pt x="71619" y="275421"/>
                  </a:lnTo>
                  <a:cubicBezTo>
                    <a:pt x="72537" y="272667"/>
                    <a:pt x="72320" y="269212"/>
                    <a:pt x="74373" y="267159"/>
                  </a:cubicBezTo>
                  <a:lnTo>
                    <a:pt x="79881" y="261650"/>
                  </a:lnTo>
                  <a:cubicBezTo>
                    <a:pt x="87683" y="238244"/>
                    <a:pt x="76801" y="266784"/>
                    <a:pt x="88144" y="247879"/>
                  </a:cubicBezTo>
                  <a:cubicBezTo>
                    <a:pt x="90800" y="243453"/>
                    <a:pt x="89667" y="236033"/>
                    <a:pt x="96407" y="234108"/>
                  </a:cubicBezTo>
                  <a:cubicBezTo>
                    <a:pt x="107146" y="231040"/>
                    <a:pt x="129457" y="228600"/>
                    <a:pt x="129457" y="228600"/>
                  </a:cubicBezTo>
                  <a:cubicBezTo>
                    <a:pt x="132211" y="227682"/>
                    <a:pt x="135667" y="227898"/>
                    <a:pt x="137720" y="225845"/>
                  </a:cubicBezTo>
                  <a:cubicBezTo>
                    <a:pt x="139773" y="223792"/>
                    <a:pt x="140474" y="220486"/>
                    <a:pt x="140474" y="217583"/>
                  </a:cubicBezTo>
                  <a:cubicBezTo>
                    <a:pt x="140474" y="206477"/>
                    <a:pt x="138863" y="200556"/>
                    <a:pt x="132211" y="192795"/>
                  </a:cubicBezTo>
                  <a:cubicBezTo>
                    <a:pt x="128831" y="188852"/>
                    <a:pt x="126121" y="183420"/>
                    <a:pt x="121194" y="181778"/>
                  </a:cubicBezTo>
                  <a:cubicBezTo>
                    <a:pt x="111700" y="178613"/>
                    <a:pt x="106046" y="173056"/>
                    <a:pt x="107423" y="17076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6908228" y="4788365"/>
              <a:ext cx="185455" cy="87581"/>
            </a:xfrm>
            <a:custGeom>
              <a:avLst/>
              <a:gdLst>
                <a:gd name="connsiteX0" fmla="*/ 0 w 185455"/>
                <a:gd name="connsiteY0" fmla="*/ 43788 h 87581"/>
                <a:gd name="connsiteX1" fmla="*/ 12878 w 185455"/>
                <a:gd name="connsiteY1" fmla="*/ 36061 h 87581"/>
                <a:gd name="connsiteX2" fmla="*/ 18030 w 185455"/>
                <a:gd name="connsiteY2" fmla="*/ 28334 h 87581"/>
                <a:gd name="connsiteX3" fmla="*/ 41212 w 185455"/>
                <a:gd name="connsiteY3" fmla="*/ 15455 h 87581"/>
                <a:gd name="connsiteX4" fmla="*/ 64394 w 185455"/>
                <a:gd name="connsiteY4" fmla="*/ 2576 h 87581"/>
                <a:gd name="connsiteX5" fmla="*/ 77273 w 185455"/>
                <a:gd name="connsiteY5" fmla="*/ 5152 h 87581"/>
                <a:gd name="connsiteX6" fmla="*/ 121061 w 185455"/>
                <a:gd name="connsiteY6" fmla="*/ 0 h 87581"/>
                <a:gd name="connsiteX7" fmla="*/ 133940 w 185455"/>
                <a:gd name="connsiteY7" fmla="*/ 20606 h 87581"/>
                <a:gd name="connsiteX8" fmla="*/ 149395 w 185455"/>
                <a:gd name="connsiteY8" fmla="*/ 43788 h 87581"/>
                <a:gd name="connsiteX9" fmla="*/ 154546 w 185455"/>
                <a:gd name="connsiteY9" fmla="*/ 51516 h 87581"/>
                <a:gd name="connsiteX10" fmla="*/ 162273 w 185455"/>
                <a:gd name="connsiteY10" fmla="*/ 56667 h 87581"/>
                <a:gd name="connsiteX11" fmla="*/ 170001 w 185455"/>
                <a:gd name="connsiteY11" fmla="*/ 59243 h 87581"/>
                <a:gd name="connsiteX12" fmla="*/ 185455 w 185455"/>
                <a:gd name="connsiteY12" fmla="*/ 69546 h 87581"/>
                <a:gd name="connsiteX13" fmla="*/ 180304 w 185455"/>
                <a:gd name="connsiteY13" fmla="*/ 87576 h 8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455" h="87581">
                  <a:moveTo>
                    <a:pt x="0" y="43788"/>
                  </a:moveTo>
                  <a:cubicBezTo>
                    <a:pt x="4293" y="41212"/>
                    <a:pt x="9077" y="39319"/>
                    <a:pt x="12878" y="36061"/>
                  </a:cubicBezTo>
                  <a:cubicBezTo>
                    <a:pt x="15228" y="34046"/>
                    <a:pt x="15700" y="30373"/>
                    <a:pt x="18030" y="28334"/>
                  </a:cubicBezTo>
                  <a:cubicBezTo>
                    <a:pt x="28933" y="18794"/>
                    <a:pt x="30597" y="18992"/>
                    <a:pt x="41212" y="15455"/>
                  </a:cubicBezTo>
                  <a:cubicBezTo>
                    <a:pt x="58926" y="3646"/>
                    <a:pt x="50793" y="7110"/>
                    <a:pt x="64394" y="2576"/>
                  </a:cubicBezTo>
                  <a:cubicBezTo>
                    <a:pt x="68687" y="3435"/>
                    <a:pt x="72895" y="5152"/>
                    <a:pt x="77273" y="5152"/>
                  </a:cubicBezTo>
                  <a:cubicBezTo>
                    <a:pt x="97848" y="5152"/>
                    <a:pt x="104268" y="3359"/>
                    <a:pt x="121061" y="0"/>
                  </a:cubicBezTo>
                  <a:cubicBezTo>
                    <a:pt x="139596" y="12358"/>
                    <a:pt x="116776" y="-5141"/>
                    <a:pt x="133940" y="20606"/>
                  </a:cubicBezTo>
                  <a:lnTo>
                    <a:pt x="149395" y="43788"/>
                  </a:lnTo>
                  <a:cubicBezTo>
                    <a:pt x="151112" y="46364"/>
                    <a:pt x="151970" y="49799"/>
                    <a:pt x="154546" y="51516"/>
                  </a:cubicBezTo>
                  <a:cubicBezTo>
                    <a:pt x="157122" y="53233"/>
                    <a:pt x="159504" y="55283"/>
                    <a:pt x="162273" y="56667"/>
                  </a:cubicBezTo>
                  <a:cubicBezTo>
                    <a:pt x="164702" y="57881"/>
                    <a:pt x="167627" y="57924"/>
                    <a:pt x="170001" y="59243"/>
                  </a:cubicBezTo>
                  <a:cubicBezTo>
                    <a:pt x="175413" y="62250"/>
                    <a:pt x="185455" y="69546"/>
                    <a:pt x="185455" y="69546"/>
                  </a:cubicBezTo>
                  <a:cubicBezTo>
                    <a:pt x="182759" y="88426"/>
                    <a:pt x="188951" y="87576"/>
                    <a:pt x="180304" y="87576"/>
                  </a:cubicBez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6910803" y="4832153"/>
              <a:ext cx="180305" cy="69546"/>
            </a:xfrm>
            <a:custGeom>
              <a:avLst/>
              <a:gdLst>
                <a:gd name="connsiteX0" fmla="*/ 0 w 180305"/>
                <a:gd name="connsiteY0" fmla="*/ 0 h 69546"/>
                <a:gd name="connsiteX1" fmla="*/ 15455 w 180305"/>
                <a:gd name="connsiteY1" fmla="*/ 28334 h 69546"/>
                <a:gd name="connsiteX2" fmla="*/ 30910 w 180305"/>
                <a:gd name="connsiteY2" fmla="*/ 33485 h 69546"/>
                <a:gd name="connsiteX3" fmla="*/ 38637 w 180305"/>
                <a:gd name="connsiteY3" fmla="*/ 36061 h 69546"/>
                <a:gd name="connsiteX4" fmla="*/ 61819 w 180305"/>
                <a:gd name="connsiteY4" fmla="*/ 54092 h 69546"/>
                <a:gd name="connsiteX5" fmla="*/ 77274 w 180305"/>
                <a:gd name="connsiteY5" fmla="*/ 59243 h 69546"/>
                <a:gd name="connsiteX6" fmla="*/ 95304 w 180305"/>
                <a:gd name="connsiteY6" fmla="*/ 64395 h 69546"/>
                <a:gd name="connsiteX7" fmla="*/ 121062 w 180305"/>
                <a:gd name="connsiteY7" fmla="*/ 69546 h 69546"/>
                <a:gd name="connsiteX8" fmla="*/ 146820 w 180305"/>
                <a:gd name="connsiteY8" fmla="*/ 66970 h 69546"/>
                <a:gd name="connsiteX9" fmla="*/ 159698 w 180305"/>
                <a:gd name="connsiteY9" fmla="*/ 64395 h 69546"/>
                <a:gd name="connsiteX10" fmla="*/ 175153 w 180305"/>
                <a:gd name="connsiteY10" fmla="*/ 61819 h 69546"/>
                <a:gd name="connsiteX11" fmla="*/ 180305 w 180305"/>
                <a:gd name="connsiteY11" fmla="*/ 46364 h 6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305" h="69546">
                  <a:moveTo>
                    <a:pt x="0" y="0"/>
                  </a:moveTo>
                  <a:cubicBezTo>
                    <a:pt x="2276" y="5691"/>
                    <a:pt x="9517" y="26355"/>
                    <a:pt x="15455" y="28334"/>
                  </a:cubicBezTo>
                  <a:lnTo>
                    <a:pt x="30910" y="33485"/>
                  </a:lnTo>
                  <a:lnTo>
                    <a:pt x="38637" y="36061"/>
                  </a:lnTo>
                  <a:cubicBezTo>
                    <a:pt x="45304" y="42728"/>
                    <a:pt x="52578" y="51012"/>
                    <a:pt x="61819" y="54092"/>
                  </a:cubicBezTo>
                  <a:lnTo>
                    <a:pt x="77274" y="59243"/>
                  </a:lnTo>
                  <a:cubicBezTo>
                    <a:pt x="84640" y="61698"/>
                    <a:pt x="87216" y="62778"/>
                    <a:pt x="95304" y="64395"/>
                  </a:cubicBezTo>
                  <a:cubicBezTo>
                    <a:pt x="126882" y="70710"/>
                    <a:pt x="97131" y="63563"/>
                    <a:pt x="121062" y="69546"/>
                  </a:cubicBezTo>
                  <a:cubicBezTo>
                    <a:pt x="129648" y="68687"/>
                    <a:pt x="138267" y="68110"/>
                    <a:pt x="146820" y="66970"/>
                  </a:cubicBezTo>
                  <a:cubicBezTo>
                    <a:pt x="151159" y="66391"/>
                    <a:pt x="155391" y="65178"/>
                    <a:pt x="159698" y="64395"/>
                  </a:cubicBezTo>
                  <a:cubicBezTo>
                    <a:pt x="164837" y="63461"/>
                    <a:pt x="170001" y="62678"/>
                    <a:pt x="175153" y="61819"/>
                  </a:cubicBezTo>
                  <a:lnTo>
                    <a:pt x="180305" y="46364"/>
                  </a:ln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667734" y="4411744"/>
              <a:ext cx="325913" cy="405353"/>
            </a:xfrm>
            <a:custGeom>
              <a:avLst/>
              <a:gdLst>
                <a:gd name="connsiteX0" fmla="*/ 159 w 325913"/>
                <a:gd name="connsiteY0" fmla="*/ 245097 h 405353"/>
                <a:gd name="connsiteX1" fmla="*/ 15870 w 325913"/>
                <a:gd name="connsiteY1" fmla="*/ 213675 h 405353"/>
                <a:gd name="connsiteX2" fmla="*/ 22155 w 325913"/>
                <a:gd name="connsiteY2" fmla="*/ 194821 h 405353"/>
                <a:gd name="connsiteX3" fmla="*/ 41008 w 325913"/>
                <a:gd name="connsiteY3" fmla="*/ 188536 h 405353"/>
                <a:gd name="connsiteX4" fmla="*/ 53577 w 325913"/>
                <a:gd name="connsiteY4" fmla="*/ 150829 h 405353"/>
                <a:gd name="connsiteX5" fmla="*/ 56720 w 325913"/>
                <a:gd name="connsiteY5" fmla="*/ 141402 h 405353"/>
                <a:gd name="connsiteX6" fmla="*/ 72431 w 325913"/>
                <a:gd name="connsiteY6" fmla="*/ 122549 h 405353"/>
                <a:gd name="connsiteX7" fmla="*/ 85000 w 325913"/>
                <a:gd name="connsiteY7" fmla="*/ 94268 h 405353"/>
                <a:gd name="connsiteX8" fmla="*/ 97569 w 325913"/>
                <a:gd name="connsiteY8" fmla="*/ 78557 h 405353"/>
                <a:gd name="connsiteX9" fmla="*/ 113280 w 325913"/>
                <a:gd name="connsiteY9" fmla="*/ 62846 h 405353"/>
                <a:gd name="connsiteX10" fmla="*/ 125850 w 325913"/>
                <a:gd name="connsiteY10" fmla="*/ 43992 h 405353"/>
                <a:gd name="connsiteX11" fmla="*/ 128992 w 325913"/>
                <a:gd name="connsiteY11" fmla="*/ 34565 h 405353"/>
                <a:gd name="connsiteX12" fmla="*/ 138419 w 325913"/>
                <a:gd name="connsiteY12" fmla="*/ 25138 h 405353"/>
                <a:gd name="connsiteX13" fmla="*/ 154130 w 325913"/>
                <a:gd name="connsiteY13" fmla="*/ 21996 h 405353"/>
                <a:gd name="connsiteX14" fmla="*/ 166699 w 325913"/>
                <a:gd name="connsiteY14" fmla="*/ 18854 h 405353"/>
                <a:gd name="connsiteX15" fmla="*/ 185553 w 325913"/>
                <a:gd name="connsiteY15" fmla="*/ 21996 h 405353"/>
                <a:gd name="connsiteX16" fmla="*/ 204406 w 325913"/>
                <a:gd name="connsiteY16" fmla="*/ 28281 h 405353"/>
                <a:gd name="connsiteX17" fmla="*/ 213833 w 325913"/>
                <a:gd name="connsiteY17" fmla="*/ 25138 h 405353"/>
                <a:gd name="connsiteX18" fmla="*/ 235829 w 325913"/>
                <a:gd name="connsiteY18" fmla="*/ 0 h 405353"/>
                <a:gd name="connsiteX19" fmla="*/ 254682 w 325913"/>
                <a:gd name="connsiteY19" fmla="*/ 6285 h 405353"/>
                <a:gd name="connsiteX20" fmla="*/ 273536 w 325913"/>
                <a:gd name="connsiteY20" fmla="*/ 18854 h 405353"/>
                <a:gd name="connsiteX21" fmla="*/ 279821 w 325913"/>
                <a:gd name="connsiteY21" fmla="*/ 28281 h 405353"/>
                <a:gd name="connsiteX22" fmla="*/ 298674 w 325913"/>
                <a:gd name="connsiteY22" fmla="*/ 47134 h 405353"/>
                <a:gd name="connsiteX23" fmla="*/ 304959 w 325913"/>
                <a:gd name="connsiteY23" fmla="*/ 56561 h 405353"/>
                <a:gd name="connsiteX24" fmla="*/ 301817 w 325913"/>
                <a:gd name="connsiteY24" fmla="*/ 94268 h 405353"/>
                <a:gd name="connsiteX25" fmla="*/ 289247 w 325913"/>
                <a:gd name="connsiteY25" fmla="*/ 113122 h 405353"/>
                <a:gd name="connsiteX26" fmla="*/ 276678 w 325913"/>
                <a:gd name="connsiteY26" fmla="*/ 141402 h 405353"/>
                <a:gd name="connsiteX27" fmla="*/ 264109 w 325913"/>
                <a:gd name="connsiteY27" fmla="*/ 144545 h 405353"/>
                <a:gd name="connsiteX28" fmla="*/ 257825 w 325913"/>
                <a:gd name="connsiteY28" fmla="*/ 172825 h 405353"/>
                <a:gd name="connsiteX29" fmla="*/ 260967 w 325913"/>
                <a:gd name="connsiteY29" fmla="*/ 185394 h 405353"/>
                <a:gd name="connsiteX30" fmla="*/ 279821 w 325913"/>
                <a:gd name="connsiteY30" fmla="*/ 191679 h 405353"/>
                <a:gd name="connsiteX31" fmla="*/ 289247 w 325913"/>
                <a:gd name="connsiteY31" fmla="*/ 194821 h 405353"/>
                <a:gd name="connsiteX32" fmla="*/ 320670 w 325913"/>
                <a:gd name="connsiteY32" fmla="*/ 201105 h 405353"/>
                <a:gd name="connsiteX33" fmla="*/ 323812 w 325913"/>
                <a:gd name="connsiteY33" fmla="*/ 210532 h 405353"/>
                <a:gd name="connsiteX34" fmla="*/ 317528 w 325913"/>
                <a:gd name="connsiteY34" fmla="*/ 219959 h 405353"/>
                <a:gd name="connsiteX35" fmla="*/ 314386 w 325913"/>
                <a:gd name="connsiteY35" fmla="*/ 229386 h 405353"/>
                <a:gd name="connsiteX36" fmla="*/ 317528 w 325913"/>
                <a:gd name="connsiteY36" fmla="*/ 263951 h 405353"/>
                <a:gd name="connsiteX37" fmla="*/ 317528 w 325913"/>
                <a:gd name="connsiteY37" fmla="*/ 311085 h 405353"/>
                <a:gd name="connsiteX38" fmla="*/ 308101 w 325913"/>
                <a:gd name="connsiteY38" fmla="*/ 314227 h 405353"/>
                <a:gd name="connsiteX39" fmla="*/ 314386 w 325913"/>
                <a:gd name="connsiteY39" fmla="*/ 333081 h 405353"/>
                <a:gd name="connsiteX40" fmla="*/ 317528 w 325913"/>
                <a:gd name="connsiteY40" fmla="*/ 342508 h 405353"/>
                <a:gd name="connsiteX41" fmla="*/ 304959 w 325913"/>
                <a:gd name="connsiteY41" fmla="*/ 373930 h 405353"/>
                <a:gd name="connsiteX42" fmla="*/ 295532 w 325913"/>
                <a:gd name="connsiteY42" fmla="*/ 377072 h 405353"/>
                <a:gd name="connsiteX43" fmla="*/ 286105 w 325913"/>
                <a:gd name="connsiteY43" fmla="*/ 383357 h 405353"/>
                <a:gd name="connsiteX44" fmla="*/ 267252 w 325913"/>
                <a:gd name="connsiteY44" fmla="*/ 402211 h 405353"/>
                <a:gd name="connsiteX45" fmla="*/ 257825 w 325913"/>
                <a:gd name="connsiteY45" fmla="*/ 405353 h 405353"/>
                <a:gd name="connsiteX46" fmla="*/ 238971 w 325913"/>
                <a:gd name="connsiteY46" fmla="*/ 402211 h 405353"/>
                <a:gd name="connsiteX47" fmla="*/ 232687 w 325913"/>
                <a:gd name="connsiteY47" fmla="*/ 392784 h 405353"/>
                <a:gd name="connsiteX48" fmla="*/ 216975 w 325913"/>
                <a:gd name="connsiteY48" fmla="*/ 364503 h 405353"/>
                <a:gd name="connsiteX49" fmla="*/ 198122 w 325913"/>
                <a:gd name="connsiteY49" fmla="*/ 358219 h 405353"/>
                <a:gd name="connsiteX50" fmla="*/ 188695 w 325913"/>
                <a:gd name="connsiteY50" fmla="*/ 351934 h 405353"/>
                <a:gd name="connsiteX51" fmla="*/ 179268 w 325913"/>
                <a:gd name="connsiteY51" fmla="*/ 348792 h 405353"/>
                <a:gd name="connsiteX52" fmla="*/ 172984 w 325913"/>
                <a:gd name="connsiteY52" fmla="*/ 339365 h 405353"/>
                <a:gd name="connsiteX53" fmla="*/ 169841 w 325913"/>
                <a:gd name="connsiteY53" fmla="*/ 323654 h 405353"/>
                <a:gd name="connsiteX54" fmla="*/ 138419 w 325913"/>
                <a:gd name="connsiteY54" fmla="*/ 314227 h 405353"/>
                <a:gd name="connsiteX55" fmla="*/ 116423 w 325913"/>
                <a:gd name="connsiteY55" fmla="*/ 317369 h 405353"/>
                <a:gd name="connsiteX56" fmla="*/ 113280 w 325913"/>
                <a:gd name="connsiteY56" fmla="*/ 326796 h 405353"/>
                <a:gd name="connsiteX57" fmla="*/ 106996 w 325913"/>
                <a:gd name="connsiteY57" fmla="*/ 336223 h 405353"/>
                <a:gd name="connsiteX58" fmla="*/ 103854 w 325913"/>
                <a:gd name="connsiteY58" fmla="*/ 345650 h 405353"/>
                <a:gd name="connsiteX59" fmla="*/ 94427 w 325913"/>
                <a:gd name="connsiteY59" fmla="*/ 351934 h 405353"/>
                <a:gd name="connsiteX60" fmla="*/ 78715 w 325913"/>
                <a:gd name="connsiteY60" fmla="*/ 358219 h 405353"/>
                <a:gd name="connsiteX61" fmla="*/ 72431 w 325913"/>
                <a:gd name="connsiteY61" fmla="*/ 336223 h 405353"/>
                <a:gd name="connsiteX62" fmla="*/ 66146 w 325913"/>
                <a:gd name="connsiteY62" fmla="*/ 317369 h 405353"/>
                <a:gd name="connsiteX63" fmla="*/ 56720 w 325913"/>
                <a:gd name="connsiteY63" fmla="*/ 285947 h 405353"/>
                <a:gd name="connsiteX64" fmla="*/ 47293 w 325913"/>
                <a:gd name="connsiteY64" fmla="*/ 267093 h 405353"/>
                <a:gd name="connsiteX65" fmla="*/ 28439 w 325913"/>
                <a:gd name="connsiteY65" fmla="*/ 257666 h 405353"/>
                <a:gd name="connsiteX66" fmla="*/ 25297 w 325913"/>
                <a:gd name="connsiteY66" fmla="*/ 248240 h 405353"/>
                <a:gd name="connsiteX67" fmla="*/ 159 w 325913"/>
                <a:gd name="connsiteY67" fmla="*/ 245097 h 40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25913" h="405353">
                  <a:moveTo>
                    <a:pt x="159" y="245097"/>
                  </a:moveTo>
                  <a:cubicBezTo>
                    <a:pt x="-1412" y="239336"/>
                    <a:pt x="8953" y="239037"/>
                    <a:pt x="15870" y="213675"/>
                  </a:cubicBezTo>
                  <a:cubicBezTo>
                    <a:pt x="17613" y="207284"/>
                    <a:pt x="15870" y="196916"/>
                    <a:pt x="22155" y="194821"/>
                  </a:cubicBezTo>
                  <a:lnTo>
                    <a:pt x="41008" y="188536"/>
                  </a:lnTo>
                  <a:lnTo>
                    <a:pt x="53577" y="150829"/>
                  </a:lnTo>
                  <a:cubicBezTo>
                    <a:pt x="54625" y="147687"/>
                    <a:pt x="54883" y="144158"/>
                    <a:pt x="56720" y="141402"/>
                  </a:cubicBezTo>
                  <a:cubicBezTo>
                    <a:pt x="65469" y="128278"/>
                    <a:pt x="60334" y="134646"/>
                    <a:pt x="72431" y="122549"/>
                  </a:cubicBezTo>
                  <a:cubicBezTo>
                    <a:pt x="79909" y="100112"/>
                    <a:pt x="75040" y="109207"/>
                    <a:pt x="85000" y="94268"/>
                  </a:cubicBezTo>
                  <a:cubicBezTo>
                    <a:pt x="91117" y="75918"/>
                    <a:pt x="83356" y="92770"/>
                    <a:pt x="97569" y="78557"/>
                  </a:cubicBezTo>
                  <a:cubicBezTo>
                    <a:pt x="118516" y="57610"/>
                    <a:pt x="88146" y="79602"/>
                    <a:pt x="113280" y="62846"/>
                  </a:cubicBezTo>
                  <a:cubicBezTo>
                    <a:pt x="117470" y="56561"/>
                    <a:pt x="123462" y="51158"/>
                    <a:pt x="125850" y="43992"/>
                  </a:cubicBezTo>
                  <a:cubicBezTo>
                    <a:pt x="126897" y="40850"/>
                    <a:pt x="127155" y="37321"/>
                    <a:pt x="128992" y="34565"/>
                  </a:cubicBezTo>
                  <a:cubicBezTo>
                    <a:pt x="131457" y="30867"/>
                    <a:pt x="134444" y="27125"/>
                    <a:pt x="138419" y="25138"/>
                  </a:cubicBezTo>
                  <a:cubicBezTo>
                    <a:pt x="143196" y="22750"/>
                    <a:pt x="148916" y="23154"/>
                    <a:pt x="154130" y="21996"/>
                  </a:cubicBezTo>
                  <a:cubicBezTo>
                    <a:pt x="158346" y="21059"/>
                    <a:pt x="162509" y="19901"/>
                    <a:pt x="166699" y="18854"/>
                  </a:cubicBezTo>
                  <a:cubicBezTo>
                    <a:pt x="172984" y="19901"/>
                    <a:pt x="179372" y="20451"/>
                    <a:pt x="185553" y="21996"/>
                  </a:cubicBezTo>
                  <a:cubicBezTo>
                    <a:pt x="191980" y="23603"/>
                    <a:pt x="204406" y="28281"/>
                    <a:pt x="204406" y="28281"/>
                  </a:cubicBezTo>
                  <a:cubicBezTo>
                    <a:pt x="207548" y="27233"/>
                    <a:pt x="211491" y="27480"/>
                    <a:pt x="213833" y="25138"/>
                  </a:cubicBezTo>
                  <a:cubicBezTo>
                    <a:pt x="250493" y="-11522"/>
                    <a:pt x="209119" y="17808"/>
                    <a:pt x="235829" y="0"/>
                  </a:cubicBezTo>
                  <a:cubicBezTo>
                    <a:pt x="242113" y="2095"/>
                    <a:pt x="249170" y="2611"/>
                    <a:pt x="254682" y="6285"/>
                  </a:cubicBezTo>
                  <a:lnTo>
                    <a:pt x="273536" y="18854"/>
                  </a:lnTo>
                  <a:cubicBezTo>
                    <a:pt x="275631" y="21996"/>
                    <a:pt x="277312" y="25458"/>
                    <a:pt x="279821" y="28281"/>
                  </a:cubicBezTo>
                  <a:cubicBezTo>
                    <a:pt x="285725" y="34923"/>
                    <a:pt x="293744" y="39739"/>
                    <a:pt x="298674" y="47134"/>
                  </a:cubicBezTo>
                  <a:lnTo>
                    <a:pt x="304959" y="56561"/>
                  </a:lnTo>
                  <a:cubicBezTo>
                    <a:pt x="303912" y="69130"/>
                    <a:pt x="305193" y="82116"/>
                    <a:pt x="301817" y="94268"/>
                  </a:cubicBezTo>
                  <a:cubicBezTo>
                    <a:pt x="299795" y="101546"/>
                    <a:pt x="289247" y="113122"/>
                    <a:pt x="289247" y="113122"/>
                  </a:cubicBezTo>
                  <a:cubicBezTo>
                    <a:pt x="288006" y="116844"/>
                    <a:pt x="283082" y="137133"/>
                    <a:pt x="276678" y="141402"/>
                  </a:cubicBezTo>
                  <a:cubicBezTo>
                    <a:pt x="273085" y="143798"/>
                    <a:pt x="268299" y="143497"/>
                    <a:pt x="264109" y="144545"/>
                  </a:cubicBezTo>
                  <a:cubicBezTo>
                    <a:pt x="260868" y="154267"/>
                    <a:pt x="257825" y="161763"/>
                    <a:pt x="257825" y="172825"/>
                  </a:cubicBezTo>
                  <a:cubicBezTo>
                    <a:pt x="257825" y="177144"/>
                    <a:pt x="257688" y="182583"/>
                    <a:pt x="260967" y="185394"/>
                  </a:cubicBezTo>
                  <a:cubicBezTo>
                    <a:pt x="265997" y="189705"/>
                    <a:pt x="273536" y="189584"/>
                    <a:pt x="279821" y="191679"/>
                  </a:cubicBezTo>
                  <a:cubicBezTo>
                    <a:pt x="282963" y="192726"/>
                    <a:pt x="285999" y="194172"/>
                    <a:pt x="289247" y="194821"/>
                  </a:cubicBezTo>
                  <a:lnTo>
                    <a:pt x="320670" y="201105"/>
                  </a:lnTo>
                  <a:cubicBezTo>
                    <a:pt x="321717" y="204247"/>
                    <a:pt x="324356" y="207265"/>
                    <a:pt x="323812" y="210532"/>
                  </a:cubicBezTo>
                  <a:cubicBezTo>
                    <a:pt x="323191" y="214257"/>
                    <a:pt x="319217" y="216581"/>
                    <a:pt x="317528" y="219959"/>
                  </a:cubicBezTo>
                  <a:cubicBezTo>
                    <a:pt x="316047" y="222922"/>
                    <a:pt x="315433" y="226244"/>
                    <a:pt x="314386" y="229386"/>
                  </a:cubicBezTo>
                  <a:cubicBezTo>
                    <a:pt x="315433" y="240908"/>
                    <a:pt x="315892" y="252498"/>
                    <a:pt x="317528" y="263951"/>
                  </a:cubicBezTo>
                  <a:cubicBezTo>
                    <a:pt x="321109" y="289023"/>
                    <a:pt x="334458" y="256064"/>
                    <a:pt x="317528" y="311085"/>
                  </a:cubicBezTo>
                  <a:cubicBezTo>
                    <a:pt x="316554" y="314251"/>
                    <a:pt x="311243" y="313180"/>
                    <a:pt x="308101" y="314227"/>
                  </a:cubicBezTo>
                  <a:lnTo>
                    <a:pt x="314386" y="333081"/>
                  </a:lnTo>
                  <a:lnTo>
                    <a:pt x="317528" y="342508"/>
                  </a:lnTo>
                  <a:cubicBezTo>
                    <a:pt x="314735" y="364853"/>
                    <a:pt x="321047" y="365887"/>
                    <a:pt x="304959" y="373930"/>
                  </a:cubicBezTo>
                  <a:cubicBezTo>
                    <a:pt x="301996" y="375411"/>
                    <a:pt x="298674" y="376025"/>
                    <a:pt x="295532" y="377072"/>
                  </a:cubicBezTo>
                  <a:cubicBezTo>
                    <a:pt x="292390" y="379167"/>
                    <a:pt x="288928" y="380848"/>
                    <a:pt x="286105" y="383357"/>
                  </a:cubicBezTo>
                  <a:cubicBezTo>
                    <a:pt x="279462" y="389262"/>
                    <a:pt x="275684" y="399401"/>
                    <a:pt x="267252" y="402211"/>
                  </a:cubicBezTo>
                  <a:lnTo>
                    <a:pt x="257825" y="405353"/>
                  </a:lnTo>
                  <a:cubicBezTo>
                    <a:pt x="251540" y="404306"/>
                    <a:pt x="244670" y="405060"/>
                    <a:pt x="238971" y="402211"/>
                  </a:cubicBezTo>
                  <a:cubicBezTo>
                    <a:pt x="235593" y="400522"/>
                    <a:pt x="234376" y="396162"/>
                    <a:pt x="232687" y="392784"/>
                  </a:cubicBezTo>
                  <a:cubicBezTo>
                    <a:pt x="228261" y="383931"/>
                    <a:pt x="228860" y="368465"/>
                    <a:pt x="216975" y="364503"/>
                  </a:cubicBezTo>
                  <a:lnTo>
                    <a:pt x="198122" y="358219"/>
                  </a:lnTo>
                  <a:cubicBezTo>
                    <a:pt x="194980" y="356124"/>
                    <a:pt x="192073" y="353623"/>
                    <a:pt x="188695" y="351934"/>
                  </a:cubicBezTo>
                  <a:cubicBezTo>
                    <a:pt x="185732" y="350453"/>
                    <a:pt x="181854" y="350861"/>
                    <a:pt x="179268" y="348792"/>
                  </a:cubicBezTo>
                  <a:cubicBezTo>
                    <a:pt x="176319" y="346433"/>
                    <a:pt x="175079" y="342507"/>
                    <a:pt x="172984" y="339365"/>
                  </a:cubicBezTo>
                  <a:cubicBezTo>
                    <a:pt x="171936" y="334128"/>
                    <a:pt x="172491" y="328291"/>
                    <a:pt x="169841" y="323654"/>
                  </a:cubicBezTo>
                  <a:cubicBezTo>
                    <a:pt x="164759" y="314762"/>
                    <a:pt x="143547" y="314960"/>
                    <a:pt x="138419" y="314227"/>
                  </a:cubicBezTo>
                  <a:cubicBezTo>
                    <a:pt x="131087" y="315274"/>
                    <a:pt x="123048" y="314057"/>
                    <a:pt x="116423" y="317369"/>
                  </a:cubicBezTo>
                  <a:cubicBezTo>
                    <a:pt x="113460" y="318850"/>
                    <a:pt x="114761" y="323833"/>
                    <a:pt x="113280" y="326796"/>
                  </a:cubicBezTo>
                  <a:cubicBezTo>
                    <a:pt x="111591" y="330174"/>
                    <a:pt x="108685" y="332845"/>
                    <a:pt x="106996" y="336223"/>
                  </a:cubicBezTo>
                  <a:cubicBezTo>
                    <a:pt x="105515" y="339186"/>
                    <a:pt x="105923" y="343064"/>
                    <a:pt x="103854" y="345650"/>
                  </a:cubicBezTo>
                  <a:cubicBezTo>
                    <a:pt x="101495" y="348599"/>
                    <a:pt x="97569" y="349839"/>
                    <a:pt x="94427" y="351934"/>
                  </a:cubicBezTo>
                  <a:cubicBezTo>
                    <a:pt x="90261" y="358183"/>
                    <a:pt x="88255" y="367759"/>
                    <a:pt x="78715" y="358219"/>
                  </a:cubicBezTo>
                  <a:cubicBezTo>
                    <a:pt x="77207" y="356711"/>
                    <a:pt x="72466" y="336339"/>
                    <a:pt x="72431" y="336223"/>
                  </a:cubicBezTo>
                  <a:cubicBezTo>
                    <a:pt x="70527" y="329878"/>
                    <a:pt x="67753" y="323796"/>
                    <a:pt x="66146" y="317369"/>
                  </a:cubicBezTo>
                  <a:cubicBezTo>
                    <a:pt x="61399" y="298379"/>
                    <a:pt x="64368" y="308889"/>
                    <a:pt x="56720" y="285947"/>
                  </a:cubicBezTo>
                  <a:cubicBezTo>
                    <a:pt x="54165" y="278283"/>
                    <a:pt x="53382" y="273182"/>
                    <a:pt x="47293" y="267093"/>
                  </a:cubicBezTo>
                  <a:cubicBezTo>
                    <a:pt x="41203" y="261003"/>
                    <a:pt x="36104" y="260222"/>
                    <a:pt x="28439" y="257666"/>
                  </a:cubicBezTo>
                  <a:cubicBezTo>
                    <a:pt x="27392" y="254524"/>
                    <a:pt x="27366" y="250826"/>
                    <a:pt x="25297" y="248240"/>
                  </a:cubicBezTo>
                  <a:cubicBezTo>
                    <a:pt x="14999" y="235367"/>
                    <a:pt x="1730" y="250858"/>
                    <a:pt x="159" y="24509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6585799" y="5263183"/>
              <a:ext cx="82865" cy="533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Elipse 48"/>
            <p:cNvSpPr/>
            <p:nvPr/>
          </p:nvSpPr>
          <p:spPr>
            <a:xfrm>
              <a:off x="6613105" y="4503407"/>
              <a:ext cx="59846" cy="5748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MX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54 Rectángulo redondeado"/>
            <p:cNvSpPr/>
            <p:nvPr/>
          </p:nvSpPr>
          <p:spPr>
            <a:xfrm>
              <a:off x="1809282" y="4927321"/>
              <a:ext cx="1453678" cy="450850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s-MX" sz="1050" dirty="0">
                  <a:solidFill>
                    <a:prstClr val="black"/>
                  </a:solidFill>
                  <a:latin typeface="Calibri"/>
                </a:rPr>
                <a:t>ECONOMÍA</a:t>
              </a:r>
            </a:p>
          </p:txBody>
        </p:sp>
      </p:grpSp>
      <p:graphicFrame>
        <p:nvGraphicFramePr>
          <p:cNvPr id="84" name="Tabla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49315"/>
              </p:ext>
            </p:extLst>
          </p:nvPr>
        </p:nvGraphicFramePr>
        <p:xfrm>
          <a:off x="5868144" y="1296325"/>
          <a:ext cx="2905039" cy="65312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16603">
                  <a:extLst>
                    <a:ext uri="{9D8B030D-6E8A-4147-A177-3AD203B41FA5}">
                      <a16:colId xmlns:a16="http://schemas.microsoft.com/office/drawing/2014/main" val="3862678199"/>
                    </a:ext>
                  </a:extLst>
                </a:gridCol>
                <a:gridCol w="1688436">
                  <a:extLst>
                    <a:ext uri="{9D8B030D-6E8A-4147-A177-3AD203B41FA5}">
                      <a16:colId xmlns:a16="http://schemas.microsoft.com/office/drawing/2014/main" val="2293389659"/>
                    </a:ext>
                  </a:extLst>
                </a:gridCol>
              </a:tblGrid>
              <a:tr h="326561">
                <a:tc>
                  <a:txBody>
                    <a:bodyPr/>
                    <a:lstStyle/>
                    <a:p>
                      <a:r>
                        <a:rPr lang="es-MX" dirty="0" smtClean="0"/>
                        <a:t>Educandos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Figuras educativas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521718"/>
                  </a:ext>
                </a:extLst>
              </a:tr>
              <a:tr h="32656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727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374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955927"/>
                  </a:ext>
                </a:extLst>
              </a:tr>
            </a:tbl>
          </a:graphicData>
        </a:graphic>
      </p:graphicFrame>
      <p:sp>
        <p:nvSpPr>
          <p:cNvPr id="85" name="72 CuadroTexto"/>
          <p:cNvSpPr txBox="1">
            <a:spLocks noChangeArrowheads="1"/>
          </p:cNvSpPr>
          <p:nvPr/>
        </p:nvSpPr>
        <p:spPr bwMode="auto">
          <a:xfrm>
            <a:off x="4151972" y="1727306"/>
            <a:ext cx="837994" cy="230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/>
            <a:r>
              <a:rPr lang="es-MX" altLang="es-MX" sz="900" dirty="0" smtClean="0">
                <a:solidFill>
                  <a:prstClr val="black"/>
                </a:solidFill>
              </a:rPr>
              <a:t>Coahuila</a:t>
            </a:r>
            <a:endParaRPr lang="es-MX" altLang="es-MX" sz="900" dirty="0">
              <a:solidFill>
                <a:prstClr val="black"/>
              </a:solidFill>
            </a:endParaRPr>
          </a:p>
        </p:txBody>
      </p:sp>
      <p:cxnSp>
        <p:nvCxnSpPr>
          <p:cNvPr id="86" name="74 Conector recto de flecha"/>
          <p:cNvCxnSpPr/>
          <p:nvPr/>
        </p:nvCxnSpPr>
        <p:spPr>
          <a:xfrm flipH="1">
            <a:off x="4550375" y="1998969"/>
            <a:ext cx="20953" cy="642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9" name="84 CuadroTexto"/>
          <p:cNvSpPr txBox="1">
            <a:spLocks noChangeArrowheads="1"/>
          </p:cNvSpPr>
          <p:nvPr/>
        </p:nvSpPr>
        <p:spPr bwMode="auto">
          <a:xfrm>
            <a:off x="6793839" y="3732538"/>
            <a:ext cx="681226" cy="230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es-MX" altLang="es-MX" sz="900" dirty="0" smtClean="0">
                <a:solidFill>
                  <a:prstClr val="black"/>
                </a:solidFill>
              </a:rPr>
              <a:t>Tlaxcala</a:t>
            </a:r>
            <a:endParaRPr lang="es-MX" altLang="es-MX" sz="900" dirty="0">
              <a:solidFill>
                <a:prstClr val="black"/>
              </a:solidFill>
            </a:endParaRPr>
          </a:p>
        </p:txBody>
      </p:sp>
      <p:cxnSp>
        <p:nvCxnSpPr>
          <p:cNvPr id="56" name="Conector recto de flecha 55"/>
          <p:cNvCxnSpPr>
            <a:stCxn id="89" idx="1"/>
            <a:endCxn id="13" idx="9"/>
          </p:cNvCxnSpPr>
          <p:nvPr/>
        </p:nvCxnSpPr>
        <p:spPr>
          <a:xfrm flipH="1">
            <a:off x="5311747" y="3847954"/>
            <a:ext cx="1482092" cy="1061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79 CuadroTexto"/>
          <p:cNvSpPr txBox="1">
            <a:spLocks noChangeArrowheads="1"/>
          </p:cNvSpPr>
          <p:nvPr/>
        </p:nvSpPr>
        <p:spPr bwMode="auto">
          <a:xfrm>
            <a:off x="5762143" y="3429000"/>
            <a:ext cx="538049" cy="230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es-MX" altLang="es-MX" sz="900" dirty="0" smtClean="0">
                <a:solidFill>
                  <a:prstClr val="black"/>
                </a:solidFill>
              </a:rPr>
              <a:t>Hidalgo</a:t>
            </a:r>
            <a:endParaRPr lang="es-MX" altLang="es-MX" sz="900" dirty="0">
              <a:solidFill>
                <a:prstClr val="black"/>
              </a:solidFill>
            </a:endParaRPr>
          </a:p>
        </p:txBody>
      </p:sp>
      <p:cxnSp>
        <p:nvCxnSpPr>
          <p:cNvPr id="58" name="Conector recto de flecha 57"/>
          <p:cNvCxnSpPr>
            <a:stCxn id="93" idx="1"/>
            <a:endCxn id="17" idx="28"/>
          </p:cNvCxnSpPr>
          <p:nvPr/>
        </p:nvCxnSpPr>
        <p:spPr>
          <a:xfrm flipH="1">
            <a:off x="5188564" y="3544416"/>
            <a:ext cx="573579" cy="1136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86288"/>
              </p:ext>
            </p:extLst>
          </p:nvPr>
        </p:nvGraphicFramePr>
        <p:xfrm>
          <a:off x="3491880" y="3856188"/>
          <a:ext cx="5004048" cy="281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535064" y="6120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prstClr val="black"/>
                </a:solidFill>
              </a:rPr>
              <a:t>Perfil de Educandos </a:t>
            </a:r>
            <a:endParaRPr lang="es-MX" sz="2800" dirty="0">
              <a:solidFill>
                <a:prstClr val="black"/>
              </a:solidFill>
            </a:endParaRP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82337"/>
              </p:ext>
            </p:extLst>
          </p:nvPr>
        </p:nvGraphicFramePr>
        <p:xfrm>
          <a:off x="4355976" y="3140968"/>
          <a:ext cx="4659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38796"/>
              </p:ext>
            </p:extLst>
          </p:nvPr>
        </p:nvGraphicFramePr>
        <p:xfrm>
          <a:off x="251520" y="1340768"/>
          <a:ext cx="4320480" cy="255169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7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effectLst/>
                        </a:rPr>
                        <a:t>Ejes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Educandos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Comunicación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159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Pensamiento </a:t>
                      </a:r>
                      <a:r>
                        <a:rPr lang="es-MX" sz="1400" b="1" u="none" strike="noStrike" dirty="0" smtClean="0">
                          <a:effectLst/>
                        </a:rPr>
                        <a:t>crítico </a:t>
                      </a:r>
                      <a:r>
                        <a:rPr lang="es-MX" sz="1400" b="1" u="none" strike="noStrike" dirty="0">
                          <a:effectLst/>
                        </a:rPr>
                        <a:t>y </a:t>
                      </a:r>
                      <a:r>
                        <a:rPr lang="es-MX" sz="1400" b="1" u="none" strike="noStrike" dirty="0" smtClean="0">
                          <a:effectLst/>
                        </a:rPr>
                        <a:t>resolución </a:t>
                      </a:r>
                      <a:r>
                        <a:rPr lang="es-MX" sz="1400" b="1" u="none" strike="noStrike" dirty="0">
                          <a:effectLst/>
                        </a:rPr>
                        <a:t>de </a:t>
                      </a:r>
                      <a:r>
                        <a:rPr lang="es-MX" sz="1400" b="1" u="none" strike="noStrike" dirty="0" smtClean="0">
                          <a:effectLst/>
                        </a:rPr>
                        <a:t>problemas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172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6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kern="1200" dirty="0" smtClean="0">
                          <a:effectLst/>
                        </a:rPr>
                        <a:t>Salud integral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effectLst/>
                        </a:rPr>
                        <a:t>135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Participación en la </a:t>
                      </a:r>
                      <a:r>
                        <a:rPr lang="es-MX" sz="1400" b="1" u="none" strike="noStrike" dirty="0" smtClean="0">
                          <a:effectLst/>
                        </a:rPr>
                        <a:t>vida </a:t>
                      </a:r>
                      <a:r>
                        <a:rPr lang="es-MX" sz="1400" b="1" u="none" strike="noStrike" dirty="0">
                          <a:effectLst/>
                        </a:rPr>
                        <a:t>s</a:t>
                      </a:r>
                      <a:r>
                        <a:rPr lang="es-MX" sz="1400" b="1" u="none" strike="noStrike" dirty="0" smtClean="0">
                          <a:effectLst/>
                        </a:rPr>
                        <a:t>ocial </a:t>
                      </a:r>
                      <a:r>
                        <a:rPr lang="es-MX" sz="1400" b="1" u="none" strike="noStrike" dirty="0">
                          <a:effectLst/>
                        </a:rPr>
                        <a:t>y </a:t>
                      </a:r>
                      <a:r>
                        <a:rPr lang="es-MX" sz="1400" b="1" u="none" strike="noStrike" dirty="0" smtClean="0">
                          <a:effectLst/>
                        </a:rPr>
                        <a:t>recreación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</a:rPr>
                        <a:t>Economía y </a:t>
                      </a:r>
                      <a:r>
                        <a:rPr lang="es-MX" sz="1400" b="1" u="none" strike="noStrike" dirty="0" smtClean="0">
                          <a:effectLst/>
                        </a:rPr>
                        <a:t>seguridad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2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 smtClean="0">
                          <a:effectLst/>
                        </a:rPr>
                        <a:t>Total educandos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727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Imagen 8" descr="C:\Users\amayen\Desktop\Respaldo amayen\Documents\Departamento de Ciencias\2018\MEVyT_personas_mayores\Comité\Reuniones_Comité\22jun18\IMG-20180514-WA0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7382"/>
            <a:ext cx="2642551" cy="2696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MX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41924"/>
              </p:ext>
            </p:extLst>
          </p:nvPr>
        </p:nvGraphicFramePr>
        <p:xfrm>
          <a:off x="395536" y="1268760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8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46061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9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0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315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1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44830"/>
              </p:ext>
            </p:extLst>
          </p:nvPr>
        </p:nvGraphicFramePr>
        <p:xfrm>
          <a:off x="53031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7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1356</Words>
  <Application>Microsoft Office PowerPoint</Application>
  <PresentationFormat>Presentación en pantalla (4:3)</PresentationFormat>
  <Paragraphs>260</Paragraphs>
  <Slides>33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Comunicarse para   </vt:lpstr>
      <vt:lpstr>           Comunicarse para   </vt:lpstr>
      <vt:lpstr>Eje de Pensamiento crítico y resolución de     problemas Lo que esperan las personas adultas mayores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NECESIDADES:</vt:lpstr>
      <vt:lpstr> NECESIDADES: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El agua de todos  Implementación</dc:title>
  <dc:creator>Depto Ciencias</dc:creator>
  <cp:lastModifiedBy>Alicia Mayen Hernandez</cp:lastModifiedBy>
  <cp:revision>276</cp:revision>
  <cp:lastPrinted>2018-09-07T15:10:25Z</cp:lastPrinted>
  <dcterms:created xsi:type="dcterms:W3CDTF">2018-02-06T17:41:40Z</dcterms:created>
  <dcterms:modified xsi:type="dcterms:W3CDTF">2018-09-07T22:51:13Z</dcterms:modified>
</cp:coreProperties>
</file>