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2" r:id="rId2"/>
    <p:sldId id="305" r:id="rId3"/>
    <p:sldId id="306" r:id="rId4"/>
    <p:sldId id="307" r:id="rId5"/>
    <p:sldId id="308" r:id="rId6"/>
    <p:sldId id="309" r:id="rId7"/>
    <p:sldId id="313" r:id="rId8"/>
    <p:sldId id="300" r:id="rId9"/>
    <p:sldId id="301" r:id="rId10"/>
    <p:sldId id="295" r:id="rId11"/>
    <p:sldId id="296" r:id="rId12"/>
    <p:sldId id="297" r:id="rId13"/>
    <p:sldId id="310" r:id="rId14"/>
    <p:sldId id="298" r:id="rId15"/>
    <p:sldId id="312" r:id="rId16"/>
  </p:sldIdLst>
  <p:sldSz cx="9144000" cy="6858000" type="screen4x3"/>
  <p:notesSz cx="6858000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rdes" initials="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9A2E"/>
    <a:srgbClr val="CC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3978" autoAdjust="0"/>
  </p:normalViewPr>
  <p:slideViewPr>
    <p:cSldViewPr>
      <p:cViewPr>
        <p:scale>
          <a:sx n="109" d="100"/>
          <a:sy n="109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6F46F3-F24D-496B-87F0-7BAAC2E813C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687714D-8C7E-4195-8141-36CD20927801}">
      <dgm:prSet phldrT="[Text]"/>
      <dgm:spPr>
        <a:solidFill>
          <a:schemeClr val="accent3"/>
        </a:solidFill>
      </dgm:spPr>
      <dgm:t>
        <a:bodyPr/>
        <a:lstStyle/>
        <a:p>
          <a:endParaRPr lang="es-MX" dirty="0"/>
        </a:p>
      </dgm:t>
    </dgm:pt>
    <dgm:pt modelId="{90E7E83C-7020-462B-AA23-9B133260EF84}" type="parTrans" cxnId="{9990116C-B04D-4422-B460-C2895FA2678A}">
      <dgm:prSet/>
      <dgm:spPr/>
      <dgm:t>
        <a:bodyPr/>
        <a:lstStyle/>
        <a:p>
          <a:endParaRPr lang="es-MX"/>
        </a:p>
      </dgm:t>
    </dgm:pt>
    <dgm:pt modelId="{138DDDF5-CB95-417A-B2D4-7021E1A6D55D}" type="sibTrans" cxnId="{9990116C-B04D-4422-B460-C2895FA2678A}">
      <dgm:prSet/>
      <dgm:spPr/>
      <dgm:t>
        <a:bodyPr/>
        <a:lstStyle/>
        <a:p>
          <a:endParaRPr lang="es-MX"/>
        </a:p>
      </dgm:t>
    </dgm:pt>
    <dgm:pt modelId="{B3B82F8B-1FCF-4CC2-8755-8AF62B4222B3}">
      <dgm:prSet phldrT="[Text]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es-MX" dirty="0" smtClean="0"/>
            <a:t>DISEÑO  </a:t>
          </a:r>
          <a:endParaRPr lang="es-MX" dirty="0"/>
        </a:p>
      </dgm:t>
    </dgm:pt>
    <dgm:pt modelId="{BE8D25E3-6C9E-4153-A2BC-0FE4EB5FC2B5}" type="parTrans" cxnId="{91B88E81-37F3-4261-B655-19CA3CF5BF31}">
      <dgm:prSet/>
      <dgm:spPr/>
      <dgm:t>
        <a:bodyPr/>
        <a:lstStyle/>
        <a:p>
          <a:endParaRPr lang="es-MX"/>
        </a:p>
      </dgm:t>
    </dgm:pt>
    <dgm:pt modelId="{488985BB-C7AA-4B37-9925-7E7261B00605}" type="sibTrans" cxnId="{91B88E81-37F3-4261-B655-19CA3CF5BF31}">
      <dgm:prSet/>
      <dgm:spPr/>
      <dgm:t>
        <a:bodyPr/>
        <a:lstStyle/>
        <a:p>
          <a:endParaRPr lang="es-MX"/>
        </a:p>
      </dgm:t>
    </dgm:pt>
    <dgm:pt modelId="{9E375F58-3B44-49FA-A76F-9739E5704EA4}">
      <dgm:prSet phldrT="[Text]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es-MX" dirty="0" smtClean="0"/>
            <a:t>DESARROLLO </a:t>
          </a:r>
          <a:endParaRPr lang="es-MX" dirty="0"/>
        </a:p>
      </dgm:t>
    </dgm:pt>
    <dgm:pt modelId="{E861FC12-C630-4708-8060-5505360B1D48}" type="parTrans" cxnId="{3B379378-9374-40A6-886F-7A2A2DABA2FB}">
      <dgm:prSet/>
      <dgm:spPr/>
      <dgm:t>
        <a:bodyPr/>
        <a:lstStyle/>
        <a:p>
          <a:endParaRPr lang="es-MX"/>
        </a:p>
      </dgm:t>
    </dgm:pt>
    <dgm:pt modelId="{6C35C318-BE22-44FD-9718-96CED58EEB91}" type="sibTrans" cxnId="{3B379378-9374-40A6-886F-7A2A2DABA2FB}">
      <dgm:prSet/>
      <dgm:spPr/>
      <dgm:t>
        <a:bodyPr/>
        <a:lstStyle/>
        <a:p>
          <a:endParaRPr lang="es-MX"/>
        </a:p>
      </dgm:t>
    </dgm:pt>
    <dgm:pt modelId="{F14C1CC7-A2C1-43C5-A55D-57111E7A86EF}">
      <dgm:prSet phldrT="[Text]" phldr="1"/>
      <dgm:spPr>
        <a:solidFill>
          <a:schemeClr val="accent3"/>
        </a:solidFill>
      </dgm:spPr>
      <dgm:t>
        <a:bodyPr/>
        <a:lstStyle/>
        <a:p>
          <a:endParaRPr lang="es-MX" dirty="0"/>
        </a:p>
      </dgm:t>
    </dgm:pt>
    <dgm:pt modelId="{3E9A07E0-5382-4A40-847E-237484E3AD3E}" type="parTrans" cxnId="{338A3AD9-160C-4E59-8982-F40AA396801A}">
      <dgm:prSet/>
      <dgm:spPr/>
      <dgm:t>
        <a:bodyPr/>
        <a:lstStyle/>
        <a:p>
          <a:endParaRPr lang="es-MX"/>
        </a:p>
      </dgm:t>
    </dgm:pt>
    <dgm:pt modelId="{D170BB68-FD06-4600-8013-BAD64882B9B5}" type="sibTrans" cxnId="{338A3AD9-160C-4E59-8982-F40AA396801A}">
      <dgm:prSet/>
      <dgm:spPr/>
      <dgm:t>
        <a:bodyPr/>
        <a:lstStyle/>
        <a:p>
          <a:endParaRPr lang="es-MX"/>
        </a:p>
      </dgm:t>
    </dgm:pt>
    <dgm:pt modelId="{CD29228B-394A-4C90-8E71-B80225C96B18}">
      <dgm:prSet phldrT="[Text]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es-MX" dirty="0" smtClean="0"/>
            <a:t>IMPLEMENTACIÓN</a:t>
          </a:r>
          <a:endParaRPr lang="es-MX" dirty="0"/>
        </a:p>
      </dgm:t>
    </dgm:pt>
    <dgm:pt modelId="{D80341FF-46EE-4F9C-B3BE-9C705CF6FE0F}" type="parTrans" cxnId="{FDC61C57-DA82-4183-920A-A6346950CA4B}">
      <dgm:prSet/>
      <dgm:spPr/>
      <dgm:t>
        <a:bodyPr/>
        <a:lstStyle/>
        <a:p>
          <a:endParaRPr lang="es-MX"/>
        </a:p>
      </dgm:t>
    </dgm:pt>
    <dgm:pt modelId="{6D6D5BB3-3B9B-4C4B-ADE1-880D4089D5F3}" type="sibTrans" cxnId="{FDC61C57-DA82-4183-920A-A6346950CA4B}">
      <dgm:prSet/>
      <dgm:spPr/>
      <dgm:t>
        <a:bodyPr/>
        <a:lstStyle/>
        <a:p>
          <a:endParaRPr lang="es-MX"/>
        </a:p>
      </dgm:t>
    </dgm:pt>
    <dgm:pt modelId="{F3E1D81F-C457-4D93-9E32-A78D41B95850}">
      <dgm:prSet phldrT="[Text]"/>
      <dgm:spPr>
        <a:solidFill>
          <a:schemeClr val="accent3"/>
        </a:solidFill>
      </dgm:spPr>
      <dgm:t>
        <a:bodyPr/>
        <a:lstStyle/>
        <a:p>
          <a:endParaRPr lang="es-MX" dirty="0"/>
        </a:p>
      </dgm:t>
    </dgm:pt>
    <dgm:pt modelId="{11C377CF-8587-4DC8-901D-05D4A99758BD}" type="parTrans" cxnId="{4EF31BAF-6F88-4E8D-B679-5233A327D550}">
      <dgm:prSet/>
      <dgm:spPr/>
      <dgm:t>
        <a:bodyPr/>
        <a:lstStyle/>
        <a:p>
          <a:endParaRPr lang="es-MX"/>
        </a:p>
      </dgm:t>
    </dgm:pt>
    <dgm:pt modelId="{F63BDCBC-EA22-44EF-AD05-80EA5F9503C6}" type="sibTrans" cxnId="{4EF31BAF-6F88-4E8D-B679-5233A327D550}">
      <dgm:prSet/>
      <dgm:spPr/>
      <dgm:t>
        <a:bodyPr/>
        <a:lstStyle/>
        <a:p>
          <a:endParaRPr lang="es-MX"/>
        </a:p>
      </dgm:t>
    </dgm:pt>
    <dgm:pt modelId="{EF17AE19-8427-4166-8C09-1E96C8CE9AA3}">
      <dgm:prSet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es-MX" dirty="0" smtClean="0"/>
            <a:t>EVALUACIÓN</a:t>
          </a:r>
          <a:endParaRPr lang="es-MX" dirty="0"/>
        </a:p>
      </dgm:t>
    </dgm:pt>
    <dgm:pt modelId="{F5D7EB25-B400-4FC5-9475-789DC6EEEE7F}" type="parTrans" cxnId="{956498B2-A354-49D4-B90A-3774AA952B1F}">
      <dgm:prSet/>
      <dgm:spPr/>
      <dgm:t>
        <a:bodyPr/>
        <a:lstStyle/>
        <a:p>
          <a:endParaRPr lang="es-MX"/>
        </a:p>
      </dgm:t>
    </dgm:pt>
    <dgm:pt modelId="{796DF0AA-B9E1-4DE0-9649-753D4ED0147C}" type="sibTrans" cxnId="{956498B2-A354-49D4-B90A-3774AA952B1F}">
      <dgm:prSet/>
      <dgm:spPr/>
      <dgm:t>
        <a:bodyPr/>
        <a:lstStyle/>
        <a:p>
          <a:endParaRPr lang="es-MX"/>
        </a:p>
      </dgm:t>
    </dgm:pt>
    <dgm:pt modelId="{5B122BEB-A82E-43CE-BBE9-246D63DEA4C1}">
      <dgm:prSet phldrT="[Text]" phldr="1"/>
      <dgm:spPr>
        <a:solidFill>
          <a:schemeClr val="accent3">
            <a:alpha val="90000"/>
          </a:schemeClr>
        </a:solidFill>
      </dgm:spPr>
      <dgm:t>
        <a:bodyPr/>
        <a:lstStyle/>
        <a:p>
          <a:endParaRPr lang="es-MX" dirty="0"/>
        </a:p>
      </dgm:t>
    </dgm:pt>
    <dgm:pt modelId="{84EE32BF-2AF0-4CB1-81FE-DE7A7D78409B}" type="sibTrans" cxnId="{57815AEF-A5CE-4412-BC4C-768D667161B6}">
      <dgm:prSet/>
      <dgm:spPr/>
      <dgm:t>
        <a:bodyPr/>
        <a:lstStyle/>
        <a:p>
          <a:endParaRPr lang="es-MX"/>
        </a:p>
      </dgm:t>
    </dgm:pt>
    <dgm:pt modelId="{6E3A325B-DAF1-4655-92AF-347A95A3F69A}" type="parTrans" cxnId="{57815AEF-A5CE-4412-BC4C-768D667161B6}">
      <dgm:prSet/>
      <dgm:spPr/>
      <dgm:t>
        <a:bodyPr/>
        <a:lstStyle/>
        <a:p>
          <a:endParaRPr lang="es-MX"/>
        </a:p>
      </dgm:t>
    </dgm:pt>
    <dgm:pt modelId="{5A8358BE-E5E7-415A-9B96-72D61147A10C}" type="pres">
      <dgm:prSet presAssocID="{4A6F46F3-F24D-496B-87F0-7BAAC2E813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B04C639-6104-4C1E-9B61-7475FAA7E267}" type="pres">
      <dgm:prSet presAssocID="{4687714D-8C7E-4195-8141-36CD20927801}" presName="composite" presStyleCnt="0"/>
      <dgm:spPr/>
    </dgm:pt>
    <dgm:pt modelId="{89CE9A30-DF5B-4EE9-9604-7441B9B3063C}" type="pres">
      <dgm:prSet presAssocID="{4687714D-8C7E-4195-8141-36CD20927801}" presName="parentText" presStyleLbl="alignNode1" presStyleIdx="0" presStyleCnt="4" custScaleY="63194" custLinFactNeighborY="-25781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B4D45BE-2D56-4585-AFEF-4F115977EE34}" type="pres">
      <dgm:prSet presAssocID="{4687714D-8C7E-4195-8141-36CD20927801}" presName="descendantText" presStyleLbl="alignAcc1" presStyleIdx="0" presStyleCnt="4" custScaleY="93444" custLinFactNeighborY="-500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29D8F5C-4BC1-469B-BF3C-33AEEAC0DBA5}" type="pres">
      <dgm:prSet presAssocID="{138DDDF5-CB95-417A-B2D4-7021E1A6D55D}" presName="sp" presStyleCnt="0"/>
      <dgm:spPr/>
    </dgm:pt>
    <dgm:pt modelId="{2B52DB44-3D13-46A0-B309-02F6BD0D7587}" type="pres">
      <dgm:prSet presAssocID="{5B122BEB-A82E-43CE-BBE9-246D63DEA4C1}" presName="composite" presStyleCnt="0"/>
      <dgm:spPr/>
    </dgm:pt>
    <dgm:pt modelId="{DBAC1825-E661-4915-8DD1-AB69320A7DF6}" type="pres">
      <dgm:prSet presAssocID="{5B122BEB-A82E-43CE-BBE9-246D63DEA4C1}" presName="parentText" presStyleLbl="alignNode1" presStyleIdx="1" presStyleCnt="4" custScaleY="5782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3A9788-A388-4826-AF16-A1DD94127768}" type="pres">
      <dgm:prSet presAssocID="{5B122BEB-A82E-43CE-BBE9-246D63DEA4C1}" presName="descendantText" presStyleLbl="alignAcc1" presStyleIdx="1" presStyleCnt="4" custLinFactNeighborY="-1953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127B50-5D81-44E1-B59B-B801D2BE88DA}" type="pres">
      <dgm:prSet presAssocID="{84EE32BF-2AF0-4CB1-81FE-DE7A7D78409B}" presName="sp" presStyleCnt="0"/>
      <dgm:spPr/>
    </dgm:pt>
    <dgm:pt modelId="{8A1836A4-A28E-4AFB-9309-348F248A2A06}" type="pres">
      <dgm:prSet presAssocID="{F14C1CC7-A2C1-43C5-A55D-57111E7A86EF}" presName="composite" presStyleCnt="0"/>
      <dgm:spPr/>
    </dgm:pt>
    <dgm:pt modelId="{4D057955-DCA9-4711-A529-4363AD283709}" type="pres">
      <dgm:prSet presAssocID="{F14C1CC7-A2C1-43C5-A55D-57111E7A86EF}" presName="parentText" presStyleLbl="alignNode1" presStyleIdx="2" presStyleCnt="4" custScaleY="64818" custLinFactNeighborY="731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23227E-FDFE-4AAF-8B85-6FB74325C0CA}" type="pres">
      <dgm:prSet presAssocID="{F14C1CC7-A2C1-43C5-A55D-57111E7A86EF}" presName="descendantText" presStyleLbl="alignAcc1" presStyleIdx="2" presStyleCnt="4" custLinFactNeighborY="918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8FE440D-4FC7-43D2-99AB-A2C8899159BF}" type="pres">
      <dgm:prSet presAssocID="{D170BB68-FD06-4600-8013-BAD64882B9B5}" presName="sp" presStyleCnt="0"/>
      <dgm:spPr/>
    </dgm:pt>
    <dgm:pt modelId="{406C7CB1-FB71-4E61-B168-4FAC56D18BA0}" type="pres">
      <dgm:prSet presAssocID="{F3E1D81F-C457-4D93-9E32-A78D41B95850}" presName="composite" presStyleCnt="0"/>
      <dgm:spPr/>
    </dgm:pt>
    <dgm:pt modelId="{ABC1C38D-4B76-4777-8E8A-4985806635ED}" type="pres">
      <dgm:prSet presAssocID="{F3E1D81F-C457-4D93-9E32-A78D41B95850}" presName="parentText" presStyleLbl="alignNode1" presStyleIdx="3" presStyleCnt="4" custScaleY="63194" custLinFactNeighborY="2078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E2E3A6B-5F42-4407-80D7-282892667E0D}" type="pres">
      <dgm:prSet presAssocID="{F3E1D81F-C457-4D93-9E32-A78D41B95850}" presName="descendantText" presStyleLbl="alignAcc1" presStyleIdx="3" presStyleCnt="4" custLinFactNeighborY="354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81D9BCD-72F9-4C82-87A9-0850D63B4EB1}" type="presOf" srcId="{B3B82F8B-1FCF-4CC2-8755-8AF62B4222B3}" destId="{FB4D45BE-2D56-4585-AFEF-4F115977EE34}" srcOrd="0" destOrd="0" presId="urn:microsoft.com/office/officeart/2005/8/layout/chevron2"/>
    <dgm:cxn modelId="{FDC61C57-DA82-4183-920A-A6346950CA4B}" srcId="{F14C1CC7-A2C1-43C5-A55D-57111E7A86EF}" destId="{CD29228B-394A-4C90-8E71-B80225C96B18}" srcOrd="0" destOrd="0" parTransId="{D80341FF-46EE-4F9C-B3BE-9C705CF6FE0F}" sibTransId="{6D6D5BB3-3B9B-4C4B-ADE1-880D4089D5F3}"/>
    <dgm:cxn modelId="{27ACC4EB-0CFE-44A7-80D3-94AD259CD8FB}" type="presOf" srcId="{CD29228B-394A-4C90-8E71-B80225C96B18}" destId="{4723227E-FDFE-4AAF-8B85-6FB74325C0CA}" srcOrd="0" destOrd="0" presId="urn:microsoft.com/office/officeart/2005/8/layout/chevron2"/>
    <dgm:cxn modelId="{3B379378-9374-40A6-886F-7A2A2DABA2FB}" srcId="{5B122BEB-A82E-43CE-BBE9-246D63DEA4C1}" destId="{9E375F58-3B44-49FA-A76F-9739E5704EA4}" srcOrd="0" destOrd="0" parTransId="{E861FC12-C630-4708-8060-5505360B1D48}" sibTransId="{6C35C318-BE22-44FD-9718-96CED58EEB91}"/>
    <dgm:cxn modelId="{83D129AC-6ED1-496A-9E42-F56BE4C093CD}" type="presOf" srcId="{9E375F58-3B44-49FA-A76F-9739E5704EA4}" destId="{DF3A9788-A388-4826-AF16-A1DD94127768}" srcOrd="0" destOrd="0" presId="urn:microsoft.com/office/officeart/2005/8/layout/chevron2"/>
    <dgm:cxn modelId="{DD142B69-D1A8-496F-A18E-9CC135F3BC71}" type="presOf" srcId="{4687714D-8C7E-4195-8141-36CD20927801}" destId="{89CE9A30-DF5B-4EE9-9604-7441B9B3063C}" srcOrd="0" destOrd="0" presId="urn:microsoft.com/office/officeart/2005/8/layout/chevron2"/>
    <dgm:cxn modelId="{57815AEF-A5CE-4412-BC4C-768D667161B6}" srcId="{4A6F46F3-F24D-496B-87F0-7BAAC2E813CB}" destId="{5B122BEB-A82E-43CE-BBE9-246D63DEA4C1}" srcOrd="1" destOrd="0" parTransId="{6E3A325B-DAF1-4655-92AF-347A95A3F69A}" sibTransId="{84EE32BF-2AF0-4CB1-81FE-DE7A7D78409B}"/>
    <dgm:cxn modelId="{413D0422-5AB4-497D-B801-48C4AE7C45DB}" type="presOf" srcId="{4A6F46F3-F24D-496B-87F0-7BAAC2E813CB}" destId="{5A8358BE-E5E7-415A-9B96-72D61147A10C}" srcOrd="0" destOrd="0" presId="urn:microsoft.com/office/officeart/2005/8/layout/chevron2"/>
    <dgm:cxn modelId="{91B88E81-37F3-4261-B655-19CA3CF5BF31}" srcId="{4687714D-8C7E-4195-8141-36CD20927801}" destId="{B3B82F8B-1FCF-4CC2-8755-8AF62B4222B3}" srcOrd="0" destOrd="0" parTransId="{BE8D25E3-6C9E-4153-A2BC-0FE4EB5FC2B5}" sibTransId="{488985BB-C7AA-4B37-9925-7E7261B00605}"/>
    <dgm:cxn modelId="{9990116C-B04D-4422-B460-C2895FA2678A}" srcId="{4A6F46F3-F24D-496B-87F0-7BAAC2E813CB}" destId="{4687714D-8C7E-4195-8141-36CD20927801}" srcOrd="0" destOrd="0" parTransId="{90E7E83C-7020-462B-AA23-9B133260EF84}" sibTransId="{138DDDF5-CB95-417A-B2D4-7021E1A6D55D}"/>
    <dgm:cxn modelId="{956498B2-A354-49D4-B90A-3774AA952B1F}" srcId="{F3E1D81F-C457-4D93-9E32-A78D41B95850}" destId="{EF17AE19-8427-4166-8C09-1E96C8CE9AA3}" srcOrd="0" destOrd="0" parTransId="{F5D7EB25-B400-4FC5-9475-789DC6EEEE7F}" sibTransId="{796DF0AA-B9E1-4DE0-9649-753D4ED0147C}"/>
    <dgm:cxn modelId="{9ABCAAA0-940D-4EB2-BD44-1DD701A7EA58}" type="presOf" srcId="{F3E1D81F-C457-4D93-9E32-A78D41B95850}" destId="{ABC1C38D-4B76-4777-8E8A-4985806635ED}" srcOrd="0" destOrd="0" presId="urn:microsoft.com/office/officeart/2005/8/layout/chevron2"/>
    <dgm:cxn modelId="{7AD5BC8E-8D63-4501-8EAB-E57C9D6316B6}" type="presOf" srcId="{5B122BEB-A82E-43CE-BBE9-246D63DEA4C1}" destId="{DBAC1825-E661-4915-8DD1-AB69320A7DF6}" srcOrd="0" destOrd="0" presId="urn:microsoft.com/office/officeart/2005/8/layout/chevron2"/>
    <dgm:cxn modelId="{338A3AD9-160C-4E59-8982-F40AA396801A}" srcId="{4A6F46F3-F24D-496B-87F0-7BAAC2E813CB}" destId="{F14C1CC7-A2C1-43C5-A55D-57111E7A86EF}" srcOrd="2" destOrd="0" parTransId="{3E9A07E0-5382-4A40-847E-237484E3AD3E}" sibTransId="{D170BB68-FD06-4600-8013-BAD64882B9B5}"/>
    <dgm:cxn modelId="{13B2516C-0DA7-4F1E-B5D9-BEBE1410825E}" type="presOf" srcId="{F14C1CC7-A2C1-43C5-A55D-57111E7A86EF}" destId="{4D057955-DCA9-4711-A529-4363AD283709}" srcOrd="0" destOrd="0" presId="urn:microsoft.com/office/officeart/2005/8/layout/chevron2"/>
    <dgm:cxn modelId="{43797FD8-9375-48E0-A33E-3858096A6F8C}" type="presOf" srcId="{EF17AE19-8427-4166-8C09-1E96C8CE9AA3}" destId="{7E2E3A6B-5F42-4407-80D7-282892667E0D}" srcOrd="0" destOrd="0" presId="urn:microsoft.com/office/officeart/2005/8/layout/chevron2"/>
    <dgm:cxn modelId="{4EF31BAF-6F88-4E8D-B679-5233A327D550}" srcId="{4A6F46F3-F24D-496B-87F0-7BAAC2E813CB}" destId="{F3E1D81F-C457-4D93-9E32-A78D41B95850}" srcOrd="3" destOrd="0" parTransId="{11C377CF-8587-4DC8-901D-05D4A99758BD}" sibTransId="{F63BDCBC-EA22-44EF-AD05-80EA5F9503C6}"/>
    <dgm:cxn modelId="{51212FAD-9B6F-4EC9-A367-5230990991DD}" type="presParOf" srcId="{5A8358BE-E5E7-415A-9B96-72D61147A10C}" destId="{CB04C639-6104-4C1E-9B61-7475FAA7E267}" srcOrd="0" destOrd="0" presId="urn:microsoft.com/office/officeart/2005/8/layout/chevron2"/>
    <dgm:cxn modelId="{F39600E4-D436-4A9A-878C-C45282F8D077}" type="presParOf" srcId="{CB04C639-6104-4C1E-9B61-7475FAA7E267}" destId="{89CE9A30-DF5B-4EE9-9604-7441B9B3063C}" srcOrd="0" destOrd="0" presId="urn:microsoft.com/office/officeart/2005/8/layout/chevron2"/>
    <dgm:cxn modelId="{45B6C6B6-68CA-413D-94A6-DA42BF613FB6}" type="presParOf" srcId="{CB04C639-6104-4C1E-9B61-7475FAA7E267}" destId="{FB4D45BE-2D56-4585-AFEF-4F115977EE34}" srcOrd="1" destOrd="0" presId="urn:microsoft.com/office/officeart/2005/8/layout/chevron2"/>
    <dgm:cxn modelId="{54DB8A14-C11A-49A0-AFF1-28A9F9644A32}" type="presParOf" srcId="{5A8358BE-E5E7-415A-9B96-72D61147A10C}" destId="{029D8F5C-4BC1-469B-BF3C-33AEEAC0DBA5}" srcOrd="1" destOrd="0" presId="urn:microsoft.com/office/officeart/2005/8/layout/chevron2"/>
    <dgm:cxn modelId="{F07AB68E-9F47-4C0D-BA84-D534ABA1951D}" type="presParOf" srcId="{5A8358BE-E5E7-415A-9B96-72D61147A10C}" destId="{2B52DB44-3D13-46A0-B309-02F6BD0D7587}" srcOrd="2" destOrd="0" presId="urn:microsoft.com/office/officeart/2005/8/layout/chevron2"/>
    <dgm:cxn modelId="{A024B582-8BCE-414A-A050-A5014F857066}" type="presParOf" srcId="{2B52DB44-3D13-46A0-B309-02F6BD0D7587}" destId="{DBAC1825-E661-4915-8DD1-AB69320A7DF6}" srcOrd="0" destOrd="0" presId="urn:microsoft.com/office/officeart/2005/8/layout/chevron2"/>
    <dgm:cxn modelId="{580E5610-A426-40FC-A9FE-B1AE88971E3C}" type="presParOf" srcId="{2B52DB44-3D13-46A0-B309-02F6BD0D7587}" destId="{DF3A9788-A388-4826-AF16-A1DD94127768}" srcOrd="1" destOrd="0" presId="urn:microsoft.com/office/officeart/2005/8/layout/chevron2"/>
    <dgm:cxn modelId="{924012C1-A803-43DF-81A4-B7587D19CAE0}" type="presParOf" srcId="{5A8358BE-E5E7-415A-9B96-72D61147A10C}" destId="{4E127B50-5D81-44E1-B59B-B801D2BE88DA}" srcOrd="3" destOrd="0" presId="urn:microsoft.com/office/officeart/2005/8/layout/chevron2"/>
    <dgm:cxn modelId="{AB57C5CF-1D60-4EAD-8F7F-8743CD7BBA75}" type="presParOf" srcId="{5A8358BE-E5E7-415A-9B96-72D61147A10C}" destId="{8A1836A4-A28E-4AFB-9309-348F248A2A06}" srcOrd="4" destOrd="0" presId="urn:microsoft.com/office/officeart/2005/8/layout/chevron2"/>
    <dgm:cxn modelId="{021513FF-F3DB-43C3-9371-751DC912F9CD}" type="presParOf" srcId="{8A1836A4-A28E-4AFB-9309-348F248A2A06}" destId="{4D057955-DCA9-4711-A529-4363AD283709}" srcOrd="0" destOrd="0" presId="urn:microsoft.com/office/officeart/2005/8/layout/chevron2"/>
    <dgm:cxn modelId="{27E5FAEE-3A1A-4AAC-8423-F56F7B592525}" type="presParOf" srcId="{8A1836A4-A28E-4AFB-9309-348F248A2A06}" destId="{4723227E-FDFE-4AAF-8B85-6FB74325C0CA}" srcOrd="1" destOrd="0" presId="urn:microsoft.com/office/officeart/2005/8/layout/chevron2"/>
    <dgm:cxn modelId="{92A3F0A6-7F7D-4D84-B4EF-FBEC98594422}" type="presParOf" srcId="{5A8358BE-E5E7-415A-9B96-72D61147A10C}" destId="{88FE440D-4FC7-43D2-99AB-A2C8899159BF}" srcOrd="5" destOrd="0" presId="urn:microsoft.com/office/officeart/2005/8/layout/chevron2"/>
    <dgm:cxn modelId="{306E50CD-6BBC-45B8-9CED-63A598604F27}" type="presParOf" srcId="{5A8358BE-E5E7-415A-9B96-72D61147A10C}" destId="{406C7CB1-FB71-4E61-B168-4FAC56D18BA0}" srcOrd="6" destOrd="0" presId="urn:microsoft.com/office/officeart/2005/8/layout/chevron2"/>
    <dgm:cxn modelId="{31E584C4-EBBA-4382-AA29-1DFF71C516FC}" type="presParOf" srcId="{406C7CB1-FB71-4E61-B168-4FAC56D18BA0}" destId="{ABC1C38D-4B76-4777-8E8A-4985806635ED}" srcOrd="0" destOrd="0" presId="urn:microsoft.com/office/officeart/2005/8/layout/chevron2"/>
    <dgm:cxn modelId="{1EBE52F1-05C1-4D1C-82D1-3A092C6AE483}" type="presParOf" srcId="{406C7CB1-FB71-4E61-B168-4FAC56D18BA0}" destId="{7E2E3A6B-5F42-4407-80D7-282892667E0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B7AD7E-9AEC-4041-A1C2-8904B05FA46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C38C79B1-8401-4801-A1AE-3C4FB33BB345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Planeación</a:t>
          </a:r>
          <a:endParaRPr lang="es-ES" dirty="0">
            <a:solidFill>
              <a:schemeClr val="tx1"/>
            </a:solidFill>
          </a:endParaRPr>
        </a:p>
      </dgm:t>
    </dgm:pt>
    <dgm:pt modelId="{0A2CA46A-7369-4D27-8F4E-506C12259B3F}" type="parTrans" cxnId="{C764803E-96D7-4870-94BE-0FCB7D92B18A}">
      <dgm:prSet/>
      <dgm:spPr/>
      <dgm:t>
        <a:bodyPr/>
        <a:lstStyle/>
        <a:p>
          <a:endParaRPr lang="es-ES"/>
        </a:p>
      </dgm:t>
    </dgm:pt>
    <dgm:pt modelId="{AAB5CDBB-5EAA-4695-BB8A-F395C43A2864}" type="sibTrans" cxnId="{C764803E-96D7-4870-94BE-0FCB7D92B18A}">
      <dgm:prSet/>
      <dgm:spPr/>
      <dgm:t>
        <a:bodyPr/>
        <a:lstStyle/>
        <a:p>
          <a:endParaRPr lang="es-ES"/>
        </a:p>
      </dgm:t>
    </dgm:pt>
    <dgm:pt modelId="{4F59D46A-FF43-4FD8-AFDC-4515AD21D729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Definición</a:t>
          </a:r>
          <a:endParaRPr lang="es-ES" dirty="0">
            <a:solidFill>
              <a:schemeClr val="tx1"/>
            </a:solidFill>
          </a:endParaRPr>
        </a:p>
      </dgm:t>
    </dgm:pt>
    <dgm:pt modelId="{F45019A1-6063-4C67-8B1E-38BCF7E2E750}" type="parTrans" cxnId="{ED712B4A-C745-4CDA-B59D-95B2E8C16CA0}">
      <dgm:prSet/>
      <dgm:spPr/>
      <dgm:t>
        <a:bodyPr/>
        <a:lstStyle/>
        <a:p>
          <a:endParaRPr lang="es-ES"/>
        </a:p>
      </dgm:t>
    </dgm:pt>
    <dgm:pt modelId="{14DF4686-566A-4B08-8C0E-A3F1D92405B1}" type="sibTrans" cxnId="{ED712B4A-C745-4CDA-B59D-95B2E8C16CA0}">
      <dgm:prSet/>
      <dgm:spPr/>
      <dgm:t>
        <a:bodyPr/>
        <a:lstStyle/>
        <a:p>
          <a:endParaRPr lang="es-ES"/>
        </a:p>
      </dgm:t>
    </dgm:pt>
    <dgm:pt modelId="{1BE72949-F41A-47FF-8687-A32ABB0861A1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Validación</a:t>
          </a:r>
          <a:endParaRPr lang="es-ES" dirty="0">
            <a:solidFill>
              <a:schemeClr val="tx1"/>
            </a:solidFill>
          </a:endParaRPr>
        </a:p>
      </dgm:t>
    </dgm:pt>
    <dgm:pt modelId="{4E3AE1E8-256A-4F87-8606-9DD1D4A2FA93}" type="parTrans" cxnId="{A07DF3C9-63BF-47BA-9CEF-D05BD1590480}">
      <dgm:prSet/>
      <dgm:spPr/>
      <dgm:t>
        <a:bodyPr/>
        <a:lstStyle/>
        <a:p>
          <a:endParaRPr lang="es-ES"/>
        </a:p>
      </dgm:t>
    </dgm:pt>
    <dgm:pt modelId="{DFA8861C-6045-4746-9E85-D1F7A133B9B3}" type="sibTrans" cxnId="{A07DF3C9-63BF-47BA-9CEF-D05BD1590480}">
      <dgm:prSet/>
      <dgm:spPr/>
      <dgm:t>
        <a:bodyPr/>
        <a:lstStyle/>
        <a:p>
          <a:endParaRPr lang="es-ES"/>
        </a:p>
      </dgm:t>
    </dgm:pt>
    <dgm:pt modelId="{24DA2038-1EF1-4FC5-BE7D-7AC3AAE2ED24}" type="pres">
      <dgm:prSet presAssocID="{E7B7AD7E-9AEC-4041-A1C2-8904B05FA4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1D93A9A-8AA8-4F6E-994A-C78DE6A0EDFE}" type="pres">
      <dgm:prSet presAssocID="{C38C79B1-8401-4801-A1AE-3C4FB33BB345}" presName="parentLin" presStyleCnt="0"/>
      <dgm:spPr/>
    </dgm:pt>
    <dgm:pt modelId="{DA7C55C9-16CA-4998-8302-B6C73DA31216}" type="pres">
      <dgm:prSet presAssocID="{C38C79B1-8401-4801-A1AE-3C4FB33BB345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7BE91B67-7113-4C31-B2C1-27343D0144B2}" type="pres">
      <dgm:prSet presAssocID="{C38C79B1-8401-4801-A1AE-3C4FB33BB34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753245-0325-4AED-9B52-6D0213C97DA1}" type="pres">
      <dgm:prSet presAssocID="{C38C79B1-8401-4801-A1AE-3C4FB33BB345}" presName="negativeSpace" presStyleCnt="0"/>
      <dgm:spPr/>
    </dgm:pt>
    <dgm:pt modelId="{680CE3EF-0485-4E05-B616-14DF94EBDC9F}" type="pres">
      <dgm:prSet presAssocID="{C38C79B1-8401-4801-A1AE-3C4FB33BB345}" presName="childText" presStyleLbl="conFgAcc1" presStyleIdx="0" presStyleCnt="3">
        <dgm:presLayoutVars>
          <dgm:bulletEnabled val="1"/>
        </dgm:presLayoutVars>
      </dgm:prSet>
      <dgm:spPr/>
    </dgm:pt>
    <dgm:pt modelId="{DAC3D7DA-9435-4465-BF39-BF3CB6676AA0}" type="pres">
      <dgm:prSet presAssocID="{AAB5CDBB-5EAA-4695-BB8A-F395C43A2864}" presName="spaceBetweenRectangles" presStyleCnt="0"/>
      <dgm:spPr/>
    </dgm:pt>
    <dgm:pt modelId="{D2BCF339-B2C3-4681-B79E-4FD8993C9174}" type="pres">
      <dgm:prSet presAssocID="{4F59D46A-FF43-4FD8-AFDC-4515AD21D729}" presName="parentLin" presStyleCnt="0"/>
      <dgm:spPr/>
    </dgm:pt>
    <dgm:pt modelId="{755CF488-CDDE-4FD6-9C69-50900F3F5428}" type="pres">
      <dgm:prSet presAssocID="{4F59D46A-FF43-4FD8-AFDC-4515AD21D729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E5EB5A89-D4F5-4BC1-A695-AB35027E58E3}" type="pres">
      <dgm:prSet presAssocID="{4F59D46A-FF43-4FD8-AFDC-4515AD21D729}" presName="parentText" presStyleLbl="node1" presStyleIdx="1" presStyleCnt="3" custLinFactNeighborX="25012" custLinFactNeighborY="290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E80769-AABB-47A0-8533-13B33C7C31C7}" type="pres">
      <dgm:prSet presAssocID="{4F59D46A-FF43-4FD8-AFDC-4515AD21D729}" presName="negativeSpace" presStyleCnt="0"/>
      <dgm:spPr/>
    </dgm:pt>
    <dgm:pt modelId="{F47438DF-C93A-4557-B424-0F7A8B5A557C}" type="pres">
      <dgm:prSet presAssocID="{4F59D46A-FF43-4FD8-AFDC-4515AD21D729}" presName="childText" presStyleLbl="conFgAcc1" presStyleIdx="1" presStyleCnt="3">
        <dgm:presLayoutVars>
          <dgm:bulletEnabled val="1"/>
        </dgm:presLayoutVars>
      </dgm:prSet>
      <dgm:spPr/>
    </dgm:pt>
    <dgm:pt modelId="{46FD93A2-ECEB-4EC8-9335-4097CDCE2ED6}" type="pres">
      <dgm:prSet presAssocID="{14DF4686-566A-4B08-8C0E-A3F1D92405B1}" presName="spaceBetweenRectangles" presStyleCnt="0"/>
      <dgm:spPr/>
    </dgm:pt>
    <dgm:pt modelId="{369DC7F4-E686-445D-B234-C83A370B2527}" type="pres">
      <dgm:prSet presAssocID="{1BE72949-F41A-47FF-8687-A32ABB0861A1}" presName="parentLin" presStyleCnt="0"/>
      <dgm:spPr/>
    </dgm:pt>
    <dgm:pt modelId="{6C924D2A-6280-49A0-91E0-88692F74CD3D}" type="pres">
      <dgm:prSet presAssocID="{1BE72949-F41A-47FF-8687-A32ABB0861A1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73A8FF59-034F-4D6D-BEC3-652485E70489}" type="pres">
      <dgm:prSet presAssocID="{1BE72949-F41A-47FF-8687-A32ABB0861A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0BA391-BF1B-4578-BFAE-6B75A7784D2D}" type="pres">
      <dgm:prSet presAssocID="{1BE72949-F41A-47FF-8687-A32ABB0861A1}" presName="negativeSpace" presStyleCnt="0"/>
      <dgm:spPr/>
    </dgm:pt>
    <dgm:pt modelId="{0E8BF8A4-C9DD-4742-9188-5F4B47FDB91B}" type="pres">
      <dgm:prSet presAssocID="{1BE72949-F41A-47FF-8687-A32ABB0861A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31FE126-2BC4-4043-8A67-A72F6DBA9F48}" type="presOf" srcId="{C38C79B1-8401-4801-A1AE-3C4FB33BB345}" destId="{7BE91B67-7113-4C31-B2C1-27343D0144B2}" srcOrd="1" destOrd="0" presId="urn:microsoft.com/office/officeart/2005/8/layout/list1"/>
    <dgm:cxn modelId="{ED712B4A-C745-4CDA-B59D-95B2E8C16CA0}" srcId="{E7B7AD7E-9AEC-4041-A1C2-8904B05FA460}" destId="{4F59D46A-FF43-4FD8-AFDC-4515AD21D729}" srcOrd="1" destOrd="0" parTransId="{F45019A1-6063-4C67-8B1E-38BCF7E2E750}" sibTransId="{14DF4686-566A-4B08-8C0E-A3F1D92405B1}"/>
    <dgm:cxn modelId="{4CA5D3CD-021A-40A8-B97B-4DBA20D3ACF6}" type="presOf" srcId="{C38C79B1-8401-4801-A1AE-3C4FB33BB345}" destId="{DA7C55C9-16CA-4998-8302-B6C73DA31216}" srcOrd="0" destOrd="0" presId="urn:microsoft.com/office/officeart/2005/8/layout/list1"/>
    <dgm:cxn modelId="{A07DF3C9-63BF-47BA-9CEF-D05BD1590480}" srcId="{E7B7AD7E-9AEC-4041-A1C2-8904B05FA460}" destId="{1BE72949-F41A-47FF-8687-A32ABB0861A1}" srcOrd="2" destOrd="0" parTransId="{4E3AE1E8-256A-4F87-8606-9DD1D4A2FA93}" sibTransId="{DFA8861C-6045-4746-9E85-D1F7A133B9B3}"/>
    <dgm:cxn modelId="{28AAF58C-A68B-4A83-BEF3-FF8C30BAD53C}" type="presOf" srcId="{1BE72949-F41A-47FF-8687-A32ABB0861A1}" destId="{73A8FF59-034F-4D6D-BEC3-652485E70489}" srcOrd="1" destOrd="0" presId="urn:microsoft.com/office/officeart/2005/8/layout/list1"/>
    <dgm:cxn modelId="{A5A3D0ED-ED66-4D7E-8E25-06C4A1A80E93}" type="presOf" srcId="{4F59D46A-FF43-4FD8-AFDC-4515AD21D729}" destId="{755CF488-CDDE-4FD6-9C69-50900F3F5428}" srcOrd="0" destOrd="0" presId="urn:microsoft.com/office/officeart/2005/8/layout/list1"/>
    <dgm:cxn modelId="{E208CC8B-F4E4-4E92-A213-AE753D5D631F}" type="presOf" srcId="{1BE72949-F41A-47FF-8687-A32ABB0861A1}" destId="{6C924D2A-6280-49A0-91E0-88692F74CD3D}" srcOrd="0" destOrd="0" presId="urn:microsoft.com/office/officeart/2005/8/layout/list1"/>
    <dgm:cxn modelId="{4B2AE0AE-A5DA-4B45-8933-5AF6D0D971BB}" type="presOf" srcId="{E7B7AD7E-9AEC-4041-A1C2-8904B05FA460}" destId="{24DA2038-1EF1-4FC5-BE7D-7AC3AAE2ED24}" srcOrd="0" destOrd="0" presId="urn:microsoft.com/office/officeart/2005/8/layout/list1"/>
    <dgm:cxn modelId="{C764803E-96D7-4870-94BE-0FCB7D92B18A}" srcId="{E7B7AD7E-9AEC-4041-A1C2-8904B05FA460}" destId="{C38C79B1-8401-4801-A1AE-3C4FB33BB345}" srcOrd="0" destOrd="0" parTransId="{0A2CA46A-7369-4D27-8F4E-506C12259B3F}" sibTransId="{AAB5CDBB-5EAA-4695-BB8A-F395C43A2864}"/>
    <dgm:cxn modelId="{4A61AC9E-B3C8-4D23-ACEF-2A63371FE9E2}" type="presOf" srcId="{4F59D46A-FF43-4FD8-AFDC-4515AD21D729}" destId="{E5EB5A89-D4F5-4BC1-A695-AB35027E58E3}" srcOrd="1" destOrd="0" presId="urn:microsoft.com/office/officeart/2005/8/layout/list1"/>
    <dgm:cxn modelId="{16662FD6-DD36-437B-B480-316A1DCFF0B6}" type="presParOf" srcId="{24DA2038-1EF1-4FC5-BE7D-7AC3AAE2ED24}" destId="{11D93A9A-8AA8-4F6E-994A-C78DE6A0EDFE}" srcOrd="0" destOrd="0" presId="urn:microsoft.com/office/officeart/2005/8/layout/list1"/>
    <dgm:cxn modelId="{393FF5C6-9FA0-4164-9742-3AB98992F600}" type="presParOf" srcId="{11D93A9A-8AA8-4F6E-994A-C78DE6A0EDFE}" destId="{DA7C55C9-16CA-4998-8302-B6C73DA31216}" srcOrd="0" destOrd="0" presId="urn:microsoft.com/office/officeart/2005/8/layout/list1"/>
    <dgm:cxn modelId="{6469B28C-12F0-43CC-A8E1-F4EEECEEEDFB}" type="presParOf" srcId="{11D93A9A-8AA8-4F6E-994A-C78DE6A0EDFE}" destId="{7BE91B67-7113-4C31-B2C1-27343D0144B2}" srcOrd="1" destOrd="0" presId="urn:microsoft.com/office/officeart/2005/8/layout/list1"/>
    <dgm:cxn modelId="{39D33C27-FB2B-48E0-A25B-7E09ACBB01C2}" type="presParOf" srcId="{24DA2038-1EF1-4FC5-BE7D-7AC3AAE2ED24}" destId="{1C753245-0325-4AED-9B52-6D0213C97DA1}" srcOrd="1" destOrd="0" presId="urn:microsoft.com/office/officeart/2005/8/layout/list1"/>
    <dgm:cxn modelId="{77160F1C-3922-41C3-8E4F-89EBCF58E160}" type="presParOf" srcId="{24DA2038-1EF1-4FC5-BE7D-7AC3AAE2ED24}" destId="{680CE3EF-0485-4E05-B616-14DF94EBDC9F}" srcOrd="2" destOrd="0" presId="urn:microsoft.com/office/officeart/2005/8/layout/list1"/>
    <dgm:cxn modelId="{FC1B2EDB-88F7-48B3-B2D7-F745395B612B}" type="presParOf" srcId="{24DA2038-1EF1-4FC5-BE7D-7AC3AAE2ED24}" destId="{DAC3D7DA-9435-4465-BF39-BF3CB6676AA0}" srcOrd="3" destOrd="0" presId="urn:microsoft.com/office/officeart/2005/8/layout/list1"/>
    <dgm:cxn modelId="{6D6BF5A6-644E-48E4-A54C-33BDE6DC7323}" type="presParOf" srcId="{24DA2038-1EF1-4FC5-BE7D-7AC3AAE2ED24}" destId="{D2BCF339-B2C3-4681-B79E-4FD8993C9174}" srcOrd="4" destOrd="0" presId="urn:microsoft.com/office/officeart/2005/8/layout/list1"/>
    <dgm:cxn modelId="{AF174D59-8557-4AEC-A860-A223635C45A6}" type="presParOf" srcId="{D2BCF339-B2C3-4681-B79E-4FD8993C9174}" destId="{755CF488-CDDE-4FD6-9C69-50900F3F5428}" srcOrd="0" destOrd="0" presId="urn:microsoft.com/office/officeart/2005/8/layout/list1"/>
    <dgm:cxn modelId="{5BC2726F-4E7F-4CFC-9E57-B65DA0E0D46A}" type="presParOf" srcId="{D2BCF339-B2C3-4681-B79E-4FD8993C9174}" destId="{E5EB5A89-D4F5-4BC1-A695-AB35027E58E3}" srcOrd="1" destOrd="0" presId="urn:microsoft.com/office/officeart/2005/8/layout/list1"/>
    <dgm:cxn modelId="{8E92CE8D-F7C2-40F3-B166-C2E53970DB2E}" type="presParOf" srcId="{24DA2038-1EF1-4FC5-BE7D-7AC3AAE2ED24}" destId="{99E80769-AABB-47A0-8533-13B33C7C31C7}" srcOrd="5" destOrd="0" presId="urn:microsoft.com/office/officeart/2005/8/layout/list1"/>
    <dgm:cxn modelId="{344491CF-7F87-4E3D-ADDD-EFA5612FA57A}" type="presParOf" srcId="{24DA2038-1EF1-4FC5-BE7D-7AC3AAE2ED24}" destId="{F47438DF-C93A-4557-B424-0F7A8B5A557C}" srcOrd="6" destOrd="0" presId="urn:microsoft.com/office/officeart/2005/8/layout/list1"/>
    <dgm:cxn modelId="{40DB618C-6A57-4E61-AE19-120A1B387B79}" type="presParOf" srcId="{24DA2038-1EF1-4FC5-BE7D-7AC3AAE2ED24}" destId="{46FD93A2-ECEB-4EC8-9335-4097CDCE2ED6}" srcOrd="7" destOrd="0" presId="urn:microsoft.com/office/officeart/2005/8/layout/list1"/>
    <dgm:cxn modelId="{0215D61F-648F-469C-AEAE-CD15149DC287}" type="presParOf" srcId="{24DA2038-1EF1-4FC5-BE7D-7AC3AAE2ED24}" destId="{369DC7F4-E686-445D-B234-C83A370B2527}" srcOrd="8" destOrd="0" presId="urn:microsoft.com/office/officeart/2005/8/layout/list1"/>
    <dgm:cxn modelId="{C5A60FB4-F9B2-4C26-9DE8-4C27550F0272}" type="presParOf" srcId="{369DC7F4-E686-445D-B234-C83A370B2527}" destId="{6C924D2A-6280-49A0-91E0-88692F74CD3D}" srcOrd="0" destOrd="0" presId="urn:microsoft.com/office/officeart/2005/8/layout/list1"/>
    <dgm:cxn modelId="{1FFFC998-36AE-499E-8EEB-7EEE9061D24D}" type="presParOf" srcId="{369DC7F4-E686-445D-B234-C83A370B2527}" destId="{73A8FF59-034F-4D6D-BEC3-652485E70489}" srcOrd="1" destOrd="0" presId="urn:microsoft.com/office/officeart/2005/8/layout/list1"/>
    <dgm:cxn modelId="{1110A933-A3A8-44F5-8395-E4165E7AABF0}" type="presParOf" srcId="{24DA2038-1EF1-4FC5-BE7D-7AC3AAE2ED24}" destId="{900BA391-BF1B-4578-BFAE-6B75A7784D2D}" srcOrd="9" destOrd="0" presId="urn:microsoft.com/office/officeart/2005/8/layout/list1"/>
    <dgm:cxn modelId="{A348319C-42AA-4AEB-ADF2-2664FFB71C35}" type="presParOf" srcId="{24DA2038-1EF1-4FC5-BE7D-7AC3AAE2ED24}" destId="{0E8BF8A4-C9DD-4742-9188-5F4B47FDB91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7FCB82-274A-432A-80F0-BFC39203BF63}" type="doc">
      <dgm:prSet loTypeId="urn:microsoft.com/office/officeart/2005/8/layout/target3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883FEF77-C9E2-464F-8A09-9C0DBA44D934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s-MX" sz="3600" b="1" dirty="0" smtClean="0"/>
            <a:t>Participantes</a:t>
          </a:r>
          <a:endParaRPr lang="es-MX" sz="3600" b="1" dirty="0"/>
        </a:p>
      </dgm:t>
    </dgm:pt>
    <dgm:pt modelId="{F9A0EBCC-EB70-4DB3-88DA-64F7D02AD240}" type="parTrans" cxnId="{69CFB757-96D8-4AA7-AA82-6BAC6F9384A2}">
      <dgm:prSet/>
      <dgm:spPr/>
      <dgm:t>
        <a:bodyPr/>
        <a:lstStyle/>
        <a:p>
          <a:endParaRPr lang="es-MX"/>
        </a:p>
      </dgm:t>
    </dgm:pt>
    <dgm:pt modelId="{8B3DA370-566B-473D-B9BB-3FF7E22AD49E}" type="sibTrans" cxnId="{69CFB757-96D8-4AA7-AA82-6BAC6F9384A2}">
      <dgm:prSet/>
      <dgm:spPr/>
      <dgm:t>
        <a:bodyPr/>
        <a:lstStyle/>
        <a:p>
          <a:endParaRPr lang="es-MX"/>
        </a:p>
      </dgm:t>
    </dgm:pt>
    <dgm:pt modelId="{17009C13-1B13-46CA-BD93-F1E7E955D991}">
      <dgm:prSet phldrT="[Text]" custT="1"/>
      <dgm:spPr/>
      <dgm:t>
        <a:bodyPr/>
        <a:lstStyle/>
        <a:p>
          <a:r>
            <a:rPr lang="es-MX" sz="1400" dirty="0" smtClean="0"/>
            <a:t>EDUCANDOS INEA Y PERSONAS ADULTAS MAYORES </a:t>
          </a:r>
          <a:endParaRPr lang="es-MX" sz="1400" dirty="0"/>
        </a:p>
      </dgm:t>
    </dgm:pt>
    <dgm:pt modelId="{ECF6A819-D4FD-4CF4-A655-9E2FBEBA504B}" type="parTrans" cxnId="{40708B86-36CA-43E5-8856-C205FCD45566}">
      <dgm:prSet/>
      <dgm:spPr/>
      <dgm:t>
        <a:bodyPr/>
        <a:lstStyle/>
        <a:p>
          <a:endParaRPr lang="es-MX"/>
        </a:p>
      </dgm:t>
    </dgm:pt>
    <dgm:pt modelId="{12CD1EAE-8A04-4C9B-97B3-D0BFCF488D7E}" type="sibTrans" cxnId="{40708B86-36CA-43E5-8856-C205FCD45566}">
      <dgm:prSet/>
      <dgm:spPr/>
      <dgm:t>
        <a:bodyPr/>
        <a:lstStyle/>
        <a:p>
          <a:endParaRPr lang="es-MX"/>
        </a:p>
      </dgm:t>
    </dgm:pt>
    <dgm:pt modelId="{245086CB-DE6E-4C07-A8DB-67F592F8B5DF}">
      <dgm:prSet phldrT="[Text]" custT="1"/>
      <dgm:spPr/>
      <dgm:t>
        <a:bodyPr/>
        <a:lstStyle/>
        <a:p>
          <a:r>
            <a:rPr lang="es-MX" sz="1400" dirty="0" smtClean="0"/>
            <a:t>ESPECIALISTAS</a:t>
          </a:r>
          <a:endParaRPr lang="es-MX" sz="1400" dirty="0"/>
        </a:p>
      </dgm:t>
    </dgm:pt>
    <dgm:pt modelId="{76328A96-7720-4BB3-99F7-4CA362E26327}" type="parTrans" cxnId="{731DA7C2-BB20-4437-9DA8-293650148CF7}">
      <dgm:prSet/>
      <dgm:spPr/>
      <dgm:t>
        <a:bodyPr/>
        <a:lstStyle/>
        <a:p>
          <a:endParaRPr lang="es-MX"/>
        </a:p>
      </dgm:t>
    </dgm:pt>
    <dgm:pt modelId="{52E9FFCE-3750-4F11-B75C-EFBB41B3A777}" type="sibTrans" cxnId="{731DA7C2-BB20-4437-9DA8-293650148CF7}">
      <dgm:prSet/>
      <dgm:spPr/>
      <dgm:t>
        <a:bodyPr/>
        <a:lstStyle/>
        <a:p>
          <a:endParaRPr lang="es-MX"/>
        </a:p>
      </dgm:t>
    </dgm:pt>
    <dgm:pt modelId="{246D0566-996B-471C-92EC-34A5D1744B4E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MX" sz="3600" b="1" dirty="0" smtClean="0"/>
            <a:t>Acciones</a:t>
          </a:r>
          <a:endParaRPr lang="es-MX" sz="3600" b="1" dirty="0"/>
        </a:p>
      </dgm:t>
    </dgm:pt>
    <dgm:pt modelId="{D9557012-4264-4C95-9966-FCEA0D233964}" type="parTrans" cxnId="{3894431B-DCE5-4C86-944E-43F6CB381C37}">
      <dgm:prSet/>
      <dgm:spPr/>
      <dgm:t>
        <a:bodyPr/>
        <a:lstStyle/>
        <a:p>
          <a:endParaRPr lang="es-MX"/>
        </a:p>
      </dgm:t>
    </dgm:pt>
    <dgm:pt modelId="{CD13559F-20EC-4642-A24F-E74A533145CD}" type="sibTrans" cxnId="{3894431B-DCE5-4C86-944E-43F6CB381C37}">
      <dgm:prSet/>
      <dgm:spPr/>
      <dgm:t>
        <a:bodyPr/>
        <a:lstStyle/>
        <a:p>
          <a:endParaRPr lang="es-MX"/>
        </a:p>
      </dgm:t>
    </dgm:pt>
    <dgm:pt modelId="{EE78B502-7D4C-447C-AEBE-E84166946005}">
      <dgm:prSet phldrT="[Text]" custT="1"/>
      <dgm:spPr/>
      <dgm:t>
        <a:bodyPr/>
        <a:lstStyle/>
        <a:p>
          <a:r>
            <a:rPr lang="es-MX" sz="1600" dirty="0" smtClean="0"/>
            <a:t>CONSULTA</a:t>
          </a:r>
          <a:endParaRPr lang="es-MX" sz="1600" dirty="0"/>
        </a:p>
      </dgm:t>
    </dgm:pt>
    <dgm:pt modelId="{3348B878-9119-4509-88BB-0DA5ACB780BB}" type="parTrans" cxnId="{4D0D35DE-CA53-406A-B532-0EBAB34AFC5E}">
      <dgm:prSet/>
      <dgm:spPr/>
      <dgm:t>
        <a:bodyPr/>
        <a:lstStyle/>
        <a:p>
          <a:endParaRPr lang="es-MX"/>
        </a:p>
      </dgm:t>
    </dgm:pt>
    <dgm:pt modelId="{5532DBA3-15BA-40E2-B4E0-FE837137A8AA}" type="sibTrans" cxnId="{4D0D35DE-CA53-406A-B532-0EBAB34AFC5E}">
      <dgm:prSet/>
      <dgm:spPr/>
      <dgm:t>
        <a:bodyPr/>
        <a:lstStyle/>
        <a:p>
          <a:endParaRPr lang="es-MX"/>
        </a:p>
      </dgm:t>
    </dgm:pt>
    <dgm:pt modelId="{87CE59AF-A581-4867-BDF7-574332F81437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s-MX" sz="3200" b="1" dirty="0" smtClean="0"/>
            <a:t>Documentación</a:t>
          </a:r>
          <a:endParaRPr lang="es-MX" sz="3200" b="1" dirty="0"/>
        </a:p>
      </dgm:t>
    </dgm:pt>
    <dgm:pt modelId="{EAD2F204-79D9-4F23-80CE-BF5F28ACA9AB}" type="parTrans" cxnId="{03A20FB3-3278-4E0C-8020-F79158574314}">
      <dgm:prSet/>
      <dgm:spPr/>
      <dgm:t>
        <a:bodyPr/>
        <a:lstStyle/>
        <a:p>
          <a:endParaRPr lang="es-MX"/>
        </a:p>
      </dgm:t>
    </dgm:pt>
    <dgm:pt modelId="{FF0BAB92-A27B-4180-B433-4BC3535701B2}" type="sibTrans" cxnId="{03A20FB3-3278-4E0C-8020-F79158574314}">
      <dgm:prSet/>
      <dgm:spPr/>
      <dgm:t>
        <a:bodyPr/>
        <a:lstStyle/>
        <a:p>
          <a:endParaRPr lang="es-MX"/>
        </a:p>
      </dgm:t>
    </dgm:pt>
    <dgm:pt modelId="{10417DE1-AF36-4BF7-9DF6-C11886FDAA5F}">
      <dgm:prSet phldrT="[Text]" custT="1"/>
      <dgm:spPr/>
      <dgm:t>
        <a:bodyPr/>
        <a:lstStyle/>
        <a:p>
          <a:r>
            <a:rPr lang="es-MX" sz="1600" dirty="0" smtClean="0"/>
            <a:t>PROCESO DE CONSTRUCCIÓN</a:t>
          </a:r>
          <a:endParaRPr lang="es-MX" sz="1600" dirty="0"/>
        </a:p>
      </dgm:t>
    </dgm:pt>
    <dgm:pt modelId="{31B61ABF-9A08-40BA-9DE5-AC251A066961}" type="parTrans" cxnId="{8A7CBC4D-45CE-4A35-83FE-FB6F59175C8B}">
      <dgm:prSet/>
      <dgm:spPr/>
      <dgm:t>
        <a:bodyPr/>
        <a:lstStyle/>
        <a:p>
          <a:endParaRPr lang="es-MX"/>
        </a:p>
      </dgm:t>
    </dgm:pt>
    <dgm:pt modelId="{EACB69B2-E748-4942-80E7-71FE5A2F9FEE}" type="sibTrans" cxnId="{8A7CBC4D-45CE-4A35-83FE-FB6F59175C8B}">
      <dgm:prSet/>
      <dgm:spPr/>
      <dgm:t>
        <a:bodyPr/>
        <a:lstStyle/>
        <a:p>
          <a:endParaRPr lang="es-MX"/>
        </a:p>
      </dgm:t>
    </dgm:pt>
    <dgm:pt modelId="{DBA77725-387F-49E2-9267-FACC149F87F0}">
      <dgm:prSet phldrT="[Text]" custT="1"/>
      <dgm:spPr/>
      <dgm:t>
        <a:bodyPr/>
        <a:lstStyle/>
        <a:p>
          <a:r>
            <a:rPr lang="es-MX" sz="1400" dirty="0" smtClean="0"/>
            <a:t>FIGURAS EDUCATIVAS DE INEA Y OTRAS INSTITUCIONES</a:t>
          </a:r>
          <a:endParaRPr lang="es-MX" sz="1400" dirty="0"/>
        </a:p>
      </dgm:t>
    </dgm:pt>
    <dgm:pt modelId="{05C43C07-FC58-445D-AC96-E3FDF1ED1E66}" type="parTrans" cxnId="{3E876D35-7166-43F3-8E89-619F3CAE1D11}">
      <dgm:prSet/>
      <dgm:spPr/>
      <dgm:t>
        <a:bodyPr/>
        <a:lstStyle/>
        <a:p>
          <a:endParaRPr lang="es-MX"/>
        </a:p>
      </dgm:t>
    </dgm:pt>
    <dgm:pt modelId="{1680735C-CBFE-4ECA-9C19-5FE013100E5E}" type="sibTrans" cxnId="{3E876D35-7166-43F3-8E89-619F3CAE1D11}">
      <dgm:prSet/>
      <dgm:spPr/>
      <dgm:t>
        <a:bodyPr/>
        <a:lstStyle/>
        <a:p>
          <a:endParaRPr lang="es-MX"/>
        </a:p>
      </dgm:t>
    </dgm:pt>
    <dgm:pt modelId="{4A21D55A-BA0C-401C-9981-B98728980C3B}">
      <dgm:prSet phldrT="[Text]" custT="1"/>
      <dgm:spPr/>
      <dgm:t>
        <a:bodyPr/>
        <a:lstStyle/>
        <a:p>
          <a:r>
            <a:rPr lang="es-MX" sz="1600" dirty="0" smtClean="0"/>
            <a:t>SISTEMATIZACIÓN </a:t>
          </a:r>
          <a:endParaRPr lang="es-MX" sz="1600" dirty="0"/>
        </a:p>
      </dgm:t>
    </dgm:pt>
    <dgm:pt modelId="{A114021D-85CB-485B-BA8B-3F1BA2FB5598}" type="parTrans" cxnId="{35D6B18A-6679-4584-A216-69FB529BE482}">
      <dgm:prSet/>
      <dgm:spPr/>
      <dgm:t>
        <a:bodyPr/>
        <a:lstStyle/>
        <a:p>
          <a:endParaRPr lang="es-MX"/>
        </a:p>
      </dgm:t>
    </dgm:pt>
    <dgm:pt modelId="{375C770E-4A2A-45A7-B812-D3D1F961F3D8}" type="sibTrans" cxnId="{35D6B18A-6679-4584-A216-69FB529BE482}">
      <dgm:prSet/>
      <dgm:spPr/>
      <dgm:t>
        <a:bodyPr/>
        <a:lstStyle/>
        <a:p>
          <a:endParaRPr lang="es-MX"/>
        </a:p>
      </dgm:t>
    </dgm:pt>
    <dgm:pt modelId="{405F5FC6-5DB7-49D7-B728-CA4CBF14ACA6}">
      <dgm:prSet phldrT="[Text]" custT="1"/>
      <dgm:spPr/>
      <dgm:t>
        <a:bodyPr/>
        <a:lstStyle/>
        <a:p>
          <a:r>
            <a:rPr lang="es-MX" sz="1600" dirty="0" smtClean="0"/>
            <a:t>VALIDACIÓN</a:t>
          </a:r>
          <a:endParaRPr lang="es-MX" sz="1600" dirty="0"/>
        </a:p>
      </dgm:t>
    </dgm:pt>
    <dgm:pt modelId="{849AB253-CBE1-4900-921F-7420B2F4BDD5}" type="parTrans" cxnId="{12FAE56D-E862-4A1D-B00D-D83296D1C539}">
      <dgm:prSet/>
      <dgm:spPr/>
      <dgm:t>
        <a:bodyPr/>
        <a:lstStyle/>
        <a:p>
          <a:endParaRPr lang="es-MX"/>
        </a:p>
      </dgm:t>
    </dgm:pt>
    <dgm:pt modelId="{E6483EF1-2CB9-4042-9D2E-C56132C92BA9}" type="sibTrans" cxnId="{12FAE56D-E862-4A1D-B00D-D83296D1C539}">
      <dgm:prSet/>
      <dgm:spPr/>
      <dgm:t>
        <a:bodyPr/>
        <a:lstStyle/>
        <a:p>
          <a:endParaRPr lang="es-MX"/>
        </a:p>
      </dgm:t>
    </dgm:pt>
    <dgm:pt modelId="{8994EEA3-6805-4A4E-8951-740AAC1CA04D}">
      <dgm:prSet phldrT="[Text]" custT="1"/>
      <dgm:spPr/>
      <dgm:t>
        <a:bodyPr/>
        <a:lstStyle/>
        <a:p>
          <a:r>
            <a:rPr lang="es-MX" sz="1600" dirty="0" smtClean="0"/>
            <a:t>PROPUESTA CURRICULAR</a:t>
          </a:r>
          <a:endParaRPr lang="es-MX" sz="1600" dirty="0"/>
        </a:p>
      </dgm:t>
    </dgm:pt>
    <dgm:pt modelId="{E009D9A8-2DE4-4D85-974B-035EA2F2FAA9}" type="parTrans" cxnId="{602F0E35-E6B6-49D3-B79F-E9C74D61C0B3}">
      <dgm:prSet/>
      <dgm:spPr/>
      <dgm:t>
        <a:bodyPr/>
        <a:lstStyle/>
        <a:p>
          <a:endParaRPr lang="es-MX"/>
        </a:p>
      </dgm:t>
    </dgm:pt>
    <dgm:pt modelId="{BDDFF70D-F403-4A8D-9F85-A1084E154B61}" type="sibTrans" cxnId="{602F0E35-E6B6-49D3-B79F-E9C74D61C0B3}">
      <dgm:prSet/>
      <dgm:spPr/>
      <dgm:t>
        <a:bodyPr/>
        <a:lstStyle/>
        <a:p>
          <a:endParaRPr lang="es-MX"/>
        </a:p>
      </dgm:t>
    </dgm:pt>
    <dgm:pt modelId="{2A301301-A5C2-4DD4-AD34-120642A96E2F}">
      <dgm:prSet phldrT="[Text]" custT="1"/>
      <dgm:spPr/>
      <dgm:t>
        <a:bodyPr/>
        <a:lstStyle/>
        <a:p>
          <a:r>
            <a:rPr lang="es-MX" sz="1600" dirty="0" smtClean="0"/>
            <a:t>DEFINICIÓN </a:t>
          </a:r>
          <a:endParaRPr lang="es-MX" sz="1600" dirty="0"/>
        </a:p>
      </dgm:t>
    </dgm:pt>
    <dgm:pt modelId="{82C2833B-07C5-4A13-8488-65B7221D3834}" type="sibTrans" cxnId="{39A09577-A19E-45DC-A619-1C0499148AD6}">
      <dgm:prSet/>
      <dgm:spPr/>
      <dgm:t>
        <a:bodyPr/>
        <a:lstStyle/>
        <a:p>
          <a:endParaRPr lang="es-MX"/>
        </a:p>
      </dgm:t>
    </dgm:pt>
    <dgm:pt modelId="{96E0C170-122F-46CF-90C7-E7CF3E7BBAC5}" type="parTrans" cxnId="{39A09577-A19E-45DC-A619-1C0499148AD6}">
      <dgm:prSet/>
      <dgm:spPr/>
      <dgm:t>
        <a:bodyPr/>
        <a:lstStyle/>
        <a:p>
          <a:endParaRPr lang="es-MX"/>
        </a:p>
      </dgm:t>
    </dgm:pt>
    <dgm:pt modelId="{447FCAE2-96C6-4382-9B31-77602A282982}" type="pres">
      <dgm:prSet presAssocID="{2E7FCB82-274A-432A-80F0-BFC39203BF6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DDAE0AC-85B9-4B62-8A62-60552D5C046C}" type="pres">
      <dgm:prSet presAssocID="{883FEF77-C9E2-464F-8A09-9C0DBA44D934}" presName="circle1" presStyleLbl="node1" presStyleIdx="0" presStyleCnt="3"/>
      <dgm:spPr>
        <a:solidFill>
          <a:srgbClr val="92D050"/>
        </a:solidFill>
      </dgm:spPr>
      <dgm:t>
        <a:bodyPr/>
        <a:lstStyle/>
        <a:p>
          <a:endParaRPr lang="es-MX"/>
        </a:p>
      </dgm:t>
    </dgm:pt>
    <dgm:pt modelId="{9A18475C-AF38-4C4C-B719-ABAF94F5E19E}" type="pres">
      <dgm:prSet presAssocID="{883FEF77-C9E2-464F-8A09-9C0DBA44D934}" presName="space" presStyleCnt="0"/>
      <dgm:spPr/>
    </dgm:pt>
    <dgm:pt modelId="{5FCEBB8A-2842-40D8-90AC-932F9854AE13}" type="pres">
      <dgm:prSet presAssocID="{883FEF77-C9E2-464F-8A09-9C0DBA44D934}" presName="rect1" presStyleLbl="alignAcc1" presStyleIdx="0" presStyleCnt="3"/>
      <dgm:spPr/>
      <dgm:t>
        <a:bodyPr/>
        <a:lstStyle/>
        <a:p>
          <a:endParaRPr lang="es-MX"/>
        </a:p>
      </dgm:t>
    </dgm:pt>
    <dgm:pt modelId="{688C7030-C987-43EE-887A-324CD59FD84B}" type="pres">
      <dgm:prSet presAssocID="{246D0566-996B-471C-92EC-34A5D1744B4E}" presName="vertSpace2" presStyleLbl="node1" presStyleIdx="0" presStyleCnt="3"/>
      <dgm:spPr/>
    </dgm:pt>
    <dgm:pt modelId="{742D66EC-8444-4FB7-A3B9-BC23BC908C56}" type="pres">
      <dgm:prSet presAssocID="{246D0566-996B-471C-92EC-34A5D1744B4E}" presName="circle2" presStyleLbl="node1" presStyleIdx="1" presStyleCnt="3"/>
      <dgm:spPr/>
      <dgm:t>
        <a:bodyPr/>
        <a:lstStyle/>
        <a:p>
          <a:endParaRPr lang="es-MX"/>
        </a:p>
      </dgm:t>
    </dgm:pt>
    <dgm:pt modelId="{8E5217AE-E9E5-4104-B9B9-75A0A42E4071}" type="pres">
      <dgm:prSet presAssocID="{246D0566-996B-471C-92EC-34A5D1744B4E}" presName="rect2" presStyleLbl="alignAcc1" presStyleIdx="1" presStyleCnt="3" custLinFactNeighborX="1041"/>
      <dgm:spPr/>
      <dgm:t>
        <a:bodyPr/>
        <a:lstStyle/>
        <a:p>
          <a:endParaRPr lang="es-MX"/>
        </a:p>
      </dgm:t>
    </dgm:pt>
    <dgm:pt modelId="{F0D9B3BB-DA4C-4889-AD1E-3145F999FDE6}" type="pres">
      <dgm:prSet presAssocID="{87CE59AF-A581-4867-BDF7-574332F81437}" presName="vertSpace3" presStyleLbl="node1" presStyleIdx="1" presStyleCnt="3"/>
      <dgm:spPr/>
    </dgm:pt>
    <dgm:pt modelId="{FC82D9B0-F45C-4019-A70D-FD6FAF86D36B}" type="pres">
      <dgm:prSet presAssocID="{87CE59AF-A581-4867-BDF7-574332F81437}" presName="circle3" presStyleLbl="node1" presStyleIdx="2" presStyleCnt="3"/>
      <dgm:spPr/>
    </dgm:pt>
    <dgm:pt modelId="{8915A39B-C6F0-435E-8AD5-FD79830680AA}" type="pres">
      <dgm:prSet presAssocID="{87CE59AF-A581-4867-BDF7-574332F81437}" presName="rect3" presStyleLbl="alignAcc1" presStyleIdx="2" presStyleCnt="3"/>
      <dgm:spPr/>
      <dgm:t>
        <a:bodyPr/>
        <a:lstStyle/>
        <a:p>
          <a:endParaRPr lang="es-MX"/>
        </a:p>
      </dgm:t>
    </dgm:pt>
    <dgm:pt modelId="{CC85DFCF-9674-4A57-AB38-A91D6AF5DB6D}" type="pres">
      <dgm:prSet presAssocID="{883FEF77-C9E2-464F-8A09-9C0DBA44D934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94A113-C0D0-4FED-9C23-5B65B977CD92}" type="pres">
      <dgm:prSet presAssocID="{883FEF77-C9E2-464F-8A09-9C0DBA44D934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36366A9-AF86-46B2-9973-0A34F19779C8}" type="pres">
      <dgm:prSet presAssocID="{246D0566-996B-471C-92EC-34A5D1744B4E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3F7E71-6EAE-4725-BF4C-7AD9D5D5E44A}" type="pres">
      <dgm:prSet presAssocID="{246D0566-996B-471C-92EC-34A5D1744B4E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21BC5A2-C743-40B3-8A08-8A8F09D4498D}" type="pres">
      <dgm:prSet presAssocID="{87CE59AF-A581-4867-BDF7-574332F81437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730C26-5DF5-474F-AB7A-5D2D89E4889C}" type="pres">
      <dgm:prSet presAssocID="{87CE59AF-A581-4867-BDF7-574332F81437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5D6B18A-6679-4584-A216-69FB529BE482}" srcId="{246D0566-996B-471C-92EC-34A5D1744B4E}" destId="{4A21D55A-BA0C-401C-9981-B98728980C3B}" srcOrd="1" destOrd="0" parTransId="{A114021D-85CB-485B-BA8B-3F1BA2FB5598}" sibTransId="{375C770E-4A2A-45A7-B812-D3D1F961F3D8}"/>
    <dgm:cxn modelId="{731DA7C2-BB20-4437-9DA8-293650148CF7}" srcId="{883FEF77-C9E2-464F-8A09-9C0DBA44D934}" destId="{245086CB-DE6E-4C07-A8DB-67F592F8B5DF}" srcOrd="2" destOrd="0" parTransId="{76328A96-7720-4BB3-99F7-4CA362E26327}" sibTransId="{52E9FFCE-3750-4F11-B75C-EFBB41B3A777}"/>
    <dgm:cxn modelId="{924A9C70-1D2B-4B91-BC19-8CBF737836D9}" type="presOf" srcId="{8994EEA3-6805-4A4E-8951-740AAC1CA04D}" destId="{8F730C26-5DF5-474F-AB7A-5D2D89E4889C}" srcOrd="0" destOrd="1" presId="urn:microsoft.com/office/officeart/2005/8/layout/target3"/>
    <dgm:cxn modelId="{602F0E35-E6B6-49D3-B79F-E9C74D61C0B3}" srcId="{87CE59AF-A581-4867-BDF7-574332F81437}" destId="{8994EEA3-6805-4A4E-8951-740AAC1CA04D}" srcOrd="1" destOrd="0" parTransId="{E009D9A8-2DE4-4D85-974B-035EA2F2FAA9}" sibTransId="{BDDFF70D-F403-4A8D-9F85-A1084E154B61}"/>
    <dgm:cxn modelId="{39A09577-A19E-45DC-A619-1C0499148AD6}" srcId="{246D0566-996B-471C-92EC-34A5D1744B4E}" destId="{2A301301-A5C2-4DD4-AD34-120642A96E2F}" srcOrd="2" destOrd="0" parTransId="{96E0C170-122F-46CF-90C7-E7CF3E7BBAC5}" sibTransId="{82C2833B-07C5-4A13-8488-65B7221D3834}"/>
    <dgm:cxn modelId="{40708B86-36CA-43E5-8856-C205FCD45566}" srcId="{883FEF77-C9E2-464F-8A09-9C0DBA44D934}" destId="{17009C13-1B13-46CA-BD93-F1E7E955D991}" srcOrd="0" destOrd="0" parTransId="{ECF6A819-D4FD-4CF4-A655-9E2FBEBA504B}" sibTransId="{12CD1EAE-8A04-4C9B-97B3-D0BFCF488D7E}"/>
    <dgm:cxn modelId="{3E876D35-7166-43F3-8E89-619F3CAE1D11}" srcId="{883FEF77-C9E2-464F-8A09-9C0DBA44D934}" destId="{DBA77725-387F-49E2-9267-FACC149F87F0}" srcOrd="1" destOrd="0" parTransId="{05C43C07-FC58-445D-AC96-E3FDF1ED1E66}" sibTransId="{1680735C-CBFE-4ECA-9C19-5FE013100E5E}"/>
    <dgm:cxn modelId="{0753964C-CB5D-4A86-91D1-DF0920B94AFE}" type="presOf" srcId="{2E7FCB82-274A-432A-80F0-BFC39203BF63}" destId="{447FCAE2-96C6-4382-9B31-77602A282982}" srcOrd="0" destOrd="0" presId="urn:microsoft.com/office/officeart/2005/8/layout/target3"/>
    <dgm:cxn modelId="{69CFB757-96D8-4AA7-AA82-6BAC6F9384A2}" srcId="{2E7FCB82-274A-432A-80F0-BFC39203BF63}" destId="{883FEF77-C9E2-464F-8A09-9C0DBA44D934}" srcOrd="0" destOrd="0" parTransId="{F9A0EBCC-EB70-4DB3-88DA-64F7D02AD240}" sibTransId="{8B3DA370-566B-473D-B9BB-3FF7E22AD49E}"/>
    <dgm:cxn modelId="{3C0E27A9-E078-4F60-BA0E-46E0B36EA32B}" type="presOf" srcId="{883FEF77-C9E2-464F-8A09-9C0DBA44D934}" destId="{5FCEBB8A-2842-40D8-90AC-932F9854AE13}" srcOrd="0" destOrd="0" presId="urn:microsoft.com/office/officeart/2005/8/layout/target3"/>
    <dgm:cxn modelId="{C41294AC-D669-4E06-9A82-55097B8FA443}" type="presOf" srcId="{2A301301-A5C2-4DD4-AD34-120642A96E2F}" destId="{233F7E71-6EAE-4725-BF4C-7AD9D5D5E44A}" srcOrd="0" destOrd="2" presId="urn:microsoft.com/office/officeart/2005/8/layout/target3"/>
    <dgm:cxn modelId="{BF2ADE0D-C8B6-4232-BBAE-7009AF2EEE76}" type="presOf" srcId="{405F5FC6-5DB7-49D7-B728-CA4CBF14ACA6}" destId="{233F7E71-6EAE-4725-BF4C-7AD9D5D5E44A}" srcOrd="0" destOrd="3" presId="urn:microsoft.com/office/officeart/2005/8/layout/target3"/>
    <dgm:cxn modelId="{D68651EE-303B-48F7-BB99-A7D9950DCC00}" type="presOf" srcId="{246D0566-996B-471C-92EC-34A5D1744B4E}" destId="{836366A9-AF86-46B2-9973-0A34F19779C8}" srcOrd="1" destOrd="0" presId="urn:microsoft.com/office/officeart/2005/8/layout/target3"/>
    <dgm:cxn modelId="{8AB14B5D-28DC-407E-B8D4-98BAD2C9093D}" type="presOf" srcId="{EE78B502-7D4C-447C-AEBE-E84166946005}" destId="{233F7E71-6EAE-4725-BF4C-7AD9D5D5E44A}" srcOrd="0" destOrd="0" presId="urn:microsoft.com/office/officeart/2005/8/layout/target3"/>
    <dgm:cxn modelId="{F2FC371B-73BF-41D5-9B15-D90AD9C846B6}" type="presOf" srcId="{DBA77725-387F-49E2-9267-FACC149F87F0}" destId="{EC94A113-C0D0-4FED-9C23-5B65B977CD92}" srcOrd="0" destOrd="1" presId="urn:microsoft.com/office/officeart/2005/8/layout/target3"/>
    <dgm:cxn modelId="{D69D59FE-5F39-4032-972B-F74364052592}" type="presOf" srcId="{87CE59AF-A581-4867-BDF7-574332F81437}" destId="{8915A39B-C6F0-435E-8AD5-FD79830680AA}" srcOrd="0" destOrd="0" presId="urn:microsoft.com/office/officeart/2005/8/layout/target3"/>
    <dgm:cxn modelId="{4D0D35DE-CA53-406A-B532-0EBAB34AFC5E}" srcId="{246D0566-996B-471C-92EC-34A5D1744B4E}" destId="{EE78B502-7D4C-447C-AEBE-E84166946005}" srcOrd="0" destOrd="0" parTransId="{3348B878-9119-4509-88BB-0DA5ACB780BB}" sibTransId="{5532DBA3-15BA-40E2-B4E0-FE837137A8AA}"/>
    <dgm:cxn modelId="{4462ECB1-4092-42D5-98AB-B9788C94CA0B}" type="presOf" srcId="{10417DE1-AF36-4BF7-9DF6-C11886FDAA5F}" destId="{8F730C26-5DF5-474F-AB7A-5D2D89E4889C}" srcOrd="0" destOrd="0" presId="urn:microsoft.com/office/officeart/2005/8/layout/target3"/>
    <dgm:cxn modelId="{71A840DC-1593-4A5E-96D4-F0BF5AF9A9A3}" type="presOf" srcId="{87CE59AF-A581-4867-BDF7-574332F81437}" destId="{821BC5A2-C743-40B3-8A08-8A8F09D4498D}" srcOrd="1" destOrd="0" presId="urn:microsoft.com/office/officeart/2005/8/layout/target3"/>
    <dgm:cxn modelId="{12FAE56D-E862-4A1D-B00D-D83296D1C539}" srcId="{246D0566-996B-471C-92EC-34A5D1744B4E}" destId="{405F5FC6-5DB7-49D7-B728-CA4CBF14ACA6}" srcOrd="3" destOrd="0" parTransId="{849AB253-CBE1-4900-921F-7420B2F4BDD5}" sibTransId="{E6483EF1-2CB9-4042-9D2E-C56132C92BA9}"/>
    <dgm:cxn modelId="{184A77FE-8AA1-4EF3-8019-C014546839E7}" type="presOf" srcId="{4A21D55A-BA0C-401C-9981-B98728980C3B}" destId="{233F7E71-6EAE-4725-BF4C-7AD9D5D5E44A}" srcOrd="0" destOrd="1" presId="urn:microsoft.com/office/officeart/2005/8/layout/target3"/>
    <dgm:cxn modelId="{30501FA3-0E5F-41FC-A599-52A9528C6681}" type="presOf" srcId="{17009C13-1B13-46CA-BD93-F1E7E955D991}" destId="{EC94A113-C0D0-4FED-9C23-5B65B977CD92}" srcOrd="0" destOrd="0" presId="urn:microsoft.com/office/officeart/2005/8/layout/target3"/>
    <dgm:cxn modelId="{3894431B-DCE5-4C86-944E-43F6CB381C37}" srcId="{2E7FCB82-274A-432A-80F0-BFC39203BF63}" destId="{246D0566-996B-471C-92EC-34A5D1744B4E}" srcOrd="1" destOrd="0" parTransId="{D9557012-4264-4C95-9966-FCEA0D233964}" sibTransId="{CD13559F-20EC-4642-A24F-E74A533145CD}"/>
    <dgm:cxn modelId="{8A7CBC4D-45CE-4A35-83FE-FB6F59175C8B}" srcId="{87CE59AF-A581-4867-BDF7-574332F81437}" destId="{10417DE1-AF36-4BF7-9DF6-C11886FDAA5F}" srcOrd="0" destOrd="0" parTransId="{31B61ABF-9A08-40BA-9DE5-AC251A066961}" sibTransId="{EACB69B2-E748-4942-80E7-71FE5A2F9FEE}"/>
    <dgm:cxn modelId="{5B091FBF-7BA8-4E0A-8318-9B3C2F051D7D}" type="presOf" srcId="{246D0566-996B-471C-92EC-34A5D1744B4E}" destId="{8E5217AE-E9E5-4104-B9B9-75A0A42E4071}" srcOrd="0" destOrd="0" presId="urn:microsoft.com/office/officeart/2005/8/layout/target3"/>
    <dgm:cxn modelId="{63B62F9B-4569-466F-A3A0-42D4ECBA5984}" type="presOf" srcId="{245086CB-DE6E-4C07-A8DB-67F592F8B5DF}" destId="{EC94A113-C0D0-4FED-9C23-5B65B977CD92}" srcOrd="0" destOrd="2" presId="urn:microsoft.com/office/officeart/2005/8/layout/target3"/>
    <dgm:cxn modelId="{60237022-BD16-40FA-93DB-BA2EAA35FF37}" type="presOf" srcId="{883FEF77-C9E2-464F-8A09-9C0DBA44D934}" destId="{CC85DFCF-9674-4A57-AB38-A91D6AF5DB6D}" srcOrd="1" destOrd="0" presId="urn:microsoft.com/office/officeart/2005/8/layout/target3"/>
    <dgm:cxn modelId="{03A20FB3-3278-4E0C-8020-F79158574314}" srcId="{2E7FCB82-274A-432A-80F0-BFC39203BF63}" destId="{87CE59AF-A581-4867-BDF7-574332F81437}" srcOrd="2" destOrd="0" parTransId="{EAD2F204-79D9-4F23-80CE-BF5F28ACA9AB}" sibTransId="{FF0BAB92-A27B-4180-B433-4BC3535701B2}"/>
    <dgm:cxn modelId="{2829B442-3BBC-4AF6-AFBE-2663F07D0AE0}" type="presParOf" srcId="{447FCAE2-96C6-4382-9B31-77602A282982}" destId="{4DDAE0AC-85B9-4B62-8A62-60552D5C046C}" srcOrd="0" destOrd="0" presId="urn:microsoft.com/office/officeart/2005/8/layout/target3"/>
    <dgm:cxn modelId="{3DAB211E-99E6-4534-9CF1-E2D25EFEC2EE}" type="presParOf" srcId="{447FCAE2-96C6-4382-9B31-77602A282982}" destId="{9A18475C-AF38-4C4C-B719-ABAF94F5E19E}" srcOrd="1" destOrd="0" presId="urn:microsoft.com/office/officeart/2005/8/layout/target3"/>
    <dgm:cxn modelId="{35A4E28E-917C-4F08-8302-416719ED3AFF}" type="presParOf" srcId="{447FCAE2-96C6-4382-9B31-77602A282982}" destId="{5FCEBB8A-2842-40D8-90AC-932F9854AE13}" srcOrd="2" destOrd="0" presId="urn:microsoft.com/office/officeart/2005/8/layout/target3"/>
    <dgm:cxn modelId="{4F1A5D2A-E0D8-47E4-9F4B-CE8000CE1DCC}" type="presParOf" srcId="{447FCAE2-96C6-4382-9B31-77602A282982}" destId="{688C7030-C987-43EE-887A-324CD59FD84B}" srcOrd="3" destOrd="0" presId="urn:microsoft.com/office/officeart/2005/8/layout/target3"/>
    <dgm:cxn modelId="{B0D5AFA5-72F0-4FA8-B168-33B1A71081EB}" type="presParOf" srcId="{447FCAE2-96C6-4382-9B31-77602A282982}" destId="{742D66EC-8444-4FB7-A3B9-BC23BC908C56}" srcOrd="4" destOrd="0" presId="urn:microsoft.com/office/officeart/2005/8/layout/target3"/>
    <dgm:cxn modelId="{3CACC0BA-3EC8-49CD-AB9A-40C3A919742F}" type="presParOf" srcId="{447FCAE2-96C6-4382-9B31-77602A282982}" destId="{8E5217AE-E9E5-4104-B9B9-75A0A42E4071}" srcOrd="5" destOrd="0" presId="urn:microsoft.com/office/officeart/2005/8/layout/target3"/>
    <dgm:cxn modelId="{3BE25BE1-761D-4C77-88BC-77D38BE6BD68}" type="presParOf" srcId="{447FCAE2-96C6-4382-9B31-77602A282982}" destId="{F0D9B3BB-DA4C-4889-AD1E-3145F999FDE6}" srcOrd="6" destOrd="0" presId="urn:microsoft.com/office/officeart/2005/8/layout/target3"/>
    <dgm:cxn modelId="{3CFB7B03-A384-4CB6-98E6-C4EEB8A32C20}" type="presParOf" srcId="{447FCAE2-96C6-4382-9B31-77602A282982}" destId="{FC82D9B0-F45C-4019-A70D-FD6FAF86D36B}" srcOrd="7" destOrd="0" presId="urn:microsoft.com/office/officeart/2005/8/layout/target3"/>
    <dgm:cxn modelId="{0D5B19F6-72BB-4CD6-AC2F-ECFD58C9F1A9}" type="presParOf" srcId="{447FCAE2-96C6-4382-9B31-77602A282982}" destId="{8915A39B-C6F0-435E-8AD5-FD79830680AA}" srcOrd="8" destOrd="0" presId="urn:microsoft.com/office/officeart/2005/8/layout/target3"/>
    <dgm:cxn modelId="{F342A94F-0571-49B2-9C04-37D0C149E6A6}" type="presParOf" srcId="{447FCAE2-96C6-4382-9B31-77602A282982}" destId="{CC85DFCF-9674-4A57-AB38-A91D6AF5DB6D}" srcOrd="9" destOrd="0" presId="urn:microsoft.com/office/officeart/2005/8/layout/target3"/>
    <dgm:cxn modelId="{59A5E8FD-CAC4-43C1-8B88-CE38B9928630}" type="presParOf" srcId="{447FCAE2-96C6-4382-9B31-77602A282982}" destId="{EC94A113-C0D0-4FED-9C23-5B65B977CD92}" srcOrd="10" destOrd="0" presId="urn:microsoft.com/office/officeart/2005/8/layout/target3"/>
    <dgm:cxn modelId="{A85B75BC-E24A-4BD1-BA81-1F4E6CBC46E1}" type="presParOf" srcId="{447FCAE2-96C6-4382-9B31-77602A282982}" destId="{836366A9-AF86-46B2-9973-0A34F19779C8}" srcOrd="11" destOrd="0" presId="urn:microsoft.com/office/officeart/2005/8/layout/target3"/>
    <dgm:cxn modelId="{DA8E7793-6A87-4A58-A133-E4C13A35BD17}" type="presParOf" srcId="{447FCAE2-96C6-4382-9B31-77602A282982}" destId="{233F7E71-6EAE-4725-BF4C-7AD9D5D5E44A}" srcOrd="12" destOrd="0" presId="urn:microsoft.com/office/officeart/2005/8/layout/target3"/>
    <dgm:cxn modelId="{EB129399-00EE-4A05-AAE4-8BCDAB6D0594}" type="presParOf" srcId="{447FCAE2-96C6-4382-9B31-77602A282982}" destId="{821BC5A2-C743-40B3-8A08-8A8F09D4498D}" srcOrd="13" destOrd="0" presId="urn:microsoft.com/office/officeart/2005/8/layout/target3"/>
    <dgm:cxn modelId="{0460841D-EBB3-43E8-888C-998868738806}" type="presParOf" srcId="{447FCAE2-96C6-4382-9B31-77602A282982}" destId="{8F730C26-5DF5-474F-AB7A-5D2D89E4889C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5519D7-4B01-4322-94B6-8339E3A69CE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01AFE4E-9407-477B-8B50-1CBC4FB1BAD4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b="1" dirty="0" smtClean="0"/>
            <a:t>I. Selección de la muestra</a:t>
          </a:r>
          <a:endParaRPr lang="es-MX" b="1" dirty="0"/>
        </a:p>
      </dgm:t>
    </dgm:pt>
    <dgm:pt modelId="{E61E864B-9A13-416A-83E1-5530B3629529}" type="parTrans" cxnId="{D85C7E71-7178-4A12-A5F8-6C4E2EB77D67}">
      <dgm:prSet/>
      <dgm:spPr/>
      <dgm:t>
        <a:bodyPr/>
        <a:lstStyle/>
        <a:p>
          <a:endParaRPr lang="es-MX"/>
        </a:p>
      </dgm:t>
    </dgm:pt>
    <dgm:pt modelId="{8A1285A9-458E-43C6-8CF9-DF2AD9B89733}" type="sibTrans" cxnId="{D85C7E71-7178-4A12-A5F8-6C4E2EB77D67}">
      <dgm:prSet/>
      <dgm:spPr/>
      <dgm:t>
        <a:bodyPr/>
        <a:lstStyle/>
        <a:p>
          <a:endParaRPr lang="es-MX"/>
        </a:p>
      </dgm:t>
    </dgm:pt>
    <dgm:pt modelId="{429DFA71-A6CD-48AE-A8EA-F9FF9DF06C22}">
      <dgm:prSet phldrT="[Texto]" custT="1"/>
      <dgm:spPr/>
      <dgm:t>
        <a:bodyPr/>
        <a:lstStyle/>
        <a:p>
          <a:r>
            <a:rPr lang="es-MX" sz="2000" dirty="0" smtClean="0"/>
            <a:t>16 entidades: Se propusieron 30 personas adultas mayores y 10 figuras educativas, por entidad</a:t>
          </a:r>
          <a:endParaRPr lang="es-MX" sz="2000" dirty="0"/>
        </a:p>
      </dgm:t>
    </dgm:pt>
    <dgm:pt modelId="{1145E48C-DDD0-4520-BD51-A153AFF07CA0}" type="parTrans" cxnId="{0154FF35-3F61-4879-9E59-EE95AE832F9B}">
      <dgm:prSet/>
      <dgm:spPr/>
      <dgm:t>
        <a:bodyPr/>
        <a:lstStyle/>
        <a:p>
          <a:endParaRPr lang="es-MX"/>
        </a:p>
      </dgm:t>
    </dgm:pt>
    <dgm:pt modelId="{DB2B100F-C0D1-4246-901C-137A5CB8B31D}" type="sibTrans" cxnId="{0154FF35-3F61-4879-9E59-EE95AE832F9B}">
      <dgm:prSet/>
      <dgm:spPr/>
      <dgm:t>
        <a:bodyPr/>
        <a:lstStyle/>
        <a:p>
          <a:endParaRPr lang="es-MX"/>
        </a:p>
      </dgm:t>
    </dgm:pt>
    <dgm:pt modelId="{476F0A6B-9ED1-4867-B6F2-82B33053FCAD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b="1" dirty="0" smtClean="0"/>
            <a:t>II. Elaboración de instrumentos para trabajo de campo</a:t>
          </a:r>
          <a:endParaRPr lang="es-MX" b="1" dirty="0"/>
        </a:p>
      </dgm:t>
    </dgm:pt>
    <dgm:pt modelId="{8A132122-0EDE-4FDE-A10A-ECE0630C750A}" type="parTrans" cxnId="{BA4AF555-B51B-4951-B290-A29DF46AA473}">
      <dgm:prSet/>
      <dgm:spPr/>
      <dgm:t>
        <a:bodyPr/>
        <a:lstStyle/>
        <a:p>
          <a:endParaRPr lang="es-MX"/>
        </a:p>
      </dgm:t>
    </dgm:pt>
    <dgm:pt modelId="{891BCDA3-A1D7-4613-B6A2-DD5C6E793B77}" type="sibTrans" cxnId="{BA4AF555-B51B-4951-B290-A29DF46AA473}">
      <dgm:prSet/>
      <dgm:spPr/>
      <dgm:t>
        <a:bodyPr/>
        <a:lstStyle/>
        <a:p>
          <a:endParaRPr lang="es-MX"/>
        </a:p>
      </dgm:t>
    </dgm:pt>
    <dgm:pt modelId="{EE980608-0D25-49CB-BA3F-DF6D7D99933B}">
      <dgm:prSet phldrT="[Texto]" custT="1"/>
      <dgm:spPr/>
      <dgm:t>
        <a:bodyPr/>
        <a:lstStyle/>
        <a:p>
          <a:r>
            <a:rPr lang="es-MX" sz="2000" dirty="0" smtClean="0"/>
            <a:t>Cuestionario educandos</a:t>
          </a:r>
          <a:endParaRPr lang="es-MX" sz="2000" dirty="0"/>
        </a:p>
      </dgm:t>
    </dgm:pt>
    <dgm:pt modelId="{FF21D04A-8E2E-4CBE-BDAB-43BA59E35D91}" type="parTrans" cxnId="{34FC6BB5-EB69-4946-9F50-4FD63E0D882A}">
      <dgm:prSet/>
      <dgm:spPr/>
      <dgm:t>
        <a:bodyPr/>
        <a:lstStyle/>
        <a:p>
          <a:endParaRPr lang="es-MX"/>
        </a:p>
      </dgm:t>
    </dgm:pt>
    <dgm:pt modelId="{069B91D3-981C-46ED-8F6D-F9F484E1A597}" type="sibTrans" cxnId="{34FC6BB5-EB69-4946-9F50-4FD63E0D882A}">
      <dgm:prSet/>
      <dgm:spPr/>
      <dgm:t>
        <a:bodyPr/>
        <a:lstStyle/>
        <a:p>
          <a:endParaRPr lang="es-MX"/>
        </a:p>
      </dgm:t>
    </dgm:pt>
    <dgm:pt modelId="{3B02512C-7FCB-463F-870C-9F73F20DDF86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b="1" dirty="0" smtClean="0"/>
            <a:t>III. Convocatoria a entidades</a:t>
          </a:r>
          <a:endParaRPr lang="es-MX" b="1" dirty="0"/>
        </a:p>
      </dgm:t>
    </dgm:pt>
    <dgm:pt modelId="{782D9F75-F106-4B93-B3E5-A6906D9A9F83}" type="parTrans" cxnId="{9D2A7F79-7C67-4970-B50A-B5ECFD58419F}">
      <dgm:prSet/>
      <dgm:spPr/>
      <dgm:t>
        <a:bodyPr/>
        <a:lstStyle/>
        <a:p>
          <a:endParaRPr lang="es-MX"/>
        </a:p>
      </dgm:t>
    </dgm:pt>
    <dgm:pt modelId="{6D1965F9-A9F1-4A2A-9ACD-FC2CF13B4949}" type="sibTrans" cxnId="{9D2A7F79-7C67-4970-B50A-B5ECFD58419F}">
      <dgm:prSet/>
      <dgm:spPr/>
      <dgm:t>
        <a:bodyPr/>
        <a:lstStyle/>
        <a:p>
          <a:endParaRPr lang="es-MX"/>
        </a:p>
      </dgm:t>
    </dgm:pt>
    <dgm:pt modelId="{6738861E-C3AB-42BA-A740-779D5D03ED36}">
      <dgm:prSet phldrT="[Texto]" custT="1"/>
      <dgm:spPr/>
      <dgm:t>
        <a:bodyPr/>
        <a:lstStyle/>
        <a:p>
          <a:r>
            <a:rPr lang="es-MX" sz="2000" dirty="0" smtClean="0"/>
            <a:t>Invitación, vía correo electrónico, para participar en la consulta</a:t>
          </a:r>
          <a:endParaRPr lang="es-MX" sz="2000" dirty="0"/>
        </a:p>
      </dgm:t>
    </dgm:pt>
    <dgm:pt modelId="{49D9E1DE-51D5-43FB-8EC1-1D2F566DCE3E}" type="parTrans" cxnId="{6A5B0519-5698-4B1D-8F08-01F6039B390D}">
      <dgm:prSet/>
      <dgm:spPr/>
      <dgm:t>
        <a:bodyPr/>
        <a:lstStyle/>
        <a:p>
          <a:endParaRPr lang="es-MX"/>
        </a:p>
      </dgm:t>
    </dgm:pt>
    <dgm:pt modelId="{84656168-6FAB-4DE3-9963-040F8B6F10C9}" type="sibTrans" cxnId="{6A5B0519-5698-4B1D-8F08-01F6039B390D}">
      <dgm:prSet/>
      <dgm:spPr/>
      <dgm:t>
        <a:bodyPr/>
        <a:lstStyle/>
        <a:p>
          <a:endParaRPr lang="es-MX"/>
        </a:p>
      </dgm:t>
    </dgm:pt>
    <dgm:pt modelId="{584FB68E-B557-437C-9258-CC690D9DB1F3}">
      <dgm:prSet custT="1"/>
      <dgm:spPr/>
      <dgm:t>
        <a:bodyPr/>
        <a:lstStyle/>
        <a:p>
          <a:r>
            <a:rPr lang="es-MX" sz="2000" dirty="0" smtClean="0"/>
            <a:t>Cuestionario figuras educativas</a:t>
          </a:r>
          <a:endParaRPr lang="es-MX" sz="2000" dirty="0"/>
        </a:p>
      </dgm:t>
    </dgm:pt>
    <dgm:pt modelId="{ED40DE87-549C-450B-B42F-6CD844FCDF9F}" type="parTrans" cxnId="{6BC7DB87-DB6E-464F-9616-D65508A651B9}">
      <dgm:prSet/>
      <dgm:spPr/>
      <dgm:t>
        <a:bodyPr/>
        <a:lstStyle/>
        <a:p>
          <a:endParaRPr lang="es-MX"/>
        </a:p>
      </dgm:t>
    </dgm:pt>
    <dgm:pt modelId="{A8B1FE4F-B37F-43FA-96F4-D5D05D20AAD2}" type="sibTrans" cxnId="{6BC7DB87-DB6E-464F-9616-D65508A651B9}">
      <dgm:prSet/>
      <dgm:spPr/>
      <dgm:t>
        <a:bodyPr/>
        <a:lstStyle/>
        <a:p>
          <a:endParaRPr lang="es-MX"/>
        </a:p>
      </dgm:t>
    </dgm:pt>
    <dgm:pt modelId="{F2568D79-A451-45E4-97A4-B6AB93044D17}">
      <dgm:prSet custT="1"/>
      <dgm:spPr/>
      <dgm:t>
        <a:bodyPr/>
        <a:lstStyle/>
        <a:p>
          <a:r>
            <a:rPr lang="es-MX" sz="2000" dirty="0" smtClean="0"/>
            <a:t>Agendas </a:t>
          </a:r>
          <a:endParaRPr lang="es-MX" sz="2000" dirty="0"/>
        </a:p>
      </dgm:t>
    </dgm:pt>
    <dgm:pt modelId="{22EF3F49-C897-4866-83A0-B88AA151AC3F}" type="parTrans" cxnId="{21F714CD-FF8A-468A-A32C-4BE986C1B66E}">
      <dgm:prSet/>
      <dgm:spPr/>
      <dgm:t>
        <a:bodyPr/>
        <a:lstStyle/>
        <a:p>
          <a:endParaRPr lang="es-MX"/>
        </a:p>
      </dgm:t>
    </dgm:pt>
    <dgm:pt modelId="{774D1826-0DA0-4513-B0CF-D91E1647B5BD}" type="sibTrans" cxnId="{21F714CD-FF8A-468A-A32C-4BE986C1B66E}">
      <dgm:prSet/>
      <dgm:spPr/>
      <dgm:t>
        <a:bodyPr/>
        <a:lstStyle/>
        <a:p>
          <a:endParaRPr lang="es-MX"/>
        </a:p>
      </dgm:t>
    </dgm:pt>
    <dgm:pt modelId="{E8E2BE59-BEBC-48A6-A3AE-F16B96F00221}">
      <dgm:prSet custT="1"/>
      <dgm:spPr/>
      <dgm:t>
        <a:bodyPr/>
        <a:lstStyle/>
        <a:p>
          <a:r>
            <a:rPr lang="es-MX" sz="2000" dirty="0" smtClean="0"/>
            <a:t>Procedimiento para aplicación de instrumentos</a:t>
          </a:r>
          <a:endParaRPr lang="es-MX" sz="2000" dirty="0"/>
        </a:p>
      </dgm:t>
    </dgm:pt>
    <dgm:pt modelId="{11AE7749-7A75-4BD1-AC4F-243966CDB339}" type="parTrans" cxnId="{05B1E230-9672-4003-808D-AF99544C0A2A}">
      <dgm:prSet/>
      <dgm:spPr/>
      <dgm:t>
        <a:bodyPr/>
        <a:lstStyle/>
        <a:p>
          <a:endParaRPr lang="es-MX"/>
        </a:p>
      </dgm:t>
    </dgm:pt>
    <dgm:pt modelId="{0727E55C-6FD7-423C-99A9-B35E0CFC7C65}" type="sibTrans" cxnId="{05B1E230-9672-4003-808D-AF99544C0A2A}">
      <dgm:prSet/>
      <dgm:spPr/>
      <dgm:t>
        <a:bodyPr/>
        <a:lstStyle/>
        <a:p>
          <a:endParaRPr lang="es-MX"/>
        </a:p>
      </dgm:t>
    </dgm:pt>
    <dgm:pt modelId="{BD7E3853-5FD7-4BB4-B0DB-B8F4C794AC1F}">
      <dgm:prSet custT="1"/>
      <dgm:spPr/>
      <dgm:t>
        <a:bodyPr/>
        <a:lstStyle/>
        <a:p>
          <a:r>
            <a:rPr lang="es-MX" sz="2000" dirty="0" smtClean="0"/>
            <a:t>Videoconferencia, por eje</a:t>
          </a:r>
          <a:endParaRPr lang="es-MX" sz="2000" dirty="0"/>
        </a:p>
      </dgm:t>
    </dgm:pt>
    <dgm:pt modelId="{54E4A35A-1E90-4AEA-939F-9F2F1B111870}" type="parTrans" cxnId="{50C0733C-5A96-40ED-A5CA-A98BAB4A994F}">
      <dgm:prSet/>
      <dgm:spPr/>
      <dgm:t>
        <a:bodyPr/>
        <a:lstStyle/>
        <a:p>
          <a:endParaRPr lang="es-MX"/>
        </a:p>
      </dgm:t>
    </dgm:pt>
    <dgm:pt modelId="{1CD44574-5492-468B-9257-214529F5205C}" type="sibTrans" cxnId="{50C0733C-5A96-40ED-A5CA-A98BAB4A994F}">
      <dgm:prSet/>
      <dgm:spPr/>
      <dgm:t>
        <a:bodyPr/>
        <a:lstStyle/>
        <a:p>
          <a:endParaRPr lang="es-MX"/>
        </a:p>
      </dgm:t>
    </dgm:pt>
    <dgm:pt modelId="{F52BC42E-D496-4CFD-851A-148F570742C6}" type="pres">
      <dgm:prSet presAssocID="{255519D7-4B01-4322-94B6-8339E3A69C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CD0D1E7-A48D-4359-BD22-2B77E72413FF}" type="pres">
      <dgm:prSet presAssocID="{D01AFE4E-9407-477B-8B50-1CBC4FB1BAD4}" presName="linNode" presStyleCnt="0"/>
      <dgm:spPr/>
    </dgm:pt>
    <dgm:pt modelId="{D7538E0F-E098-4822-9D31-CCDD17B13331}" type="pres">
      <dgm:prSet presAssocID="{D01AFE4E-9407-477B-8B50-1CBC4FB1BAD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C51A53-D866-496E-AFBC-5A4CE312E4DE}" type="pres">
      <dgm:prSet presAssocID="{D01AFE4E-9407-477B-8B50-1CBC4FB1BAD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B70D90-3580-4CA1-92C8-3A7DE87CD845}" type="pres">
      <dgm:prSet presAssocID="{8A1285A9-458E-43C6-8CF9-DF2AD9B89733}" presName="sp" presStyleCnt="0"/>
      <dgm:spPr/>
    </dgm:pt>
    <dgm:pt modelId="{AEF373F9-009E-4C91-97D7-6BC84E4DC07B}" type="pres">
      <dgm:prSet presAssocID="{476F0A6B-9ED1-4867-B6F2-82B33053FCAD}" presName="linNode" presStyleCnt="0"/>
      <dgm:spPr/>
    </dgm:pt>
    <dgm:pt modelId="{6AC5F0E5-EA79-4ADC-887E-94C392D87BCA}" type="pres">
      <dgm:prSet presAssocID="{476F0A6B-9ED1-4867-B6F2-82B33053FCA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4E6F55-371A-42DC-B88D-6687ABDAC44E}" type="pres">
      <dgm:prSet presAssocID="{476F0A6B-9ED1-4867-B6F2-82B33053FCAD}" presName="descendantText" presStyleLbl="alignAccFollowNode1" presStyleIdx="1" presStyleCnt="3" custScaleY="14095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AF5EE5-F298-4277-BAE7-57ADB43D244A}" type="pres">
      <dgm:prSet presAssocID="{891BCDA3-A1D7-4613-B6A2-DD5C6E793B77}" presName="sp" presStyleCnt="0"/>
      <dgm:spPr/>
    </dgm:pt>
    <dgm:pt modelId="{B7209134-1D80-4D95-B898-F744F06D3D64}" type="pres">
      <dgm:prSet presAssocID="{3B02512C-7FCB-463F-870C-9F73F20DDF86}" presName="linNode" presStyleCnt="0"/>
      <dgm:spPr/>
    </dgm:pt>
    <dgm:pt modelId="{356F11CD-4BAE-448C-970C-C2BB1774AC4A}" type="pres">
      <dgm:prSet presAssocID="{3B02512C-7FCB-463F-870C-9F73F20DDF8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1AAD7F-85A9-4A08-9678-12191D5863AD}" type="pres">
      <dgm:prSet presAssocID="{3B02512C-7FCB-463F-870C-9F73F20DDF8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4FC6BB5-EB69-4946-9F50-4FD63E0D882A}" srcId="{476F0A6B-9ED1-4867-B6F2-82B33053FCAD}" destId="{EE980608-0D25-49CB-BA3F-DF6D7D99933B}" srcOrd="0" destOrd="0" parTransId="{FF21D04A-8E2E-4CBE-BDAB-43BA59E35D91}" sibTransId="{069B91D3-981C-46ED-8F6D-F9F484E1A597}"/>
    <dgm:cxn modelId="{0154FF35-3F61-4879-9E59-EE95AE832F9B}" srcId="{D01AFE4E-9407-477B-8B50-1CBC4FB1BAD4}" destId="{429DFA71-A6CD-48AE-A8EA-F9FF9DF06C22}" srcOrd="0" destOrd="0" parTransId="{1145E48C-DDD0-4520-BD51-A153AFF07CA0}" sibTransId="{DB2B100F-C0D1-4246-901C-137A5CB8B31D}"/>
    <dgm:cxn modelId="{50C0733C-5A96-40ED-A5CA-A98BAB4A994F}" srcId="{3B02512C-7FCB-463F-870C-9F73F20DDF86}" destId="{BD7E3853-5FD7-4BB4-B0DB-B8F4C794AC1F}" srcOrd="1" destOrd="0" parTransId="{54E4A35A-1E90-4AEA-939F-9F2F1B111870}" sibTransId="{1CD44574-5492-468B-9257-214529F5205C}"/>
    <dgm:cxn modelId="{C2AAA583-5C3D-48FF-938C-3ABCE4F58E94}" type="presOf" srcId="{EE980608-0D25-49CB-BA3F-DF6D7D99933B}" destId="{E54E6F55-371A-42DC-B88D-6687ABDAC44E}" srcOrd="0" destOrd="0" presId="urn:microsoft.com/office/officeart/2005/8/layout/vList5"/>
    <dgm:cxn modelId="{6A5B0519-5698-4B1D-8F08-01F6039B390D}" srcId="{3B02512C-7FCB-463F-870C-9F73F20DDF86}" destId="{6738861E-C3AB-42BA-A740-779D5D03ED36}" srcOrd="0" destOrd="0" parTransId="{49D9E1DE-51D5-43FB-8EC1-1D2F566DCE3E}" sibTransId="{84656168-6FAB-4DE3-9963-040F8B6F10C9}"/>
    <dgm:cxn modelId="{D85C7E71-7178-4A12-A5F8-6C4E2EB77D67}" srcId="{255519D7-4B01-4322-94B6-8339E3A69CE5}" destId="{D01AFE4E-9407-477B-8B50-1CBC4FB1BAD4}" srcOrd="0" destOrd="0" parTransId="{E61E864B-9A13-416A-83E1-5530B3629529}" sibTransId="{8A1285A9-458E-43C6-8CF9-DF2AD9B89733}"/>
    <dgm:cxn modelId="{05B1E230-9672-4003-808D-AF99544C0A2A}" srcId="{476F0A6B-9ED1-4867-B6F2-82B33053FCAD}" destId="{E8E2BE59-BEBC-48A6-A3AE-F16B96F00221}" srcOrd="3" destOrd="0" parTransId="{11AE7749-7A75-4BD1-AC4F-243966CDB339}" sibTransId="{0727E55C-6FD7-423C-99A9-B35E0CFC7C65}"/>
    <dgm:cxn modelId="{900089E6-F0E1-42FE-891C-CD7B2C8BEF01}" type="presOf" srcId="{E8E2BE59-BEBC-48A6-A3AE-F16B96F00221}" destId="{E54E6F55-371A-42DC-B88D-6687ABDAC44E}" srcOrd="0" destOrd="3" presId="urn:microsoft.com/office/officeart/2005/8/layout/vList5"/>
    <dgm:cxn modelId="{0FADCA8F-C6C7-4F32-9113-0094523E74F0}" type="presOf" srcId="{BD7E3853-5FD7-4BB4-B0DB-B8F4C794AC1F}" destId="{6B1AAD7F-85A9-4A08-9678-12191D5863AD}" srcOrd="0" destOrd="1" presId="urn:microsoft.com/office/officeart/2005/8/layout/vList5"/>
    <dgm:cxn modelId="{9D4BD189-73AB-41FB-A92C-18A05B0EEF75}" type="presOf" srcId="{3B02512C-7FCB-463F-870C-9F73F20DDF86}" destId="{356F11CD-4BAE-448C-970C-C2BB1774AC4A}" srcOrd="0" destOrd="0" presId="urn:microsoft.com/office/officeart/2005/8/layout/vList5"/>
    <dgm:cxn modelId="{AF373C17-AB36-4694-AA08-37DEA3860874}" type="presOf" srcId="{584FB68E-B557-437C-9258-CC690D9DB1F3}" destId="{E54E6F55-371A-42DC-B88D-6687ABDAC44E}" srcOrd="0" destOrd="1" presId="urn:microsoft.com/office/officeart/2005/8/layout/vList5"/>
    <dgm:cxn modelId="{9D72B48F-E455-47B4-9682-7EB729D0A810}" type="presOf" srcId="{6738861E-C3AB-42BA-A740-779D5D03ED36}" destId="{6B1AAD7F-85A9-4A08-9678-12191D5863AD}" srcOrd="0" destOrd="0" presId="urn:microsoft.com/office/officeart/2005/8/layout/vList5"/>
    <dgm:cxn modelId="{3FF8BFD6-045F-40B6-BD52-5C4EF0BE888E}" type="presOf" srcId="{255519D7-4B01-4322-94B6-8339E3A69CE5}" destId="{F52BC42E-D496-4CFD-851A-148F570742C6}" srcOrd="0" destOrd="0" presId="urn:microsoft.com/office/officeart/2005/8/layout/vList5"/>
    <dgm:cxn modelId="{EABE3FE3-3AB8-4EBA-BA0D-E3B8D9FF2B9F}" type="presOf" srcId="{476F0A6B-9ED1-4867-B6F2-82B33053FCAD}" destId="{6AC5F0E5-EA79-4ADC-887E-94C392D87BCA}" srcOrd="0" destOrd="0" presId="urn:microsoft.com/office/officeart/2005/8/layout/vList5"/>
    <dgm:cxn modelId="{BE6DBBBE-EC63-4865-82E2-3462B15FFF7C}" type="presOf" srcId="{429DFA71-A6CD-48AE-A8EA-F9FF9DF06C22}" destId="{CAC51A53-D866-496E-AFBC-5A4CE312E4DE}" srcOrd="0" destOrd="0" presId="urn:microsoft.com/office/officeart/2005/8/layout/vList5"/>
    <dgm:cxn modelId="{6BC7DB87-DB6E-464F-9616-D65508A651B9}" srcId="{476F0A6B-9ED1-4867-B6F2-82B33053FCAD}" destId="{584FB68E-B557-437C-9258-CC690D9DB1F3}" srcOrd="1" destOrd="0" parTransId="{ED40DE87-549C-450B-B42F-6CD844FCDF9F}" sibTransId="{A8B1FE4F-B37F-43FA-96F4-D5D05D20AAD2}"/>
    <dgm:cxn modelId="{9D2A7F79-7C67-4970-B50A-B5ECFD58419F}" srcId="{255519D7-4B01-4322-94B6-8339E3A69CE5}" destId="{3B02512C-7FCB-463F-870C-9F73F20DDF86}" srcOrd="2" destOrd="0" parTransId="{782D9F75-F106-4B93-B3E5-A6906D9A9F83}" sibTransId="{6D1965F9-A9F1-4A2A-9ACD-FC2CF13B4949}"/>
    <dgm:cxn modelId="{21F714CD-FF8A-468A-A32C-4BE986C1B66E}" srcId="{476F0A6B-9ED1-4867-B6F2-82B33053FCAD}" destId="{F2568D79-A451-45E4-97A4-B6AB93044D17}" srcOrd="2" destOrd="0" parTransId="{22EF3F49-C897-4866-83A0-B88AA151AC3F}" sibTransId="{774D1826-0DA0-4513-B0CF-D91E1647B5BD}"/>
    <dgm:cxn modelId="{CF83E2F1-96D5-4873-ADA2-ECB388C9D8D8}" type="presOf" srcId="{D01AFE4E-9407-477B-8B50-1CBC4FB1BAD4}" destId="{D7538E0F-E098-4822-9D31-CCDD17B13331}" srcOrd="0" destOrd="0" presId="urn:microsoft.com/office/officeart/2005/8/layout/vList5"/>
    <dgm:cxn modelId="{EF5604EA-C44A-4BE6-B97E-8E6E95F185F5}" type="presOf" srcId="{F2568D79-A451-45E4-97A4-B6AB93044D17}" destId="{E54E6F55-371A-42DC-B88D-6687ABDAC44E}" srcOrd="0" destOrd="2" presId="urn:microsoft.com/office/officeart/2005/8/layout/vList5"/>
    <dgm:cxn modelId="{BA4AF555-B51B-4951-B290-A29DF46AA473}" srcId="{255519D7-4B01-4322-94B6-8339E3A69CE5}" destId="{476F0A6B-9ED1-4867-B6F2-82B33053FCAD}" srcOrd="1" destOrd="0" parTransId="{8A132122-0EDE-4FDE-A10A-ECE0630C750A}" sibTransId="{891BCDA3-A1D7-4613-B6A2-DD5C6E793B77}"/>
    <dgm:cxn modelId="{71B1CF77-01F4-4E39-8F26-9DD62B0382DF}" type="presParOf" srcId="{F52BC42E-D496-4CFD-851A-148F570742C6}" destId="{FCD0D1E7-A48D-4359-BD22-2B77E72413FF}" srcOrd="0" destOrd="0" presId="urn:microsoft.com/office/officeart/2005/8/layout/vList5"/>
    <dgm:cxn modelId="{7426863D-B7D6-4F8F-8572-F48632480FC8}" type="presParOf" srcId="{FCD0D1E7-A48D-4359-BD22-2B77E72413FF}" destId="{D7538E0F-E098-4822-9D31-CCDD17B13331}" srcOrd="0" destOrd="0" presId="urn:microsoft.com/office/officeart/2005/8/layout/vList5"/>
    <dgm:cxn modelId="{69C34EEE-067E-47C6-BB30-D658B400A9EE}" type="presParOf" srcId="{FCD0D1E7-A48D-4359-BD22-2B77E72413FF}" destId="{CAC51A53-D866-496E-AFBC-5A4CE312E4DE}" srcOrd="1" destOrd="0" presId="urn:microsoft.com/office/officeart/2005/8/layout/vList5"/>
    <dgm:cxn modelId="{EABAB072-37D6-4A06-9455-3CABD27EE7AA}" type="presParOf" srcId="{F52BC42E-D496-4CFD-851A-148F570742C6}" destId="{37B70D90-3580-4CA1-92C8-3A7DE87CD845}" srcOrd="1" destOrd="0" presId="urn:microsoft.com/office/officeart/2005/8/layout/vList5"/>
    <dgm:cxn modelId="{5165D0AA-F257-41CC-8813-EDB1719CB536}" type="presParOf" srcId="{F52BC42E-D496-4CFD-851A-148F570742C6}" destId="{AEF373F9-009E-4C91-97D7-6BC84E4DC07B}" srcOrd="2" destOrd="0" presId="urn:microsoft.com/office/officeart/2005/8/layout/vList5"/>
    <dgm:cxn modelId="{6363CD09-7FC6-4B53-8E5A-E990E1BF74B2}" type="presParOf" srcId="{AEF373F9-009E-4C91-97D7-6BC84E4DC07B}" destId="{6AC5F0E5-EA79-4ADC-887E-94C392D87BCA}" srcOrd="0" destOrd="0" presId="urn:microsoft.com/office/officeart/2005/8/layout/vList5"/>
    <dgm:cxn modelId="{5D44F632-EE72-408A-AA6E-604C58F94909}" type="presParOf" srcId="{AEF373F9-009E-4C91-97D7-6BC84E4DC07B}" destId="{E54E6F55-371A-42DC-B88D-6687ABDAC44E}" srcOrd="1" destOrd="0" presId="urn:microsoft.com/office/officeart/2005/8/layout/vList5"/>
    <dgm:cxn modelId="{FA590C06-029C-4B95-9BA7-144F1F5AB60B}" type="presParOf" srcId="{F52BC42E-D496-4CFD-851A-148F570742C6}" destId="{BAAF5EE5-F298-4277-BAE7-57ADB43D244A}" srcOrd="3" destOrd="0" presId="urn:microsoft.com/office/officeart/2005/8/layout/vList5"/>
    <dgm:cxn modelId="{677A2094-CA1E-4B8B-9D81-714E2ED3B411}" type="presParOf" srcId="{F52BC42E-D496-4CFD-851A-148F570742C6}" destId="{B7209134-1D80-4D95-B898-F744F06D3D64}" srcOrd="4" destOrd="0" presId="urn:microsoft.com/office/officeart/2005/8/layout/vList5"/>
    <dgm:cxn modelId="{09A8A5CE-F243-4723-AA1D-BA2782DA364B}" type="presParOf" srcId="{B7209134-1D80-4D95-B898-F744F06D3D64}" destId="{356F11CD-4BAE-448C-970C-C2BB1774AC4A}" srcOrd="0" destOrd="0" presId="urn:microsoft.com/office/officeart/2005/8/layout/vList5"/>
    <dgm:cxn modelId="{92C11728-F196-4729-9705-6C5C41BA8688}" type="presParOf" srcId="{B7209134-1D80-4D95-B898-F744F06D3D64}" destId="{6B1AAD7F-85A9-4A08-9678-12191D5863A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5519D7-4B01-4322-94B6-8339E3A69CE5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D01AFE4E-9407-477B-8B50-1CBC4FB1BAD4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2800" b="1" dirty="0" smtClean="0"/>
            <a:t>IV. Técnicas e instrumentos utilizados</a:t>
          </a:r>
          <a:endParaRPr lang="es-MX" sz="2800" b="1" dirty="0"/>
        </a:p>
      </dgm:t>
    </dgm:pt>
    <dgm:pt modelId="{E61E864B-9A13-416A-83E1-5530B3629529}" type="parTrans" cxnId="{D85C7E71-7178-4A12-A5F8-6C4E2EB77D67}">
      <dgm:prSet/>
      <dgm:spPr/>
      <dgm:t>
        <a:bodyPr/>
        <a:lstStyle/>
        <a:p>
          <a:endParaRPr lang="es-MX"/>
        </a:p>
      </dgm:t>
    </dgm:pt>
    <dgm:pt modelId="{8A1285A9-458E-43C6-8CF9-DF2AD9B89733}" type="sibTrans" cxnId="{D85C7E71-7178-4A12-A5F8-6C4E2EB77D67}">
      <dgm:prSet/>
      <dgm:spPr/>
      <dgm:t>
        <a:bodyPr/>
        <a:lstStyle/>
        <a:p>
          <a:endParaRPr lang="es-MX"/>
        </a:p>
      </dgm:t>
    </dgm:pt>
    <dgm:pt modelId="{429DFA71-A6CD-48AE-A8EA-F9FF9DF06C22}">
      <dgm:prSet phldrT="[Texto]" custT="1"/>
      <dgm:spPr/>
      <dgm:t>
        <a:bodyPr/>
        <a:lstStyle/>
        <a:p>
          <a:r>
            <a:rPr lang="es-MX" sz="2000" dirty="0" smtClean="0"/>
            <a:t>Grupos focales, en 6 entidades</a:t>
          </a:r>
          <a:endParaRPr lang="es-MX" sz="2000" dirty="0"/>
        </a:p>
      </dgm:t>
    </dgm:pt>
    <dgm:pt modelId="{1145E48C-DDD0-4520-BD51-A153AFF07CA0}" type="parTrans" cxnId="{0154FF35-3F61-4879-9E59-EE95AE832F9B}">
      <dgm:prSet/>
      <dgm:spPr/>
      <dgm:t>
        <a:bodyPr/>
        <a:lstStyle/>
        <a:p>
          <a:endParaRPr lang="es-MX"/>
        </a:p>
      </dgm:t>
    </dgm:pt>
    <dgm:pt modelId="{DB2B100F-C0D1-4246-901C-137A5CB8B31D}" type="sibTrans" cxnId="{0154FF35-3F61-4879-9E59-EE95AE832F9B}">
      <dgm:prSet/>
      <dgm:spPr/>
      <dgm:t>
        <a:bodyPr/>
        <a:lstStyle/>
        <a:p>
          <a:endParaRPr lang="es-MX"/>
        </a:p>
      </dgm:t>
    </dgm:pt>
    <dgm:pt modelId="{476F0A6B-9ED1-4867-B6F2-82B33053FCAD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2800" b="1" dirty="0" smtClean="0"/>
            <a:t>V. Trabajo de campo</a:t>
          </a:r>
          <a:endParaRPr lang="es-MX" sz="3200" b="1" dirty="0"/>
        </a:p>
      </dgm:t>
    </dgm:pt>
    <dgm:pt modelId="{8A132122-0EDE-4FDE-A10A-ECE0630C750A}" type="parTrans" cxnId="{BA4AF555-B51B-4951-B290-A29DF46AA473}">
      <dgm:prSet/>
      <dgm:spPr/>
      <dgm:t>
        <a:bodyPr/>
        <a:lstStyle/>
        <a:p>
          <a:endParaRPr lang="es-MX"/>
        </a:p>
      </dgm:t>
    </dgm:pt>
    <dgm:pt modelId="{891BCDA3-A1D7-4613-B6A2-DD5C6E793B77}" type="sibTrans" cxnId="{BA4AF555-B51B-4951-B290-A29DF46AA473}">
      <dgm:prSet/>
      <dgm:spPr/>
      <dgm:t>
        <a:bodyPr/>
        <a:lstStyle/>
        <a:p>
          <a:endParaRPr lang="es-MX"/>
        </a:p>
      </dgm:t>
    </dgm:pt>
    <dgm:pt modelId="{EE980608-0D25-49CB-BA3F-DF6D7D99933B}">
      <dgm:prSet phldrT="[Texto]" custT="1"/>
      <dgm:spPr/>
      <dgm:t>
        <a:bodyPr/>
        <a:lstStyle/>
        <a:p>
          <a:pPr marL="285750" indent="-285750" algn="l" defTabSz="914400" rtl="0" eaLnBrk="1" latinLnBrk="0" hangingPunct="1">
            <a:buFont typeface="Arial" panose="020B0604020202020204" pitchFamily="34" charset="0"/>
            <a:buChar char="•"/>
          </a:pPr>
          <a:r>
            <a:rPr lang="es-MX" sz="2000" kern="1200" smtClean="0">
              <a:latin typeface="+mn-lt"/>
              <a:ea typeface="+mn-ea"/>
              <a:cs typeface="+mn-cs"/>
            </a:rPr>
            <a:t>Reuniones focales: mayo y junio</a:t>
          </a:r>
          <a:endParaRPr lang="es-MX" sz="2000" kern="1200" dirty="0">
            <a:latin typeface="+mn-lt"/>
            <a:ea typeface="+mn-ea"/>
            <a:cs typeface="+mn-cs"/>
          </a:endParaRPr>
        </a:p>
      </dgm:t>
    </dgm:pt>
    <dgm:pt modelId="{FF21D04A-8E2E-4CBE-BDAB-43BA59E35D91}" type="parTrans" cxnId="{34FC6BB5-EB69-4946-9F50-4FD63E0D882A}">
      <dgm:prSet/>
      <dgm:spPr/>
      <dgm:t>
        <a:bodyPr/>
        <a:lstStyle/>
        <a:p>
          <a:endParaRPr lang="es-MX"/>
        </a:p>
      </dgm:t>
    </dgm:pt>
    <dgm:pt modelId="{069B91D3-981C-46ED-8F6D-F9F484E1A597}" type="sibTrans" cxnId="{34FC6BB5-EB69-4946-9F50-4FD63E0D882A}">
      <dgm:prSet/>
      <dgm:spPr/>
      <dgm:t>
        <a:bodyPr/>
        <a:lstStyle/>
        <a:p>
          <a:endParaRPr lang="es-MX"/>
        </a:p>
      </dgm:t>
    </dgm:pt>
    <dgm:pt modelId="{BF7F9320-8453-4F1F-A858-00A130D89D90}">
      <dgm:prSet phldrT="[Texto]" custT="1"/>
      <dgm:spPr/>
      <dgm:t>
        <a:bodyPr/>
        <a:lstStyle/>
        <a:p>
          <a:endParaRPr lang="es-MX" sz="2000" dirty="0"/>
        </a:p>
      </dgm:t>
    </dgm:pt>
    <dgm:pt modelId="{15FA32E2-AB22-4432-8E34-05B29E89B526}" type="parTrans" cxnId="{2C636CEF-F494-4D64-B0C8-066AEC5FF7CB}">
      <dgm:prSet/>
      <dgm:spPr/>
      <dgm:t>
        <a:bodyPr/>
        <a:lstStyle/>
        <a:p>
          <a:endParaRPr lang="es-MX"/>
        </a:p>
      </dgm:t>
    </dgm:pt>
    <dgm:pt modelId="{69980EE1-F873-47EE-8726-5278F68A6DE7}" type="sibTrans" cxnId="{2C636CEF-F494-4D64-B0C8-066AEC5FF7CB}">
      <dgm:prSet/>
      <dgm:spPr/>
      <dgm:t>
        <a:bodyPr/>
        <a:lstStyle/>
        <a:p>
          <a:endParaRPr lang="es-MX"/>
        </a:p>
      </dgm:t>
    </dgm:pt>
    <dgm:pt modelId="{A16021F9-2D74-4FBC-B679-C18A78BAD616}">
      <dgm:prSet phldrT="[Texto]" custT="1"/>
      <dgm:spPr/>
      <dgm:t>
        <a:bodyPr/>
        <a:lstStyle/>
        <a:p>
          <a:r>
            <a:rPr lang="es-MX" sz="2000" dirty="0" smtClean="0"/>
            <a:t>Aplicación de cuestionarios, en 10 entidades</a:t>
          </a:r>
          <a:endParaRPr lang="es-MX" sz="2000" dirty="0"/>
        </a:p>
      </dgm:t>
    </dgm:pt>
    <dgm:pt modelId="{A77CEAD6-684D-45B2-98B8-A6FCEAF4FF2D}" type="parTrans" cxnId="{AD726A89-AC08-4F28-A66B-7FEBB00CB563}">
      <dgm:prSet/>
      <dgm:spPr/>
      <dgm:t>
        <a:bodyPr/>
        <a:lstStyle/>
        <a:p>
          <a:endParaRPr lang="es-MX"/>
        </a:p>
      </dgm:t>
    </dgm:pt>
    <dgm:pt modelId="{78947B94-D64C-4812-8F81-C5B9D5AF2D64}" type="sibTrans" cxnId="{AD726A89-AC08-4F28-A66B-7FEBB00CB563}">
      <dgm:prSet/>
      <dgm:spPr/>
      <dgm:t>
        <a:bodyPr/>
        <a:lstStyle/>
        <a:p>
          <a:endParaRPr lang="es-MX"/>
        </a:p>
      </dgm:t>
    </dgm:pt>
    <dgm:pt modelId="{932B69EC-A40F-4B44-896B-4F6BA9E4F01B}">
      <dgm:prSet phldrT="[Texto]" custT="1"/>
      <dgm:spPr/>
      <dgm:t>
        <a:bodyPr/>
        <a:lstStyle/>
        <a:p>
          <a:pPr marL="285750" indent="-285750" algn="l" defTabSz="914400" rtl="0" eaLnBrk="1" latinLnBrk="0" hangingPunct="1">
            <a:buFont typeface="Arial" panose="020B0604020202020204" pitchFamily="34" charset="0"/>
            <a:buChar char="•"/>
          </a:pPr>
          <a:r>
            <a:rPr lang="es-MX" sz="2000" kern="1200" dirty="0" smtClean="0">
              <a:latin typeface="+mn-lt"/>
              <a:ea typeface="+mn-ea"/>
              <a:cs typeface="+mn-cs"/>
            </a:rPr>
            <a:t>Aplicación de cuestionarios en entidades: mayo y junio</a:t>
          </a:r>
          <a:endParaRPr lang="es-MX" sz="2000" kern="1200" dirty="0">
            <a:latin typeface="+mn-lt"/>
            <a:ea typeface="+mn-ea"/>
            <a:cs typeface="+mn-cs"/>
          </a:endParaRPr>
        </a:p>
      </dgm:t>
    </dgm:pt>
    <dgm:pt modelId="{06E69046-FB5A-44C0-A208-168392435943}" type="parTrans" cxnId="{562F24AD-1AD6-4F2F-9786-90102BE52908}">
      <dgm:prSet/>
      <dgm:spPr/>
      <dgm:t>
        <a:bodyPr/>
        <a:lstStyle/>
        <a:p>
          <a:endParaRPr lang="es-MX"/>
        </a:p>
      </dgm:t>
    </dgm:pt>
    <dgm:pt modelId="{BEF7F2AD-3ED3-4325-AAEE-A7C7BAC5B834}" type="sibTrans" cxnId="{562F24AD-1AD6-4F2F-9786-90102BE52908}">
      <dgm:prSet/>
      <dgm:spPr/>
      <dgm:t>
        <a:bodyPr/>
        <a:lstStyle/>
        <a:p>
          <a:endParaRPr lang="es-MX"/>
        </a:p>
      </dgm:t>
    </dgm:pt>
    <dgm:pt modelId="{655499CB-B401-4F2E-8446-22D9D74C1BF8}">
      <dgm:prSet phldrT="[Texto]" custT="1"/>
      <dgm:spPr/>
      <dgm:t>
        <a:bodyPr/>
        <a:lstStyle/>
        <a:p>
          <a:pPr marL="285750" indent="-285750" algn="l" defTabSz="914400" rtl="0" eaLnBrk="1" latinLnBrk="0" hangingPunct="1">
            <a:buFont typeface="Arial" panose="020B0604020202020204" pitchFamily="34" charset="0"/>
            <a:buChar char="•"/>
          </a:pPr>
          <a:r>
            <a:rPr lang="es-MX" sz="2000" kern="1200" dirty="0" smtClean="0">
              <a:latin typeface="+mn-lt"/>
              <a:ea typeface="+mn-ea"/>
              <a:cs typeface="+mn-cs"/>
            </a:rPr>
            <a:t>Envío de instrumentos a oficinas centrales: junio - julio</a:t>
          </a:r>
          <a:endParaRPr lang="es-MX" sz="2000" kern="1200" dirty="0">
            <a:latin typeface="+mn-lt"/>
            <a:ea typeface="+mn-ea"/>
            <a:cs typeface="+mn-cs"/>
          </a:endParaRPr>
        </a:p>
      </dgm:t>
    </dgm:pt>
    <dgm:pt modelId="{8680AA47-CC18-4843-93EF-0487A8734A17}" type="parTrans" cxnId="{8D6F2F1B-75C9-4524-B0F9-0A05E3227C74}">
      <dgm:prSet/>
      <dgm:spPr/>
      <dgm:t>
        <a:bodyPr/>
        <a:lstStyle/>
        <a:p>
          <a:endParaRPr lang="es-MX"/>
        </a:p>
      </dgm:t>
    </dgm:pt>
    <dgm:pt modelId="{D62EFF51-AA7F-4F4E-85DA-94464D841852}" type="sibTrans" cxnId="{8D6F2F1B-75C9-4524-B0F9-0A05E3227C74}">
      <dgm:prSet/>
      <dgm:spPr/>
      <dgm:t>
        <a:bodyPr/>
        <a:lstStyle/>
        <a:p>
          <a:endParaRPr lang="es-MX"/>
        </a:p>
      </dgm:t>
    </dgm:pt>
    <dgm:pt modelId="{92D8F172-E96C-4E7E-8C72-B3FFCA621BC4}">
      <dgm:prSet custT="1"/>
      <dgm:spPr/>
      <dgm:t>
        <a:bodyPr/>
        <a:lstStyle/>
        <a:p>
          <a:r>
            <a:rPr lang="es-ES" sz="2600" b="1" dirty="0" smtClean="0">
              <a:solidFill>
                <a:schemeClr val="tx1"/>
              </a:solidFill>
            </a:rPr>
            <a:t>VI. Sistematización </a:t>
          </a:r>
          <a:endParaRPr lang="es-ES" sz="2600" b="1" dirty="0">
            <a:solidFill>
              <a:schemeClr val="tx1"/>
            </a:solidFill>
          </a:endParaRPr>
        </a:p>
      </dgm:t>
    </dgm:pt>
    <dgm:pt modelId="{D51850A3-5A58-457A-817A-F2AE6AA6952B}" type="parTrans" cxnId="{56F4B1C0-4943-44CA-8D3B-3636CB14CC25}">
      <dgm:prSet/>
      <dgm:spPr/>
      <dgm:t>
        <a:bodyPr/>
        <a:lstStyle/>
        <a:p>
          <a:endParaRPr lang="es-ES"/>
        </a:p>
      </dgm:t>
    </dgm:pt>
    <dgm:pt modelId="{E2B75630-385C-4C89-A0DD-4A43A20BAB22}" type="sibTrans" cxnId="{56F4B1C0-4943-44CA-8D3B-3636CB14CC25}">
      <dgm:prSet/>
      <dgm:spPr/>
      <dgm:t>
        <a:bodyPr/>
        <a:lstStyle/>
        <a:p>
          <a:endParaRPr lang="es-ES"/>
        </a:p>
      </dgm:t>
    </dgm:pt>
    <dgm:pt modelId="{F52BC42E-D496-4CFD-851A-148F570742C6}" type="pres">
      <dgm:prSet presAssocID="{255519D7-4B01-4322-94B6-8339E3A69C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CD0D1E7-A48D-4359-BD22-2B77E72413FF}" type="pres">
      <dgm:prSet presAssocID="{D01AFE4E-9407-477B-8B50-1CBC4FB1BAD4}" presName="linNode" presStyleCnt="0"/>
      <dgm:spPr/>
      <dgm:t>
        <a:bodyPr/>
        <a:lstStyle/>
        <a:p>
          <a:endParaRPr lang="es-ES"/>
        </a:p>
      </dgm:t>
    </dgm:pt>
    <dgm:pt modelId="{D7538E0F-E098-4822-9D31-CCDD17B13331}" type="pres">
      <dgm:prSet presAssocID="{D01AFE4E-9407-477B-8B50-1CBC4FB1BAD4}" presName="parentText" presStyleLbl="node1" presStyleIdx="0" presStyleCnt="3" custLinFactNeighborX="1564" custLinFactNeighborY="255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C51A53-D866-496E-AFBC-5A4CE312E4DE}" type="pres">
      <dgm:prSet presAssocID="{D01AFE4E-9407-477B-8B50-1CBC4FB1BAD4}" presName="descendantText" presStyleLbl="alignAccFollowNode1" presStyleIdx="0" presStyleCnt="2" custLinFactNeighborX="2780" custLinFactNeighborY="-587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B70D90-3580-4CA1-92C8-3A7DE87CD845}" type="pres">
      <dgm:prSet presAssocID="{8A1285A9-458E-43C6-8CF9-DF2AD9B89733}" presName="sp" presStyleCnt="0"/>
      <dgm:spPr/>
      <dgm:t>
        <a:bodyPr/>
        <a:lstStyle/>
        <a:p>
          <a:endParaRPr lang="es-ES"/>
        </a:p>
      </dgm:t>
    </dgm:pt>
    <dgm:pt modelId="{AEF373F9-009E-4C91-97D7-6BC84E4DC07B}" type="pres">
      <dgm:prSet presAssocID="{476F0A6B-9ED1-4867-B6F2-82B33053FCAD}" presName="linNode" presStyleCnt="0"/>
      <dgm:spPr/>
      <dgm:t>
        <a:bodyPr/>
        <a:lstStyle/>
        <a:p>
          <a:endParaRPr lang="es-ES"/>
        </a:p>
      </dgm:t>
    </dgm:pt>
    <dgm:pt modelId="{6AC5F0E5-EA79-4ADC-887E-94C392D87BCA}" type="pres">
      <dgm:prSet presAssocID="{476F0A6B-9ED1-4867-B6F2-82B33053FCAD}" presName="parentText" presStyleLbl="node1" presStyleIdx="1" presStyleCnt="3" custLinFactNeighborX="197" custLinFactNeighborY="61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4E6F55-371A-42DC-B88D-6687ABDAC44E}" type="pres">
      <dgm:prSet presAssocID="{476F0A6B-9ED1-4867-B6F2-82B33053FCAD}" presName="descendantText" presStyleLbl="alignAccFollowNode1" presStyleIdx="1" presStyleCnt="2" custScaleY="110363" custLinFactNeighborX="2780" custLinFactNeighborY="-23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2595F4-910D-4FBE-B3C5-C1703D783EA8}" type="pres">
      <dgm:prSet presAssocID="{891BCDA3-A1D7-4613-B6A2-DD5C6E793B77}" presName="sp" presStyleCnt="0"/>
      <dgm:spPr/>
      <dgm:t>
        <a:bodyPr/>
        <a:lstStyle/>
        <a:p>
          <a:endParaRPr lang="es-ES"/>
        </a:p>
      </dgm:t>
    </dgm:pt>
    <dgm:pt modelId="{4C8A29A9-FBE3-4B2C-86D1-383133F70652}" type="pres">
      <dgm:prSet presAssocID="{92D8F172-E96C-4E7E-8C72-B3FFCA621BC4}" presName="linNode" presStyleCnt="0"/>
      <dgm:spPr/>
      <dgm:t>
        <a:bodyPr/>
        <a:lstStyle/>
        <a:p>
          <a:endParaRPr lang="es-ES"/>
        </a:p>
      </dgm:t>
    </dgm:pt>
    <dgm:pt modelId="{CC034E03-BFFB-4F61-A50A-07CD7C171052}" type="pres">
      <dgm:prSet presAssocID="{92D8F172-E96C-4E7E-8C72-B3FFCA621BC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4FC6BB5-EB69-4946-9F50-4FD63E0D882A}" srcId="{476F0A6B-9ED1-4867-B6F2-82B33053FCAD}" destId="{EE980608-0D25-49CB-BA3F-DF6D7D99933B}" srcOrd="0" destOrd="0" parTransId="{FF21D04A-8E2E-4CBE-BDAB-43BA59E35D91}" sibTransId="{069B91D3-981C-46ED-8F6D-F9F484E1A597}"/>
    <dgm:cxn modelId="{0154FF35-3F61-4879-9E59-EE95AE832F9B}" srcId="{D01AFE4E-9407-477B-8B50-1CBC4FB1BAD4}" destId="{429DFA71-A6CD-48AE-A8EA-F9FF9DF06C22}" srcOrd="0" destOrd="0" parTransId="{1145E48C-DDD0-4520-BD51-A153AFF07CA0}" sibTransId="{DB2B100F-C0D1-4246-901C-137A5CB8B31D}"/>
    <dgm:cxn modelId="{04CAEFE0-6CEA-4489-B501-46088194ACF2}" type="presOf" srcId="{BF7F9320-8453-4F1F-A858-00A130D89D90}" destId="{CAC51A53-D866-496E-AFBC-5A4CE312E4DE}" srcOrd="0" destOrd="2" presId="urn:microsoft.com/office/officeart/2005/8/layout/vList5"/>
    <dgm:cxn modelId="{D85C7E71-7178-4A12-A5F8-6C4E2EB77D67}" srcId="{255519D7-4B01-4322-94B6-8339E3A69CE5}" destId="{D01AFE4E-9407-477B-8B50-1CBC4FB1BAD4}" srcOrd="0" destOrd="0" parTransId="{E61E864B-9A13-416A-83E1-5530B3629529}" sibTransId="{8A1285A9-458E-43C6-8CF9-DF2AD9B89733}"/>
    <dgm:cxn modelId="{E461DBA1-7702-4B24-92C0-DBB91F83D390}" type="presOf" srcId="{932B69EC-A40F-4B44-896B-4F6BA9E4F01B}" destId="{E54E6F55-371A-42DC-B88D-6687ABDAC44E}" srcOrd="0" destOrd="1" presId="urn:microsoft.com/office/officeart/2005/8/layout/vList5"/>
    <dgm:cxn modelId="{479E22BA-4AC5-4EFE-BAC2-C50DCCB40A6E}" type="presOf" srcId="{255519D7-4B01-4322-94B6-8339E3A69CE5}" destId="{F52BC42E-D496-4CFD-851A-148F570742C6}" srcOrd="0" destOrd="0" presId="urn:microsoft.com/office/officeart/2005/8/layout/vList5"/>
    <dgm:cxn modelId="{AE6A12C9-E2C5-43EF-A026-F2E17B33A341}" type="presOf" srcId="{D01AFE4E-9407-477B-8B50-1CBC4FB1BAD4}" destId="{D7538E0F-E098-4822-9D31-CCDD17B13331}" srcOrd="0" destOrd="0" presId="urn:microsoft.com/office/officeart/2005/8/layout/vList5"/>
    <dgm:cxn modelId="{3F281B46-35B7-4841-92F8-05D7F12395CE}" type="presOf" srcId="{655499CB-B401-4F2E-8446-22D9D74C1BF8}" destId="{E54E6F55-371A-42DC-B88D-6687ABDAC44E}" srcOrd="0" destOrd="2" presId="urn:microsoft.com/office/officeart/2005/8/layout/vList5"/>
    <dgm:cxn modelId="{DB4D50F7-AF7D-4C49-BFF6-E40D9F834D2E}" type="presOf" srcId="{EE980608-0D25-49CB-BA3F-DF6D7D99933B}" destId="{E54E6F55-371A-42DC-B88D-6687ABDAC44E}" srcOrd="0" destOrd="0" presId="urn:microsoft.com/office/officeart/2005/8/layout/vList5"/>
    <dgm:cxn modelId="{63781142-BF0D-4F4E-BB8B-FEE48C6D2F5E}" type="presOf" srcId="{476F0A6B-9ED1-4867-B6F2-82B33053FCAD}" destId="{6AC5F0E5-EA79-4ADC-887E-94C392D87BCA}" srcOrd="0" destOrd="0" presId="urn:microsoft.com/office/officeart/2005/8/layout/vList5"/>
    <dgm:cxn modelId="{8D6F2F1B-75C9-4524-B0F9-0A05E3227C74}" srcId="{476F0A6B-9ED1-4867-B6F2-82B33053FCAD}" destId="{655499CB-B401-4F2E-8446-22D9D74C1BF8}" srcOrd="2" destOrd="0" parTransId="{8680AA47-CC18-4843-93EF-0487A8734A17}" sibTransId="{D62EFF51-AA7F-4F4E-85DA-94464D841852}"/>
    <dgm:cxn modelId="{2C636CEF-F494-4D64-B0C8-066AEC5FF7CB}" srcId="{D01AFE4E-9407-477B-8B50-1CBC4FB1BAD4}" destId="{BF7F9320-8453-4F1F-A858-00A130D89D90}" srcOrd="2" destOrd="0" parTransId="{15FA32E2-AB22-4432-8E34-05B29E89B526}" sibTransId="{69980EE1-F873-47EE-8726-5278F68A6DE7}"/>
    <dgm:cxn modelId="{AD726A89-AC08-4F28-A66B-7FEBB00CB563}" srcId="{D01AFE4E-9407-477B-8B50-1CBC4FB1BAD4}" destId="{A16021F9-2D74-4FBC-B679-C18A78BAD616}" srcOrd="1" destOrd="0" parTransId="{A77CEAD6-684D-45B2-98B8-A6FCEAF4FF2D}" sibTransId="{78947B94-D64C-4812-8F81-C5B9D5AF2D64}"/>
    <dgm:cxn modelId="{562F24AD-1AD6-4F2F-9786-90102BE52908}" srcId="{476F0A6B-9ED1-4867-B6F2-82B33053FCAD}" destId="{932B69EC-A40F-4B44-896B-4F6BA9E4F01B}" srcOrd="1" destOrd="0" parTransId="{06E69046-FB5A-44C0-A208-168392435943}" sibTransId="{BEF7F2AD-3ED3-4325-AAEE-A7C7BAC5B834}"/>
    <dgm:cxn modelId="{6FB50F8D-9C5F-47B8-ADF0-F17BC04AE645}" type="presOf" srcId="{429DFA71-A6CD-48AE-A8EA-F9FF9DF06C22}" destId="{CAC51A53-D866-496E-AFBC-5A4CE312E4DE}" srcOrd="0" destOrd="0" presId="urn:microsoft.com/office/officeart/2005/8/layout/vList5"/>
    <dgm:cxn modelId="{3F56D05E-4BB0-47A2-B2D1-71B118EC989C}" type="presOf" srcId="{92D8F172-E96C-4E7E-8C72-B3FFCA621BC4}" destId="{CC034E03-BFFB-4F61-A50A-07CD7C171052}" srcOrd="0" destOrd="0" presId="urn:microsoft.com/office/officeart/2005/8/layout/vList5"/>
    <dgm:cxn modelId="{BA4AF555-B51B-4951-B290-A29DF46AA473}" srcId="{255519D7-4B01-4322-94B6-8339E3A69CE5}" destId="{476F0A6B-9ED1-4867-B6F2-82B33053FCAD}" srcOrd="1" destOrd="0" parTransId="{8A132122-0EDE-4FDE-A10A-ECE0630C750A}" sibTransId="{891BCDA3-A1D7-4613-B6A2-DD5C6E793B77}"/>
    <dgm:cxn modelId="{56F4B1C0-4943-44CA-8D3B-3636CB14CC25}" srcId="{255519D7-4B01-4322-94B6-8339E3A69CE5}" destId="{92D8F172-E96C-4E7E-8C72-B3FFCA621BC4}" srcOrd="2" destOrd="0" parTransId="{D51850A3-5A58-457A-817A-F2AE6AA6952B}" sibTransId="{E2B75630-385C-4C89-A0DD-4A43A20BAB22}"/>
    <dgm:cxn modelId="{25AEC900-06F2-44E7-A3C5-ED8D33E2B7AC}" type="presOf" srcId="{A16021F9-2D74-4FBC-B679-C18A78BAD616}" destId="{CAC51A53-D866-496E-AFBC-5A4CE312E4DE}" srcOrd="0" destOrd="1" presId="urn:microsoft.com/office/officeart/2005/8/layout/vList5"/>
    <dgm:cxn modelId="{B89F0DAD-E4F7-40FA-8281-00C2C988D6C8}" type="presParOf" srcId="{F52BC42E-D496-4CFD-851A-148F570742C6}" destId="{FCD0D1E7-A48D-4359-BD22-2B77E72413FF}" srcOrd="0" destOrd="0" presId="urn:microsoft.com/office/officeart/2005/8/layout/vList5"/>
    <dgm:cxn modelId="{44231CC3-719D-4E82-A25B-21826B59625A}" type="presParOf" srcId="{FCD0D1E7-A48D-4359-BD22-2B77E72413FF}" destId="{D7538E0F-E098-4822-9D31-CCDD17B13331}" srcOrd="0" destOrd="0" presId="urn:microsoft.com/office/officeart/2005/8/layout/vList5"/>
    <dgm:cxn modelId="{CCCA72F0-DC3B-4B59-ACFC-E4E8BC911121}" type="presParOf" srcId="{FCD0D1E7-A48D-4359-BD22-2B77E72413FF}" destId="{CAC51A53-D866-496E-AFBC-5A4CE312E4DE}" srcOrd="1" destOrd="0" presId="urn:microsoft.com/office/officeart/2005/8/layout/vList5"/>
    <dgm:cxn modelId="{9CBF8CA3-2A12-450A-B5E1-AC9DC43D1F09}" type="presParOf" srcId="{F52BC42E-D496-4CFD-851A-148F570742C6}" destId="{37B70D90-3580-4CA1-92C8-3A7DE87CD845}" srcOrd="1" destOrd="0" presId="urn:microsoft.com/office/officeart/2005/8/layout/vList5"/>
    <dgm:cxn modelId="{BD9ECC9B-584B-471D-98C3-CF0F2DFEB239}" type="presParOf" srcId="{F52BC42E-D496-4CFD-851A-148F570742C6}" destId="{AEF373F9-009E-4C91-97D7-6BC84E4DC07B}" srcOrd="2" destOrd="0" presId="urn:microsoft.com/office/officeart/2005/8/layout/vList5"/>
    <dgm:cxn modelId="{E92B956E-EE24-48B6-BE42-E978FC92C2C1}" type="presParOf" srcId="{AEF373F9-009E-4C91-97D7-6BC84E4DC07B}" destId="{6AC5F0E5-EA79-4ADC-887E-94C392D87BCA}" srcOrd="0" destOrd="0" presId="urn:microsoft.com/office/officeart/2005/8/layout/vList5"/>
    <dgm:cxn modelId="{36AE9A91-C837-4DEE-BE61-E111627A0F3A}" type="presParOf" srcId="{AEF373F9-009E-4C91-97D7-6BC84E4DC07B}" destId="{E54E6F55-371A-42DC-B88D-6687ABDAC44E}" srcOrd="1" destOrd="0" presId="urn:microsoft.com/office/officeart/2005/8/layout/vList5"/>
    <dgm:cxn modelId="{9A371563-D9C9-41B0-8064-49431B389E0B}" type="presParOf" srcId="{F52BC42E-D496-4CFD-851A-148F570742C6}" destId="{FD2595F4-910D-4FBE-B3C5-C1703D783EA8}" srcOrd="3" destOrd="0" presId="urn:microsoft.com/office/officeart/2005/8/layout/vList5"/>
    <dgm:cxn modelId="{7409CEF3-5A96-464C-92B1-5E14E40BECF3}" type="presParOf" srcId="{F52BC42E-D496-4CFD-851A-148F570742C6}" destId="{4C8A29A9-FBE3-4B2C-86D1-383133F70652}" srcOrd="4" destOrd="0" presId="urn:microsoft.com/office/officeart/2005/8/layout/vList5"/>
    <dgm:cxn modelId="{8D18F4E7-0527-4501-AE6A-34BAC0B0B9CE}" type="presParOf" srcId="{4C8A29A9-FBE3-4B2C-86D1-383133F70652}" destId="{CC034E03-BFFB-4F61-A50A-07CD7C17105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E9A30-DF5B-4EE9-9604-7441B9B3063C}">
      <dsp:nvSpPr>
        <dsp:cNvPr id="0" name=""/>
        <dsp:cNvSpPr/>
      </dsp:nvSpPr>
      <dsp:spPr>
        <a:xfrm rot="5400000">
          <a:off x="55218" y="50491"/>
          <a:ext cx="1025411" cy="1135848"/>
        </a:xfrm>
        <a:prstGeom prst="chevron">
          <a:avLst/>
        </a:prstGeom>
        <a:solidFill>
          <a:schemeClr val="accent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400" kern="1200" dirty="0"/>
        </a:p>
      </dsp:txBody>
      <dsp:txXfrm rot="-5400000">
        <a:off x="0" y="105709"/>
        <a:ext cx="1135848" cy="1025411"/>
      </dsp:txXfrm>
    </dsp:sp>
    <dsp:sp modelId="{FB4D45BE-2D56-4585-AFEF-4F115977EE34}">
      <dsp:nvSpPr>
        <dsp:cNvPr id="0" name=""/>
        <dsp:cNvSpPr/>
      </dsp:nvSpPr>
      <dsp:spPr>
        <a:xfrm rot="5400000">
          <a:off x="4189939" y="-3022969"/>
          <a:ext cx="985569" cy="7093751"/>
        </a:xfrm>
        <a:prstGeom prst="round2SameRect">
          <a:avLst/>
        </a:prstGeom>
        <a:solidFill>
          <a:schemeClr val="accent3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27305" rIns="27305" bIns="2730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4300" kern="1200" dirty="0" smtClean="0"/>
            <a:t>DISEÑO  </a:t>
          </a:r>
          <a:endParaRPr lang="es-MX" sz="4300" kern="1200" dirty="0"/>
        </a:p>
      </dsp:txBody>
      <dsp:txXfrm rot="-5400000">
        <a:off x="1135848" y="79234"/>
        <a:ext cx="7045639" cy="889345"/>
      </dsp:txXfrm>
    </dsp:sp>
    <dsp:sp modelId="{DBAC1825-E661-4915-8DD1-AB69320A7DF6}">
      <dsp:nvSpPr>
        <dsp:cNvPr id="0" name=""/>
        <dsp:cNvSpPr/>
      </dsp:nvSpPr>
      <dsp:spPr>
        <a:xfrm rot="5400000">
          <a:off x="98802" y="1264942"/>
          <a:ext cx="938243" cy="1135848"/>
        </a:xfrm>
        <a:prstGeom prst="chevron">
          <a:avLst/>
        </a:prstGeom>
        <a:solidFill>
          <a:schemeClr val="accent3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700" kern="1200" dirty="0"/>
        </a:p>
      </dsp:txBody>
      <dsp:txXfrm rot="-5400000">
        <a:off x="0" y="1363744"/>
        <a:ext cx="1135848" cy="938243"/>
      </dsp:txXfrm>
    </dsp:sp>
    <dsp:sp modelId="{DF3A9788-A388-4826-AF16-A1DD94127768}">
      <dsp:nvSpPr>
        <dsp:cNvPr id="0" name=""/>
        <dsp:cNvSpPr/>
      </dsp:nvSpPr>
      <dsp:spPr>
        <a:xfrm rot="5400000">
          <a:off x="4155366" y="-1861779"/>
          <a:ext cx="1054716" cy="7093751"/>
        </a:xfrm>
        <a:prstGeom prst="round2SameRect">
          <a:avLst/>
        </a:prstGeom>
        <a:solidFill>
          <a:schemeClr val="accent3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27305" rIns="27305" bIns="2730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4300" kern="1200" dirty="0" smtClean="0"/>
            <a:t>DESARROLLO </a:t>
          </a:r>
          <a:endParaRPr lang="es-MX" sz="4300" kern="1200" dirty="0"/>
        </a:p>
      </dsp:txBody>
      <dsp:txXfrm rot="-5400000">
        <a:off x="1135849" y="1209225"/>
        <a:ext cx="7042264" cy="951742"/>
      </dsp:txXfrm>
    </dsp:sp>
    <dsp:sp modelId="{4D057955-DCA9-4711-A529-4363AD283709}">
      <dsp:nvSpPr>
        <dsp:cNvPr id="0" name=""/>
        <dsp:cNvSpPr/>
      </dsp:nvSpPr>
      <dsp:spPr>
        <a:xfrm rot="5400000">
          <a:off x="42042" y="2309422"/>
          <a:ext cx="1051763" cy="1135848"/>
        </a:xfrm>
        <a:prstGeom prst="chevron">
          <a:avLst/>
        </a:prstGeom>
        <a:solidFill>
          <a:schemeClr val="accent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700" kern="1200" dirty="0"/>
        </a:p>
      </dsp:txBody>
      <dsp:txXfrm rot="-5400000">
        <a:off x="0" y="2351464"/>
        <a:ext cx="1135848" cy="1051763"/>
      </dsp:txXfrm>
    </dsp:sp>
    <dsp:sp modelId="{4723227E-FDFE-4AAF-8B85-6FB74325C0CA}">
      <dsp:nvSpPr>
        <dsp:cNvPr id="0" name=""/>
        <dsp:cNvSpPr/>
      </dsp:nvSpPr>
      <dsp:spPr>
        <a:xfrm rot="5400000">
          <a:off x="4155366" y="-689856"/>
          <a:ext cx="1054716" cy="7093751"/>
        </a:xfrm>
        <a:prstGeom prst="round2SameRect">
          <a:avLst/>
        </a:prstGeom>
        <a:solidFill>
          <a:schemeClr val="accent3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27305" rIns="27305" bIns="2730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4300" kern="1200" dirty="0" smtClean="0"/>
            <a:t>IMPLEMENTACIÓN</a:t>
          </a:r>
          <a:endParaRPr lang="es-MX" sz="4300" kern="1200" dirty="0"/>
        </a:p>
      </dsp:txBody>
      <dsp:txXfrm rot="-5400000">
        <a:off x="1135849" y="2381148"/>
        <a:ext cx="7042264" cy="951742"/>
      </dsp:txXfrm>
    </dsp:sp>
    <dsp:sp modelId="{ABC1C38D-4B76-4777-8E8A-4985806635ED}">
      <dsp:nvSpPr>
        <dsp:cNvPr id="0" name=""/>
        <dsp:cNvSpPr/>
      </dsp:nvSpPr>
      <dsp:spPr>
        <a:xfrm rot="5400000">
          <a:off x="55218" y="3383872"/>
          <a:ext cx="1025411" cy="1135848"/>
        </a:xfrm>
        <a:prstGeom prst="chevron">
          <a:avLst/>
        </a:prstGeom>
        <a:solidFill>
          <a:schemeClr val="accent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400" kern="1200" dirty="0"/>
        </a:p>
      </dsp:txBody>
      <dsp:txXfrm rot="-5400000">
        <a:off x="0" y="3439090"/>
        <a:ext cx="1135848" cy="1025411"/>
      </dsp:txXfrm>
    </dsp:sp>
    <dsp:sp modelId="{7E2E3A6B-5F42-4407-80D7-282892667E0D}">
      <dsp:nvSpPr>
        <dsp:cNvPr id="0" name=""/>
        <dsp:cNvSpPr/>
      </dsp:nvSpPr>
      <dsp:spPr>
        <a:xfrm rot="5400000">
          <a:off x="4155366" y="455612"/>
          <a:ext cx="1054716" cy="7093751"/>
        </a:xfrm>
        <a:prstGeom prst="round2SameRect">
          <a:avLst/>
        </a:prstGeom>
        <a:solidFill>
          <a:schemeClr val="accent3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27305" rIns="27305" bIns="2730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4300" kern="1200" dirty="0" smtClean="0"/>
            <a:t>EVALUACIÓN</a:t>
          </a:r>
          <a:endParaRPr lang="es-MX" sz="4300" kern="1200" dirty="0"/>
        </a:p>
      </dsp:txBody>
      <dsp:txXfrm rot="-5400000">
        <a:off x="1135849" y="3526617"/>
        <a:ext cx="7042264" cy="951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CE3EF-0485-4E05-B616-14DF94EBDC9F}">
      <dsp:nvSpPr>
        <dsp:cNvPr id="0" name=""/>
        <dsp:cNvSpPr/>
      </dsp:nvSpPr>
      <dsp:spPr>
        <a:xfrm>
          <a:off x="0" y="443249"/>
          <a:ext cx="8229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E91B67-7113-4C31-B2C1-27343D0144B2}">
      <dsp:nvSpPr>
        <dsp:cNvPr id="0" name=""/>
        <dsp:cNvSpPr/>
      </dsp:nvSpPr>
      <dsp:spPr>
        <a:xfrm>
          <a:off x="411480" y="449"/>
          <a:ext cx="5760720" cy="88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>
              <a:solidFill>
                <a:schemeClr val="tx1"/>
              </a:solidFill>
            </a:rPr>
            <a:t>Planeación</a:t>
          </a:r>
          <a:endParaRPr lang="es-ES" sz="3000" kern="1200" dirty="0">
            <a:solidFill>
              <a:schemeClr val="tx1"/>
            </a:solidFill>
          </a:endParaRPr>
        </a:p>
      </dsp:txBody>
      <dsp:txXfrm>
        <a:off x="454711" y="43680"/>
        <a:ext cx="5674258" cy="799138"/>
      </dsp:txXfrm>
    </dsp:sp>
    <dsp:sp modelId="{F47438DF-C93A-4557-B424-0F7A8B5A557C}">
      <dsp:nvSpPr>
        <dsp:cNvPr id="0" name=""/>
        <dsp:cNvSpPr/>
      </dsp:nvSpPr>
      <dsp:spPr>
        <a:xfrm>
          <a:off x="0" y="1804049"/>
          <a:ext cx="8229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B5A89-D4F5-4BC1-A695-AB35027E58E3}">
      <dsp:nvSpPr>
        <dsp:cNvPr id="0" name=""/>
        <dsp:cNvSpPr/>
      </dsp:nvSpPr>
      <dsp:spPr>
        <a:xfrm>
          <a:off x="514399" y="1386940"/>
          <a:ext cx="5760720" cy="88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>
              <a:solidFill>
                <a:schemeClr val="tx1"/>
              </a:solidFill>
            </a:rPr>
            <a:t>Definición</a:t>
          </a:r>
          <a:endParaRPr lang="es-ES" sz="3000" kern="1200" dirty="0">
            <a:solidFill>
              <a:schemeClr val="tx1"/>
            </a:solidFill>
          </a:endParaRPr>
        </a:p>
      </dsp:txBody>
      <dsp:txXfrm>
        <a:off x="557630" y="1430171"/>
        <a:ext cx="5674258" cy="799138"/>
      </dsp:txXfrm>
    </dsp:sp>
    <dsp:sp modelId="{0E8BF8A4-C9DD-4742-9188-5F4B47FDB91B}">
      <dsp:nvSpPr>
        <dsp:cNvPr id="0" name=""/>
        <dsp:cNvSpPr/>
      </dsp:nvSpPr>
      <dsp:spPr>
        <a:xfrm>
          <a:off x="0" y="3164849"/>
          <a:ext cx="8229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8FF59-034F-4D6D-BEC3-652485E70489}">
      <dsp:nvSpPr>
        <dsp:cNvPr id="0" name=""/>
        <dsp:cNvSpPr/>
      </dsp:nvSpPr>
      <dsp:spPr>
        <a:xfrm>
          <a:off x="411480" y="2722049"/>
          <a:ext cx="5760720" cy="88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>
              <a:solidFill>
                <a:schemeClr val="tx1"/>
              </a:solidFill>
            </a:rPr>
            <a:t>Validación</a:t>
          </a:r>
          <a:endParaRPr lang="es-ES" sz="3000" kern="1200" dirty="0">
            <a:solidFill>
              <a:schemeClr val="tx1"/>
            </a:solidFill>
          </a:endParaRPr>
        </a:p>
      </dsp:txBody>
      <dsp:txXfrm>
        <a:off x="454711" y="2765280"/>
        <a:ext cx="5674258" cy="799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AE0AC-85B9-4B62-8A62-60552D5C046C}">
      <dsp:nvSpPr>
        <dsp:cNvPr id="0" name=""/>
        <dsp:cNvSpPr/>
      </dsp:nvSpPr>
      <dsp:spPr>
        <a:xfrm>
          <a:off x="0" y="0"/>
          <a:ext cx="4608512" cy="4608512"/>
        </a:xfrm>
        <a:prstGeom prst="pie">
          <a:avLst>
            <a:gd name="adj1" fmla="val 5400000"/>
            <a:gd name="adj2" fmla="val 1620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CEBB8A-2842-40D8-90AC-932F9854AE13}">
      <dsp:nvSpPr>
        <dsp:cNvPr id="0" name=""/>
        <dsp:cNvSpPr/>
      </dsp:nvSpPr>
      <dsp:spPr>
        <a:xfrm>
          <a:off x="2304256" y="0"/>
          <a:ext cx="5925343" cy="4608512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 dirty="0" smtClean="0"/>
            <a:t>Participantes</a:t>
          </a:r>
          <a:endParaRPr lang="es-MX" sz="3600" b="1" kern="1200" dirty="0"/>
        </a:p>
      </dsp:txBody>
      <dsp:txXfrm>
        <a:off x="2304256" y="0"/>
        <a:ext cx="2962671" cy="1382556"/>
      </dsp:txXfrm>
    </dsp:sp>
    <dsp:sp modelId="{742D66EC-8444-4FB7-A3B9-BC23BC908C56}">
      <dsp:nvSpPr>
        <dsp:cNvPr id="0" name=""/>
        <dsp:cNvSpPr/>
      </dsp:nvSpPr>
      <dsp:spPr>
        <a:xfrm>
          <a:off x="806491" y="1382556"/>
          <a:ext cx="2995529" cy="299552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5217AE-E9E5-4104-B9B9-75A0A42E4071}">
      <dsp:nvSpPr>
        <dsp:cNvPr id="0" name=""/>
        <dsp:cNvSpPr/>
      </dsp:nvSpPr>
      <dsp:spPr>
        <a:xfrm>
          <a:off x="2304256" y="1382556"/>
          <a:ext cx="5925343" cy="299552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 dirty="0" smtClean="0"/>
            <a:t>Acciones</a:t>
          </a:r>
          <a:endParaRPr lang="es-MX" sz="3600" b="1" kern="1200" dirty="0"/>
        </a:p>
      </dsp:txBody>
      <dsp:txXfrm>
        <a:off x="2304256" y="1382556"/>
        <a:ext cx="2962671" cy="1382551"/>
      </dsp:txXfrm>
    </dsp:sp>
    <dsp:sp modelId="{FC82D9B0-F45C-4019-A70D-FD6FAF86D36B}">
      <dsp:nvSpPr>
        <dsp:cNvPr id="0" name=""/>
        <dsp:cNvSpPr/>
      </dsp:nvSpPr>
      <dsp:spPr>
        <a:xfrm>
          <a:off x="1612979" y="2765108"/>
          <a:ext cx="1382552" cy="138255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915A39B-C6F0-435E-8AD5-FD79830680AA}">
      <dsp:nvSpPr>
        <dsp:cNvPr id="0" name=""/>
        <dsp:cNvSpPr/>
      </dsp:nvSpPr>
      <dsp:spPr>
        <a:xfrm>
          <a:off x="2304256" y="2765108"/>
          <a:ext cx="5925343" cy="1382552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/>
            <a:t>Documentación</a:t>
          </a:r>
          <a:endParaRPr lang="es-MX" sz="3200" b="1" kern="1200" dirty="0"/>
        </a:p>
      </dsp:txBody>
      <dsp:txXfrm>
        <a:off x="2304256" y="2765108"/>
        <a:ext cx="2962671" cy="1382552"/>
      </dsp:txXfrm>
    </dsp:sp>
    <dsp:sp modelId="{EC94A113-C0D0-4FED-9C23-5B65B977CD92}">
      <dsp:nvSpPr>
        <dsp:cNvPr id="0" name=""/>
        <dsp:cNvSpPr/>
      </dsp:nvSpPr>
      <dsp:spPr>
        <a:xfrm>
          <a:off x="5266927" y="0"/>
          <a:ext cx="2962671" cy="138255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EDUCANDOS INEA Y PERSONAS ADULTAS MAYORES </a:t>
          </a:r>
          <a:endParaRPr lang="es-MX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FIGURAS EDUCATIVAS DE INEA Y OTRAS INSTITUCIONES</a:t>
          </a:r>
          <a:endParaRPr lang="es-MX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ESPECIALISTAS</a:t>
          </a:r>
          <a:endParaRPr lang="es-MX" sz="1400" kern="1200" dirty="0"/>
        </a:p>
      </dsp:txBody>
      <dsp:txXfrm>
        <a:off x="5266927" y="0"/>
        <a:ext cx="2962671" cy="1382556"/>
      </dsp:txXfrm>
    </dsp:sp>
    <dsp:sp modelId="{233F7E71-6EAE-4725-BF4C-7AD9D5D5E44A}">
      <dsp:nvSpPr>
        <dsp:cNvPr id="0" name=""/>
        <dsp:cNvSpPr/>
      </dsp:nvSpPr>
      <dsp:spPr>
        <a:xfrm>
          <a:off x="5266927" y="1382556"/>
          <a:ext cx="2962671" cy="138255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CONSULTA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SISTEMATIZACIÓN 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DEFINICIÓN 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VALIDACIÓN</a:t>
          </a:r>
          <a:endParaRPr lang="es-MX" sz="1600" kern="1200" dirty="0"/>
        </a:p>
      </dsp:txBody>
      <dsp:txXfrm>
        <a:off x="5266927" y="1382556"/>
        <a:ext cx="2962671" cy="1382551"/>
      </dsp:txXfrm>
    </dsp:sp>
    <dsp:sp modelId="{8F730C26-5DF5-474F-AB7A-5D2D89E4889C}">
      <dsp:nvSpPr>
        <dsp:cNvPr id="0" name=""/>
        <dsp:cNvSpPr/>
      </dsp:nvSpPr>
      <dsp:spPr>
        <a:xfrm>
          <a:off x="5266927" y="2765108"/>
          <a:ext cx="2962671" cy="138255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PROCESO DE CONSTRUCCIÓN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PROPUESTA CURRICULAR</a:t>
          </a:r>
          <a:endParaRPr lang="es-MX" sz="1600" kern="1200" dirty="0"/>
        </a:p>
      </dsp:txBody>
      <dsp:txXfrm>
        <a:off x="5266927" y="2765108"/>
        <a:ext cx="2962671" cy="13825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51A53-D866-496E-AFBC-5A4CE312E4DE}">
      <dsp:nvSpPr>
        <dsp:cNvPr id="0" name=""/>
        <dsp:cNvSpPr/>
      </dsp:nvSpPr>
      <dsp:spPr>
        <a:xfrm rot="5400000">
          <a:off x="4971964" y="-1851186"/>
          <a:ext cx="124832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16 entidades: Se propusieron 30 personas adultas mayores y 10 figuras educativas, por entidad</a:t>
          </a:r>
          <a:endParaRPr lang="es-MX" sz="2000" kern="1200" dirty="0"/>
        </a:p>
      </dsp:txBody>
      <dsp:txXfrm rot="-5400000">
        <a:off x="2962655" y="219061"/>
        <a:ext cx="5206006" cy="1126450"/>
      </dsp:txXfrm>
    </dsp:sp>
    <dsp:sp modelId="{D7538E0F-E098-4822-9D31-CCDD17B13331}">
      <dsp:nvSpPr>
        <dsp:cNvPr id="0" name=""/>
        <dsp:cNvSpPr/>
      </dsp:nvSpPr>
      <dsp:spPr>
        <a:xfrm>
          <a:off x="0" y="2081"/>
          <a:ext cx="2962656" cy="1560407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b="1" kern="1200" dirty="0" smtClean="0"/>
            <a:t>I. Selección de la muestra</a:t>
          </a:r>
          <a:endParaRPr lang="es-MX" sz="2600" b="1" kern="1200" dirty="0"/>
        </a:p>
      </dsp:txBody>
      <dsp:txXfrm>
        <a:off x="76173" y="78254"/>
        <a:ext cx="2810310" cy="1408061"/>
      </dsp:txXfrm>
    </dsp:sp>
    <dsp:sp modelId="{E54E6F55-371A-42DC-B88D-6687ABDAC44E}">
      <dsp:nvSpPr>
        <dsp:cNvPr id="0" name=""/>
        <dsp:cNvSpPr/>
      </dsp:nvSpPr>
      <dsp:spPr>
        <a:xfrm rot="5400000">
          <a:off x="4710892" y="-110620"/>
          <a:ext cx="1759540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Cuestionario educandos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Cuestionario figuras educativas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Agendas 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Procedimiento para aplicación de instrumentos</a:t>
          </a:r>
          <a:endParaRPr lang="es-MX" sz="2000" kern="1200" dirty="0"/>
        </a:p>
      </dsp:txBody>
      <dsp:txXfrm rot="-5400000">
        <a:off x="2959762" y="1726404"/>
        <a:ext cx="5175906" cy="1587752"/>
      </dsp:txXfrm>
    </dsp:sp>
    <dsp:sp modelId="{6AC5F0E5-EA79-4ADC-887E-94C392D87BCA}">
      <dsp:nvSpPr>
        <dsp:cNvPr id="0" name=""/>
        <dsp:cNvSpPr/>
      </dsp:nvSpPr>
      <dsp:spPr>
        <a:xfrm>
          <a:off x="0" y="1740076"/>
          <a:ext cx="2959762" cy="1560407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b="1" kern="1200" dirty="0" smtClean="0"/>
            <a:t>II. Elaboración de instrumentos para trabajo de campo</a:t>
          </a:r>
          <a:endParaRPr lang="es-MX" sz="2600" b="1" kern="1200" dirty="0"/>
        </a:p>
      </dsp:txBody>
      <dsp:txXfrm>
        <a:off x="76173" y="1816249"/>
        <a:ext cx="2807416" cy="1408061"/>
      </dsp:txXfrm>
    </dsp:sp>
    <dsp:sp modelId="{6B1AAD7F-85A9-4A08-9678-12191D5863AD}">
      <dsp:nvSpPr>
        <dsp:cNvPr id="0" name=""/>
        <dsp:cNvSpPr/>
      </dsp:nvSpPr>
      <dsp:spPr>
        <a:xfrm rot="5400000">
          <a:off x="4971964" y="1624802"/>
          <a:ext cx="124832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Invitación, vía correo electrónico, para participar en la consulta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Videoconferencia, por eje</a:t>
          </a:r>
          <a:endParaRPr lang="es-MX" sz="2000" kern="1200" dirty="0"/>
        </a:p>
      </dsp:txBody>
      <dsp:txXfrm rot="-5400000">
        <a:off x="2962655" y="3695049"/>
        <a:ext cx="5206006" cy="1126450"/>
      </dsp:txXfrm>
    </dsp:sp>
    <dsp:sp modelId="{356F11CD-4BAE-448C-970C-C2BB1774AC4A}">
      <dsp:nvSpPr>
        <dsp:cNvPr id="0" name=""/>
        <dsp:cNvSpPr/>
      </dsp:nvSpPr>
      <dsp:spPr>
        <a:xfrm>
          <a:off x="0" y="3478070"/>
          <a:ext cx="2962656" cy="1560407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b="1" kern="1200" dirty="0" smtClean="0"/>
            <a:t>III. Convocatoria a entidades</a:t>
          </a:r>
          <a:endParaRPr lang="es-MX" sz="2600" b="1" kern="1200" dirty="0"/>
        </a:p>
      </dsp:txBody>
      <dsp:txXfrm>
        <a:off x="76173" y="3554243"/>
        <a:ext cx="2810310" cy="14080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51A53-D866-496E-AFBC-5A4CE312E4DE}">
      <dsp:nvSpPr>
        <dsp:cNvPr id="0" name=""/>
        <dsp:cNvSpPr/>
      </dsp:nvSpPr>
      <dsp:spPr>
        <a:xfrm rot="5400000">
          <a:off x="4946368" y="-1895131"/>
          <a:ext cx="1299519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Grupos focales, en 6 entidades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Aplicación de cuestionarios, en 10 entidades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000" kern="1200" dirty="0"/>
        </a:p>
      </dsp:txBody>
      <dsp:txXfrm rot="-5400000">
        <a:off x="2962656" y="152018"/>
        <a:ext cx="5203507" cy="1172645"/>
      </dsp:txXfrm>
    </dsp:sp>
    <dsp:sp modelId="{D7538E0F-E098-4822-9D31-CCDD17B13331}">
      <dsp:nvSpPr>
        <dsp:cNvPr id="0" name=""/>
        <dsp:cNvSpPr/>
      </dsp:nvSpPr>
      <dsp:spPr>
        <a:xfrm>
          <a:off x="82375" y="43964"/>
          <a:ext cx="2962656" cy="1624399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/>
            <a:t>IV. Técnicas e instrumentos utilizados</a:t>
          </a:r>
          <a:endParaRPr lang="es-MX" sz="2800" b="1" kern="1200" dirty="0"/>
        </a:p>
      </dsp:txBody>
      <dsp:txXfrm>
        <a:off x="161672" y="123261"/>
        <a:ext cx="2804062" cy="1465805"/>
      </dsp:txXfrm>
    </dsp:sp>
    <dsp:sp modelId="{E54E6F55-371A-42DC-B88D-6687ABDAC44E}">
      <dsp:nvSpPr>
        <dsp:cNvPr id="0" name=""/>
        <dsp:cNvSpPr/>
      </dsp:nvSpPr>
      <dsp:spPr>
        <a:xfrm rot="5400000">
          <a:off x="4879033" y="-116180"/>
          <a:ext cx="1434188" cy="526694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s-MX" sz="2000" kern="1200" smtClean="0">
              <a:latin typeface="+mn-lt"/>
              <a:ea typeface="+mn-ea"/>
              <a:cs typeface="+mn-cs"/>
            </a:rPr>
            <a:t>Reuniones focales: mayo y junio</a:t>
          </a:r>
          <a:endParaRPr lang="es-MX" sz="2000" kern="1200" dirty="0">
            <a:latin typeface="+mn-lt"/>
            <a:ea typeface="+mn-ea"/>
            <a:cs typeface="+mn-cs"/>
          </a:endParaRPr>
        </a:p>
        <a:p>
          <a:pPr marL="285750" lvl="1" indent="-28575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s-MX" sz="2000" kern="1200" dirty="0" smtClean="0">
              <a:latin typeface="+mn-lt"/>
              <a:ea typeface="+mn-ea"/>
              <a:cs typeface="+mn-cs"/>
            </a:rPr>
            <a:t>Aplicación de cuestionarios en entidades: mayo y junio</a:t>
          </a:r>
          <a:endParaRPr lang="es-MX" sz="2000" kern="1200" dirty="0">
            <a:latin typeface="+mn-lt"/>
            <a:ea typeface="+mn-ea"/>
            <a:cs typeface="+mn-cs"/>
          </a:endParaRPr>
        </a:p>
        <a:p>
          <a:pPr marL="285750" lvl="1" indent="-28575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s-MX" sz="2000" kern="1200" dirty="0" smtClean="0">
              <a:latin typeface="+mn-lt"/>
              <a:ea typeface="+mn-ea"/>
              <a:cs typeface="+mn-cs"/>
            </a:rPr>
            <a:t>Envío de instrumentos a oficinas centrales: junio - julio</a:t>
          </a:r>
          <a:endParaRPr lang="es-MX" sz="2000" kern="1200" dirty="0">
            <a:latin typeface="+mn-lt"/>
            <a:ea typeface="+mn-ea"/>
            <a:cs typeface="+mn-cs"/>
          </a:endParaRPr>
        </a:p>
      </dsp:txBody>
      <dsp:txXfrm rot="-5400000">
        <a:off x="2962656" y="1870208"/>
        <a:ext cx="5196933" cy="1294166"/>
      </dsp:txXfrm>
    </dsp:sp>
    <dsp:sp modelId="{6AC5F0E5-EA79-4ADC-887E-94C392D87BCA}">
      <dsp:nvSpPr>
        <dsp:cNvPr id="0" name=""/>
        <dsp:cNvSpPr/>
      </dsp:nvSpPr>
      <dsp:spPr>
        <a:xfrm>
          <a:off x="10375" y="1718021"/>
          <a:ext cx="2962656" cy="1624399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/>
            <a:t>V. Trabajo de campo</a:t>
          </a:r>
          <a:endParaRPr lang="es-MX" sz="3200" b="1" kern="1200" dirty="0"/>
        </a:p>
      </dsp:txBody>
      <dsp:txXfrm>
        <a:off x="89672" y="1797318"/>
        <a:ext cx="2804062" cy="1465805"/>
      </dsp:txXfrm>
    </dsp:sp>
    <dsp:sp modelId="{CC034E03-BFFB-4F61-A50A-07CD7C171052}">
      <dsp:nvSpPr>
        <dsp:cNvPr id="0" name=""/>
        <dsp:cNvSpPr/>
      </dsp:nvSpPr>
      <dsp:spPr>
        <a:xfrm>
          <a:off x="0" y="3413699"/>
          <a:ext cx="2962656" cy="162439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>
              <a:solidFill>
                <a:schemeClr val="tx1"/>
              </a:solidFill>
            </a:rPr>
            <a:t>VI. Sistematización </a:t>
          </a:r>
          <a:endParaRPr lang="es-ES" sz="2600" b="1" kern="1200" dirty="0">
            <a:solidFill>
              <a:schemeClr val="tx1"/>
            </a:solidFill>
          </a:endParaRPr>
        </a:p>
      </dsp:txBody>
      <dsp:txXfrm>
        <a:off x="79297" y="3492996"/>
        <a:ext cx="2804062" cy="1465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5F4A4-688F-4A89-941B-6BF6F4CF0726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895D0-F614-489C-8BC8-F1274C335C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740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895D0-F614-489C-8BC8-F1274C335CE6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346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B098EBF-6947-44FB-8577-038C3978E33C}" type="datetimeFigureOut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29/08/2018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FC40FA4-BF99-4F89-9E78-CC335D76C2F6}" type="slidenum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684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F06CDB9-5D78-43C6-AF6D-D4D1C0F0B9C8}" type="datetimeFigureOut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29/08/2018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3A2E5BB-27B6-49B1-9E2A-FBFA4CFDB728}" type="slidenum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907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DF0FC30-7035-4ACA-9C7C-4A7C39FACE60}" type="datetimeFigureOut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29/08/2018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AEC8E84-9250-40C9-9DDF-F9C09C22B6F3}" type="slidenum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115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0CC0D73-7159-4B78-92C3-33C894DFB23D}" type="datetimeFigureOut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29/08/2018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EE000AB-4FD0-4587-9DA4-586A3093453F}" type="slidenum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895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59A402C-0471-48EF-84DF-01D825BB35BE}" type="datetimeFigureOut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29/08/2018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C7D5D88-0EBB-4746-A8E7-15D42C092D3F}" type="slidenum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117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D1BADAB-FFF3-4CDD-B694-BC83D965F8B5}" type="datetimeFigureOut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29/08/2018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69E10AF-0433-4C75-9B72-706025291509}" type="slidenum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021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1382430-F004-4E5B-A188-AA224B16BFD0}" type="datetimeFigureOut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29/08/2018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8786173-7965-4A04-8818-0399FDD1032A}" type="slidenum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371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EC9E327-0543-4385-B362-383C63472332}" type="datetimeFigureOut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29/08/2018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FF56630-4BE2-43A3-8CC9-5F84F826586F}" type="slidenum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37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DE6E9C5-CCD1-420C-85C5-813B00BBF875}" type="datetimeFigureOut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29/08/2018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D3CD4C3-6235-4B3C-932F-75F4E65FF441}" type="slidenum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953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71ECD9C-8858-4EAF-A0A5-EAE178D111F2}" type="datetimeFigureOut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29/08/2018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7B68015-8176-444D-A020-3BB1B4A97505}" type="slidenum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966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F040AD0-93D6-48A3-8410-0EC49638C25A}" type="datetimeFigureOut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29/08/2018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DEA7D14-D84C-41C9-8F0E-ABC25DBDE309}" type="slidenum">
              <a:rPr lang="es-ES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03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 descr="PresentacionD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44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/>
              <a:t>1ª Sesión Ordinaria del Comité Técnico Académico </a:t>
            </a:r>
          </a:p>
          <a:p>
            <a:pPr marL="0" indent="0" algn="ctr">
              <a:buNone/>
            </a:pPr>
            <a:r>
              <a:rPr lang="es-MX" dirty="0" err="1"/>
              <a:t>MEVyT</a:t>
            </a:r>
            <a:r>
              <a:rPr lang="es-MX" dirty="0"/>
              <a:t> Vertiente para la atención de personas adultas mayores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860032" y="638132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/>
              <a:t>Ciudad de México, 22 de junio, 2018</a:t>
            </a:r>
            <a:endParaRPr lang="es-MX" dirty="0"/>
          </a:p>
        </p:txBody>
      </p:sp>
      <p:pic>
        <p:nvPicPr>
          <p:cNvPr id="12" name="Imagen 11" descr="C:\Users\amayen\Desktop\Respaldo amayen\Documents\Departamento de Ciencias\2018\MEVyT_personas_mayores\Comité\Reuniones_Comité\22jun18\IMG-20180514-WA004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9774"/>
            <a:ext cx="2486025" cy="248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 descr="C:\Users\amayen\Desktop\Respaldo amayen\Documents\Departamento de Ciencias\2018\MEVyT_personas_mayores\Comité\Reuniones_Comité\22jun18\IMG_20180515_20303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623" y="3442876"/>
            <a:ext cx="2714625" cy="294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n 13" descr="C:\Users\amayen\Desktop\Respaldo amayen\Documents\Departamento de Ciencias\2018\MEVyT_personas_mayores\Comité\Reuniones_Comité\22jun18\IMG-20180514-WA0048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24" y="3521616"/>
            <a:ext cx="2867025" cy="2867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9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556697"/>
              </p:ext>
            </p:extLst>
          </p:nvPr>
        </p:nvGraphicFramePr>
        <p:xfrm>
          <a:off x="687337" y="1783179"/>
          <a:ext cx="4244703" cy="4742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4901">
                  <a:extLst>
                    <a:ext uri="{9D8B030D-6E8A-4147-A177-3AD203B41FA5}">
                      <a16:colId xmlns="" xmlns:a16="http://schemas.microsoft.com/office/drawing/2014/main" val="940950049"/>
                    </a:ext>
                  </a:extLst>
                </a:gridCol>
                <a:gridCol w="1414901">
                  <a:extLst>
                    <a:ext uri="{9D8B030D-6E8A-4147-A177-3AD203B41FA5}">
                      <a16:colId xmlns="" xmlns:a16="http://schemas.microsoft.com/office/drawing/2014/main" val="2082961056"/>
                    </a:ext>
                  </a:extLst>
                </a:gridCol>
                <a:gridCol w="1414901">
                  <a:extLst>
                    <a:ext uri="{9D8B030D-6E8A-4147-A177-3AD203B41FA5}">
                      <a16:colId xmlns="" xmlns:a16="http://schemas.microsoft.com/office/drawing/2014/main" val="4207881930"/>
                    </a:ext>
                  </a:extLst>
                </a:gridCol>
              </a:tblGrid>
              <a:tr h="99984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u="none" strike="noStrike" dirty="0" smtClean="0">
                          <a:effectLst/>
                        </a:rPr>
                        <a:t>Entidad</a:t>
                      </a:r>
                      <a:endParaRPr lang="es-MX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 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Educandos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Figuras educativas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3547400"/>
                  </a:ext>
                </a:extLst>
              </a:tr>
              <a:tr h="503513">
                <a:tc>
                  <a:txBody>
                    <a:bodyPr/>
                    <a:lstStyle/>
                    <a:p>
                      <a:pPr algn="l" fontAlgn="ctr"/>
                      <a:r>
                        <a:rPr lang="es-MX" sz="2400" u="none" strike="noStrike" dirty="0">
                          <a:effectLst/>
                        </a:rPr>
                        <a:t>CDMX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27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7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8261923"/>
                  </a:ext>
                </a:extLst>
              </a:tr>
              <a:tr h="503513">
                <a:tc>
                  <a:txBody>
                    <a:bodyPr/>
                    <a:lstStyle/>
                    <a:p>
                      <a:pPr algn="l" fontAlgn="ctr"/>
                      <a:r>
                        <a:rPr lang="es-MX" sz="2400" u="none" strike="noStrike" dirty="0">
                          <a:effectLst/>
                        </a:rPr>
                        <a:t>Michoacán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21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3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1923160"/>
                  </a:ext>
                </a:extLst>
              </a:tr>
              <a:tr h="503513">
                <a:tc>
                  <a:txBody>
                    <a:bodyPr/>
                    <a:lstStyle/>
                    <a:p>
                      <a:pPr algn="l" fontAlgn="ctr"/>
                      <a:r>
                        <a:rPr lang="es-MX" sz="2400" u="none" strike="noStrike" dirty="0">
                          <a:effectLst/>
                        </a:rPr>
                        <a:t>Morelos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 </a:t>
                      </a:r>
                      <a:r>
                        <a:rPr lang="es-MX" sz="2400" u="none" strike="noStrike" dirty="0" smtClean="0">
                          <a:effectLst/>
                        </a:rPr>
                        <a:t>21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 smtClean="0">
                          <a:effectLst/>
                        </a:rPr>
                        <a:t>22</a:t>
                      </a:r>
                      <a:r>
                        <a:rPr lang="es-MX" sz="2400" u="none" strike="noStrike" dirty="0">
                          <a:effectLst/>
                        </a:rPr>
                        <a:t> 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1039922"/>
                  </a:ext>
                </a:extLst>
              </a:tr>
              <a:tr h="1224751">
                <a:tc>
                  <a:txBody>
                    <a:bodyPr/>
                    <a:lstStyle/>
                    <a:p>
                      <a:pPr algn="l" fontAlgn="ctr"/>
                      <a:r>
                        <a:rPr lang="es-MX" sz="2400" u="none" strike="noStrike" dirty="0">
                          <a:effectLst/>
                        </a:rPr>
                        <a:t>Nuevo León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28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15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0467329"/>
                  </a:ext>
                </a:extLst>
              </a:tr>
              <a:tr h="503513">
                <a:tc>
                  <a:txBody>
                    <a:bodyPr/>
                    <a:lstStyle/>
                    <a:p>
                      <a:pPr algn="l" fontAlgn="ctr"/>
                      <a:r>
                        <a:rPr lang="es-MX" sz="2400" u="none" strike="noStrike" dirty="0">
                          <a:effectLst/>
                        </a:rPr>
                        <a:t>Puebla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36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20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948412"/>
                  </a:ext>
                </a:extLst>
              </a:tr>
              <a:tr h="503513">
                <a:tc>
                  <a:txBody>
                    <a:bodyPr/>
                    <a:lstStyle/>
                    <a:p>
                      <a:pPr algn="l" fontAlgn="ctr"/>
                      <a:r>
                        <a:rPr lang="es-MX" sz="2400" u="none" strike="noStrike" dirty="0">
                          <a:effectLst/>
                        </a:rPr>
                        <a:t>Zacatecas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 smtClean="0">
                          <a:effectLst/>
                        </a:rPr>
                        <a:t>18</a:t>
                      </a:r>
                      <a:r>
                        <a:rPr lang="es-MX" sz="2400" u="none" strike="noStrike" dirty="0">
                          <a:effectLst/>
                        </a:rPr>
                        <a:t> 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 smtClean="0">
                          <a:effectLst/>
                        </a:rPr>
                        <a:t>19</a:t>
                      </a:r>
                      <a:r>
                        <a:rPr lang="es-MX" sz="2400" u="none" strike="noStrike" dirty="0">
                          <a:effectLst/>
                        </a:rPr>
                        <a:t> 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7220377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485724"/>
              </p:ext>
            </p:extLst>
          </p:nvPr>
        </p:nvGraphicFramePr>
        <p:xfrm>
          <a:off x="4982862" y="1847335"/>
          <a:ext cx="3333554" cy="4678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6777">
                  <a:extLst>
                    <a:ext uri="{9D8B030D-6E8A-4147-A177-3AD203B41FA5}">
                      <a16:colId xmlns="" xmlns:a16="http://schemas.microsoft.com/office/drawing/2014/main" val="4245845718"/>
                    </a:ext>
                  </a:extLst>
                </a:gridCol>
                <a:gridCol w="1666777">
                  <a:extLst>
                    <a:ext uri="{9D8B030D-6E8A-4147-A177-3AD203B41FA5}">
                      <a16:colId xmlns="" xmlns:a16="http://schemas.microsoft.com/office/drawing/2014/main" val="774290051"/>
                    </a:ext>
                  </a:extLst>
                </a:gridCol>
              </a:tblGrid>
              <a:tr h="42168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2000" b="1" u="none" strike="noStrike" dirty="0">
                          <a:effectLst/>
                        </a:rPr>
                        <a:t>Digitalización 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9221507"/>
                  </a:ext>
                </a:extLst>
              </a:tr>
              <a:tr h="51975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Educandos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Figuras educativas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0149552"/>
                  </a:ext>
                </a:extLst>
              </a:tr>
              <a:tr h="46099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 smtClean="0">
                          <a:effectLst/>
                        </a:rPr>
                        <a:t>80</a:t>
                      </a:r>
                      <a:r>
                        <a:rPr lang="es-MX" sz="2400" u="none" strike="noStrike" dirty="0">
                          <a:effectLst/>
                        </a:rPr>
                        <a:t>%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80%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1652604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9</a:t>
                      </a:r>
                      <a:r>
                        <a:rPr lang="es-MX" sz="2400" u="none" strike="noStrike" dirty="0" smtClean="0">
                          <a:effectLst/>
                        </a:rPr>
                        <a:t>0</a:t>
                      </a:r>
                      <a:r>
                        <a:rPr lang="es-MX" sz="2400" u="none" strike="noStrike" dirty="0">
                          <a:effectLst/>
                        </a:rPr>
                        <a:t>%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 smtClean="0">
                          <a:effectLst/>
                        </a:rPr>
                        <a:t>90</a:t>
                      </a:r>
                      <a:r>
                        <a:rPr lang="es-MX" sz="2400" u="none" strike="noStrike" dirty="0">
                          <a:effectLst/>
                        </a:rPr>
                        <a:t>%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898381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 smtClean="0">
                          <a:effectLst/>
                        </a:rPr>
                        <a:t>100%</a:t>
                      </a:r>
                      <a:r>
                        <a:rPr lang="es-MX" sz="2400" u="none" strike="noStrike" dirty="0">
                          <a:effectLst/>
                        </a:rPr>
                        <a:t> 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 </a:t>
                      </a:r>
                      <a:r>
                        <a:rPr lang="es-MX" sz="2400" u="none" strike="noStrike" dirty="0" smtClean="0">
                          <a:effectLst/>
                        </a:rPr>
                        <a:t>100%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7944588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9</a:t>
                      </a:r>
                      <a:r>
                        <a:rPr lang="es-MX" sz="2400" u="none" strike="noStrike" dirty="0" smtClean="0">
                          <a:effectLst/>
                        </a:rPr>
                        <a:t>0</a:t>
                      </a:r>
                      <a:r>
                        <a:rPr lang="es-MX" sz="2400" u="none" strike="noStrike" dirty="0">
                          <a:effectLst/>
                        </a:rPr>
                        <a:t>%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9</a:t>
                      </a:r>
                      <a:r>
                        <a:rPr lang="es-MX" sz="2400" u="none" strike="noStrike" dirty="0" smtClean="0">
                          <a:effectLst/>
                        </a:rPr>
                        <a:t>0</a:t>
                      </a:r>
                      <a:r>
                        <a:rPr lang="es-MX" sz="2400" u="none" strike="noStrike" dirty="0">
                          <a:effectLst/>
                        </a:rPr>
                        <a:t>%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4147550"/>
                  </a:ext>
                </a:extLst>
              </a:tr>
              <a:tr h="50870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>
                          <a:effectLst/>
                        </a:rPr>
                        <a:t>100%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100%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6072560"/>
                  </a:ext>
                </a:extLst>
              </a:tr>
              <a:tr h="49620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</a:rPr>
                        <a:t> </a:t>
                      </a:r>
                      <a:r>
                        <a:rPr lang="es-MX" sz="2400" u="none" strike="noStrike" dirty="0" smtClean="0">
                          <a:effectLst/>
                        </a:rPr>
                        <a:t>100%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 smtClean="0">
                          <a:effectLst/>
                        </a:rPr>
                        <a:t>100%</a:t>
                      </a:r>
                      <a:r>
                        <a:rPr lang="es-MX" sz="2400" u="none" strike="noStrike" dirty="0">
                          <a:effectLst/>
                        </a:rPr>
                        <a:t> 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1426995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07504" y="1188041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dirty="0" smtClean="0">
                <a:solidFill>
                  <a:srgbClr val="C00000"/>
                </a:solidFill>
              </a:rPr>
              <a:t>Grupos focales</a:t>
            </a:r>
            <a:endParaRPr lang="es-MX" sz="3200" dirty="0">
              <a:solidFill>
                <a:srgbClr val="C0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707904" y="230740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dirty="0" smtClean="0"/>
              <a:t>Planeación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4900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489316"/>
              </p:ext>
            </p:extLst>
          </p:nvPr>
        </p:nvGraphicFramePr>
        <p:xfrm>
          <a:off x="1403648" y="1484784"/>
          <a:ext cx="4036216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7510">
                  <a:extLst>
                    <a:ext uri="{9D8B030D-6E8A-4147-A177-3AD203B41FA5}">
                      <a16:colId xmlns="" xmlns:a16="http://schemas.microsoft.com/office/drawing/2014/main" val="952218873"/>
                    </a:ext>
                  </a:extLst>
                </a:gridCol>
                <a:gridCol w="1209353">
                  <a:extLst>
                    <a:ext uri="{9D8B030D-6E8A-4147-A177-3AD203B41FA5}">
                      <a16:colId xmlns="" xmlns:a16="http://schemas.microsoft.com/office/drawing/2014/main" val="1933201226"/>
                    </a:ext>
                  </a:extLst>
                </a:gridCol>
                <a:gridCol w="1209353">
                  <a:extLst>
                    <a:ext uri="{9D8B030D-6E8A-4147-A177-3AD203B41FA5}">
                      <a16:colId xmlns="" xmlns:a16="http://schemas.microsoft.com/office/drawing/2014/main" val="2740807547"/>
                    </a:ext>
                  </a:extLst>
                </a:gridCol>
              </a:tblGrid>
              <a:tr h="63628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Entidad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effectLst/>
                        </a:rPr>
                        <a:t>Instrumentos aplicados 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9879444"/>
                  </a:ext>
                </a:extLst>
              </a:tr>
              <a:tr h="69156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Educandos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Figuras educativas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859488"/>
                  </a:ext>
                </a:extLst>
              </a:tr>
              <a:tr h="351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Baja California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 smtClean="0">
                          <a:effectLst/>
                        </a:rPr>
                        <a:t>30</a:t>
                      </a:r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r>
                        <a:rPr lang="es-MX" sz="1800" u="none" strike="noStrike" dirty="0" smtClean="0">
                          <a:effectLst/>
                        </a:rPr>
                        <a:t>11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2743268"/>
                  </a:ext>
                </a:extLst>
              </a:tr>
              <a:tr h="351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Campeche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31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10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1585580"/>
                  </a:ext>
                </a:extLst>
              </a:tr>
              <a:tr h="351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Chiapas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35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>
                          <a:effectLst/>
                        </a:rPr>
                        <a:t>15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5017110"/>
                  </a:ext>
                </a:extLst>
              </a:tr>
              <a:tr h="351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Chihuahua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35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10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5238105"/>
                  </a:ext>
                </a:extLst>
              </a:tr>
              <a:tr h="6915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Estado de México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9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5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8979249"/>
                  </a:ext>
                </a:extLst>
              </a:tr>
              <a:tr h="351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Guerrero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 smtClean="0">
                          <a:effectLst/>
                        </a:rPr>
                        <a:t>24</a:t>
                      </a:r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 smtClean="0">
                          <a:effectLst/>
                        </a:rPr>
                        <a:t>9</a:t>
                      </a:r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3789278"/>
                  </a:ext>
                </a:extLst>
              </a:tr>
              <a:tr h="351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Querétaro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24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13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3312429"/>
                  </a:ext>
                </a:extLst>
              </a:tr>
              <a:tr h="351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San Luis Potosí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>
                          <a:effectLst/>
                        </a:rPr>
                        <a:t>30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18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8697332"/>
                  </a:ext>
                </a:extLst>
              </a:tr>
              <a:tr h="351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Sinaloa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>
                          <a:effectLst/>
                        </a:rPr>
                        <a:t>23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10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8145869"/>
                  </a:ext>
                </a:extLst>
              </a:tr>
              <a:tr h="35168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Veracruz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r>
                        <a:rPr lang="es-MX" sz="1800" u="none" strike="noStrike" dirty="0" smtClean="0">
                          <a:effectLst/>
                        </a:rPr>
                        <a:t>72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 smtClean="0">
                          <a:effectLst/>
                        </a:rPr>
                        <a:t>68</a:t>
                      </a:r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8480885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528747"/>
              </p:ext>
            </p:extLst>
          </p:nvPr>
        </p:nvGraphicFramePr>
        <p:xfrm>
          <a:off x="5482214" y="1772811"/>
          <a:ext cx="2330146" cy="4896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5073">
                  <a:extLst>
                    <a:ext uri="{9D8B030D-6E8A-4147-A177-3AD203B41FA5}">
                      <a16:colId xmlns="" xmlns:a16="http://schemas.microsoft.com/office/drawing/2014/main" val="1636526564"/>
                    </a:ext>
                  </a:extLst>
                </a:gridCol>
                <a:gridCol w="1165073">
                  <a:extLst>
                    <a:ext uri="{9D8B030D-6E8A-4147-A177-3AD203B41FA5}">
                      <a16:colId xmlns="" xmlns:a16="http://schemas.microsoft.com/office/drawing/2014/main" val="3286714978"/>
                    </a:ext>
                  </a:extLst>
                </a:gridCol>
              </a:tblGrid>
              <a:tr h="3642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2000" b="1" u="none" strike="noStrike" dirty="0">
                          <a:effectLst/>
                        </a:rPr>
                        <a:t>Digitalización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1390320"/>
                  </a:ext>
                </a:extLst>
              </a:tr>
              <a:tr h="6873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Educandos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>
                          <a:effectLst/>
                        </a:rPr>
                        <a:t>Figuras educativas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7264677"/>
                  </a:ext>
                </a:extLst>
              </a:tr>
              <a:tr h="34894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 </a:t>
                      </a:r>
                      <a:r>
                        <a:rPr lang="es-MX" sz="2000" u="none" strike="noStrike" dirty="0" smtClean="0">
                          <a:effectLst/>
                        </a:rPr>
                        <a:t>100%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 </a:t>
                      </a:r>
                      <a:r>
                        <a:rPr lang="es-MX" sz="2000" u="none" strike="noStrike" dirty="0" smtClean="0">
                          <a:effectLst/>
                        </a:rPr>
                        <a:t>100%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3472624"/>
                  </a:ext>
                </a:extLst>
              </a:tr>
              <a:tr h="3660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100%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100%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7460393"/>
                  </a:ext>
                </a:extLst>
              </a:tr>
              <a:tr h="34894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100%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80%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665747"/>
                  </a:ext>
                </a:extLst>
              </a:tr>
              <a:tr h="34894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100%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50%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6662757"/>
                  </a:ext>
                </a:extLst>
              </a:tr>
              <a:tr h="6873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100%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100%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3916603"/>
                  </a:ext>
                </a:extLst>
              </a:tr>
              <a:tr h="34894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MX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MX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5148559"/>
                  </a:ext>
                </a:extLst>
              </a:tr>
              <a:tr h="34894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100%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100%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1890365"/>
                  </a:ext>
                </a:extLst>
              </a:tr>
              <a:tr h="34894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8</a:t>
                      </a:r>
                      <a:r>
                        <a:rPr lang="es-MX" sz="2000" u="none" strike="noStrike" dirty="0" smtClean="0">
                          <a:effectLst/>
                        </a:rPr>
                        <a:t>0</a:t>
                      </a:r>
                      <a:r>
                        <a:rPr lang="es-MX" sz="2000" u="none" strike="noStrike" dirty="0">
                          <a:effectLst/>
                        </a:rPr>
                        <a:t>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8</a:t>
                      </a:r>
                      <a:r>
                        <a:rPr lang="es-MX" sz="2000" u="none" strike="noStrike" dirty="0" smtClean="0">
                          <a:effectLst/>
                        </a:rPr>
                        <a:t>0</a:t>
                      </a:r>
                      <a:r>
                        <a:rPr lang="es-MX" sz="2000" u="none" strike="noStrike" dirty="0">
                          <a:effectLst/>
                        </a:rPr>
                        <a:t>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9191317"/>
                  </a:ext>
                </a:extLst>
              </a:tr>
              <a:tr h="34894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100%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100%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843985"/>
                  </a:ext>
                </a:extLst>
              </a:tr>
              <a:tr h="34894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 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 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8696884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220072" y="1116033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dirty="0" smtClean="0">
                <a:solidFill>
                  <a:srgbClr val="C00000"/>
                </a:solidFill>
              </a:rPr>
              <a:t>Cuestionarios</a:t>
            </a:r>
            <a:endParaRPr lang="es-MX" sz="3200" dirty="0">
              <a:solidFill>
                <a:srgbClr val="C0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707904" y="230740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dirty="0" smtClean="0"/>
              <a:t>Planeación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784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es-MX" sz="2600" b="1" dirty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es-MX" sz="2600" b="1" dirty="0" smtClean="0">
                <a:solidFill>
                  <a:schemeClr val="accent6">
                    <a:lumMod val="50000"/>
                  </a:schemeClr>
                </a:solidFill>
              </a:rPr>
              <a:t>quipos </a:t>
            </a:r>
            <a:r>
              <a:rPr lang="es-MX" sz="2600" b="1" dirty="0">
                <a:solidFill>
                  <a:schemeClr val="accent6">
                    <a:lumMod val="50000"/>
                  </a:schemeClr>
                </a:solidFill>
              </a:rPr>
              <a:t>de especialistas, por </a:t>
            </a:r>
            <a:r>
              <a:rPr lang="es-MX" sz="2600" b="1" dirty="0" smtClean="0">
                <a:solidFill>
                  <a:schemeClr val="accent6">
                    <a:lumMod val="50000"/>
                  </a:schemeClr>
                </a:solidFill>
              </a:rPr>
              <a:t>eje: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600" dirty="0" smtClean="0"/>
              <a:t>Invitación y formalización de la Dirección Académica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600" dirty="0" smtClean="0"/>
              <a:t>Comunicación y envío de información, por eje (</a:t>
            </a:r>
            <a:r>
              <a:rPr lang="es-MX" sz="2600" dirty="0" err="1" smtClean="0"/>
              <a:t>MEVyT</a:t>
            </a:r>
            <a:r>
              <a:rPr lang="es-MX" sz="2600" dirty="0" smtClean="0"/>
              <a:t> Programa regular)</a:t>
            </a:r>
          </a:p>
          <a:p>
            <a:pPr marL="0" indent="0">
              <a:buNone/>
            </a:pPr>
            <a:r>
              <a:rPr lang="es-MX" sz="2600" b="1" dirty="0" smtClean="0">
                <a:solidFill>
                  <a:schemeClr val="accent6">
                    <a:lumMod val="50000"/>
                  </a:schemeClr>
                </a:solidFill>
              </a:rPr>
              <a:t>Criterios de selección:</a:t>
            </a:r>
            <a:endParaRPr lang="es-MX" sz="26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MX" sz="2600" dirty="0" smtClean="0"/>
              <a:t>Expertos en campos, por eje de la vertiente</a:t>
            </a:r>
          </a:p>
          <a:p>
            <a:r>
              <a:rPr lang="es-MX" sz="2600" dirty="0" smtClean="0"/>
              <a:t>Expertos participantes en el desarrollo del </a:t>
            </a:r>
            <a:r>
              <a:rPr lang="es-MX" sz="2600" dirty="0" err="1" smtClean="0"/>
              <a:t>MEVyT</a:t>
            </a:r>
            <a:endParaRPr lang="es-MX" sz="2600" dirty="0" smtClean="0"/>
          </a:p>
          <a:p>
            <a:r>
              <a:rPr lang="es-MX" sz="2600" dirty="0" smtClean="0"/>
              <a:t>Expertos en desarrollo curricular primaria y secundaria</a:t>
            </a:r>
          </a:p>
          <a:p>
            <a:r>
              <a:rPr lang="es-MX" sz="2600" dirty="0" smtClean="0"/>
              <a:t>Expertos en educación con personas jóvenes y adultas</a:t>
            </a:r>
          </a:p>
          <a:p>
            <a:r>
              <a:rPr lang="es-MX" sz="2600" dirty="0" smtClean="0"/>
              <a:t>Especialistas en educación y/o atención de personas adultas mayores</a:t>
            </a:r>
          </a:p>
          <a:p>
            <a:pPr>
              <a:buFont typeface="Arial" panose="020B0604020202020204" pitchFamily="34" charset="0"/>
              <a:buChar char="•"/>
            </a:pPr>
            <a:endParaRPr lang="es-MX" sz="2800" dirty="0" smtClean="0"/>
          </a:p>
          <a:p>
            <a:endParaRPr lang="es-MX" sz="2800" dirty="0"/>
          </a:p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3707904" y="230740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dirty="0" smtClean="0"/>
              <a:t>Planeación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24023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71095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/>
              <a:t>Seminario con especialistas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/>
          <a:lstStyle/>
          <a:p>
            <a:pPr marL="457200" lvl="1" indent="0">
              <a:buNone/>
            </a:pPr>
            <a:r>
              <a:rPr lang="es-MX" dirty="0" smtClean="0"/>
              <a:t>Propósitos: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 smtClean="0"/>
              <a:t>Favorecer al conocimiento de las características de las personas adultas mayores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 smtClean="0"/>
              <a:t>Favorecer el conocimiento, difusión y ejercicio de los derechos humanos de esta población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/>
              <a:t>Realizar aportaciones al diseño </a:t>
            </a:r>
            <a:r>
              <a:rPr lang="es-MX" dirty="0" smtClean="0"/>
              <a:t>del </a:t>
            </a:r>
            <a:r>
              <a:rPr lang="es-MX" dirty="0" err="1" smtClean="0"/>
              <a:t>curriculum</a:t>
            </a:r>
            <a:endParaRPr lang="es-MX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s-MX" dirty="0" smtClean="0"/>
              <a:t>Fortalecer la fundamentación de la vertiente…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039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848872" cy="60466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Reuniones de Comité Técnico Académico 2018</a:t>
            </a:r>
            <a:endParaRPr lang="es-MX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204864"/>
            <a:ext cx="7560840" cy="2952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262599"/>
              </p:ext>
            </p:extLst>
          </p:nvPr>
        </p:nvGraphicFramePr>
        <p:xfrm>
          <a:off x="899592" y="1925023"/>
          <a:ext cx="7560840" cy="45542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44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58329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solidFill>
                            <a:schemeClr val="tx1"/>
                          </a:solidFill>
                        </a:rPr>
                        <a:t>SESIONES</a:t>
                      </a:r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solidFill>
                            <a:schemeClr val="tx1"/>
                          </a:solidFill>
                        </a:rPr>
                        <a:t>FECHA</a:t>
                      </a:r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5648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Instalación</a:t>
                      </a:r>
                      <a:r>
                        <a:rPr lang="es-MX" sz="2400" baseline="0" dirty="0" smtClean="0"/>
                        <a:t> del Comité Técnico Académico</a:t>
                      </a:r>
                      <a:endParaRPr lang="es-MX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17 de Abril</a:t>
                      </a:r>
                      <a:endParaRPr lang="es-MX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1ª. Sesión ordinaria. Revisión</a:t>
                      </a:r>
                      <a:r>
                        <a:rPr lang="es-MX" sz="2400" baseline="0" dirty="0" smtClean="0"/>
                        <a:t> del avance del diseño del currículum de la vertiente.</a:t>
                      </a:r>
                      <a:endParaRPr lang="es-MX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22 de Junio</a:t>
                      </a:r>
                      <a:endParaRPr lang="es-MX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25435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2ª. Sesión ordinaria. Realimentación</a:t>
                      </a:r>
                      <a:r>
                        <a:rPr lang="es-MX" sz="2400" baseline="0" dirty="0" smtClean="0"/>
                        <a:t> del avance del diseño del currículum de la vertiente</a:t>
                      </a:r>
                      <a:endParaRPr lang="es-MX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21 de Septiembre</a:t>
                      </a:r>
                      <a:endParaRPr lang="es-MX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25435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3ª. Sesión ordinaria. Presentación de informe de actividades.</a:t>
                      </a:r>
                      <a:endParaRPr lang="es-MX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7</a:t>
                      </a:r>
                      <a:r>
                        <a:rPr lang="es-MX" sz="2400" baseline="0" dirty="0" smtClean="0"/>
                        <a:t> de Diciembre</a:t>
                      </a:r>
                      <a:endParaRPr lang="es-MX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4000" dirty="0" smtClean="0"/>
              <a:t>GRACIAS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418888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086111"/>
              </p:ext>
            </p:extLst>
          </p:nvPr>
        </p:nvGraphicFramePr>
        <p:xfrm>
          <a:off x="457200" y="1916832"/>
          <a:ext cx="8229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268760"/>
            <a:ext cx="793122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ETAPAS DE DESARROLLO CURRICULAR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5391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2276872"/>
            <a:ext cx="8064895" cy="403244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ES_tradnl" dirty="0" smtClean="0"/>
              <a:t>Propósitos:</a:t>
            </a:r>
            <a:endParaRPr lang="es-MX" dirty="0"/>
          </a:p>
          <a:p>
            <a:pPr lvl="0"/>
            <a:r>
              <a:rPr lang="es-MX" dirty="0" smtClean="0"/>
              <a:t>Definir participantes, acciones, procedimientos e instrumentos que faciliten el diseño de la propuesta curricular.</a:t>
            </a:r>
          </a:p>
          <a:p>
            <a:pPr lvl="0" algn="just"/>
            <a:r>
              <a:rPr lang="es-MX" dirty="0" smtClean="0"/>
              <a:t>Favorecer el desarrollo de acciones que contribuyan a la elaboración y validación del currículum de </a:t>
            </a:r>
            <a:r>
              <a:rPr lang="es-MX" dirty="0"/>
              <a:t>la </a:t>
            </a:r>
            <a:r>
              <a:rPr lang="es-MX" dirty="0" smtClean="0"/>
              <a:t>vertiente.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3635896" y="1268760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700" b="1" dirty="0" smtClean="0"/>
              <a:t>Diseño  de Vertiente de atención personas adultas mayores</a:t>
            </a:r>
            <a:endParaRPr lang="es-MX" sz="2700" b="1" dirty="0"/>
          </a:p>
        </p:txBody>
      </p:sp>
    </p:spTree>
    <p:extLst>
      <p:ext uri="{BB962C8B-B14F-4D97-AF65-F5344CB8AC3E}">
        <p14:creationId xmlns:p14="http://schemas.microsoft.com/office/powerpoint/2010/main" val="47183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648072"/>
          </a:xfrm>
          <a:solidFill>
            <a:srgbClr val="00B050"/>
          </a:solidFill>
        </p:spPr>
        <p:txBody>
          <a:bodyPr/>
          <a:lstStyle/>
          <a:p>
            <a:r>
              <a:rPr lang="es-MX" sz="2800" dirty="0" smtClean="0"/>
              <a:t>ETAPA DE </a:t>
            </a:r>
            <a:r>
              <a:rPr lang="es-MX" sz="2800" dirty="0"/>
              <a:t>D</a:t>
            </a:r>
            <a:r>
              <a:rPr lang="es-MX" sz="2800" dirty="0" smtClean="0"/>
              <a:t>ISEÑO CURRICULAR</a:t>
            </a:r>
            <a:endParaRPr lang="es-MX" sz="28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306027"/>
              </p:ext>
            </p:extLst>
          </p:nvPr>
        </p:nvGraphicFramePr>
        <p:xfrm>
          <a:off x="457200" y="2204864"/>
          <a:ext cx="8229600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67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1282750"/>
            <a:ext cx="3096344" cy="490066"/>
          </a:xfrm>
          <a:solidFill>
            <a:srgbClr val="92D050"/>
          </a:solidFill>
        </p:spPr>
        <p:txBody>
          <a:bodyPr/>
          <a:lstStyle/>
          <a:p>
            <a:r>
              <a:rPr lang="es-MX" sz="2400" b="1" dirty="0" smtClean="0"/>
              <a:t>FASE DE PLANEACIÓN</a:t>
            </a:r>
            <a:endParaRPr lang="es-MX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229887"/>
              </p:ext>
            </p:extLst>
          </p:nvPr>
        </p:nvGraphicFramePr>
        <p:xfrm>
          <a:off x="457200" y="1916832"/>
          <a:ext cx="82296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58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9531" y="332656"/>
            <a:ext cx="8229600" cy="576064"/>
          </a:xfrm>
        </p:spPr>
        <p:txBody>
          <a:bodyPr/>
          <a:lstStyle/>
          <a:p>
            <a:r>
              <a:rPr lang="es-MX" sz="2400" dirty="0" smtClean="0"/>
              <a:t>CRONOGRAMA 2018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 smtClean="0"/>
              <a:t/>
            </a:r>
            <a:br>
              <a:rPr lang="es-MX" sz="2400" dirty="0" smtClean="0"/>
            </a:br>
            <a:endParaRPr lang="es-MX" sz="2000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06811"/>
              </p:ext>
            </p:extLst>
          </p:nvPr>
        </p:nvGraphicFramePr>
        <p:xfrm>
          <a:off x="359531" y="1196752"/>
          <a:ext cx="8424937" cy="5546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4017">
                  <a:extLst>
                    <a:ext uri="{9D8B030D-6E8A-4147-A177-3AD203B41FA5}">
                      <a16:colId xmlns="" xmlns:a16="http://schemas.microsoft.com/office/drawing/2014/main" val="2173150638"/>
                    </a:ext>
                  </a:extLst>
                </a:gridCol>
                <a:gridCol w="738865">
                  <a:extLst>
                    <a:ext uri="{9D8B030D-6E8A-4147-A177-3AD203B41FA5}">
                      <a16:colId xmlns="" xmlns:a16="http://schemas.microsoft.com/office/drawing/2014/main" val="2686954484"/>
                    </a:ext>
                  </a:extLst>
                </a:gridCol>
                <a:gridCol w="738865">
                  <a:extLst>
                    <a:ext uri="{9D8B030D-6E8A-4147-A177-3AD203B41FA5}">
                      <a16:colId xmlns="" xmlns:a16="http://schemas.microsoft.com/office/drawing/2014/main" val="477472816"/>
                    </a:ext>
                  </a:extLst>
                </a:gridCol>
                <a:gridCol w="738865">
                  <a:extLst>
                    <a:ext uri="{9D8B030D-6E8A-4147-A177-3AD203B41FA5}">
                      <a16:colId xmlns="" xmlns:a16="http://schemas.microsoft.com/office/drawing/2014/main" val="3323180490"/>
                    </a:ext>
                  </a:extLst>
                </a:gridCol>
                <a:gridCol w="738865">
                  <a:extLst>
                    <a:ext uri="{9D8B030D-6E8A-4147-A177-3AD203B41FA5}">
                      <a16:colId xmlns="" xmlns:a16="http://schemas.microsoft.com/office/drawing/2014/main" val="1976888371"/>
                    </a:ext>
                  </a:extLst>
                </a:gridCol>
                <a:gridCol w="738865">
                  <a:extLst>
                    <a:ext uri="{9D8B030D-6E8A-4147-A177-3AD203B41FA5}">
                      <a16:colId xmlns="" xmlns:a16="http://schemas.microsoft.com/office/drawing/2014/main" val="441510418"/>
                    </a:ext>
                  </a:extLst>
                </a:gridCol>
                <a:gridCol w="738865">
                  <a:extLst>
                    <a:ext uri="{9D8B030D-6E8A-4147-A177-3AD203B41FA5}">
                      <a16:colId xmlns="" xmlns:a16="http://schemas.microsoft.com/office/drawing/2014/main" val="3357699623"/>
                    </a:ext>
                  </a:extLst>
                </a:gridCol>
                <a:gridCol w="738865">
                  <a:extLst>
                    <a:ext uri="{9D8B030D-6E8A-4147-A177-3AD203B41FA5}">
                      <a16:colId xmlns="" xmlns:a16="http://schemas.microsoft.com/office/drawing/2014/main" val="2824804498"/>
                    </a:ext>
                  </a:extLst>
                </a:gridCol>
                <a:gridCol w="738865">
                  <a:extLst>
                    <a:ext uri="{9D8B030D-6E8A-4147-A177-3AD203B41FA5}">
                      <a16:colId xmlns="" xmlns:a16="http://schemas.microsoft.com/office/drawing/2014/main" val="4268699025"/>
                    </a:ext>
                  </a:extLst>
                </a:gridCol>
              </a:tblGrid>
              <a:tr h="72008">
                <a:tc>
                  <a:txBody>
                    <a:bodyPr/>
                    <a:lstStyle/>
                    <a:p>
                      <a:pPr algn="l" fontAlgn="b"/>
                      <a:r>
                        <a:rPr lang="es-MX" sz="115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ETAPA/ACCIONES</a:t>
                      </a:r>
                      <a:endParaRPr lang="es-MX" sz="11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 smtClean="0">
                          <a:effectLst/>
                        </a:rPr>
                        <a:t>Mayo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 smtClean="0">
                          <a:effectLst/>
                        </a:rPr>
                        <a:t>Junio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 smtClean="0">
                          <a:effectLst/>
                        </a:rPr>
                        <a:t>Julio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 smtClean="0">
                          <a:effectLst/>
                        </a:rPr>
                        <a:t>Agosto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 smtClean="0">
                          <a:effectLst/>
                        </a:rPr>
                        <a:t>Septiembre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 smtClean="0">
                          <a:effectLst/>
                        </a:rPr>
                        <a:t>Octubre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 smtClean="0">
                          <a:effectLst/>
                        </a:rPr>
                        <a:t>Noviembre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 smtClean="0">
                          <a:effectLst/>
                        </a:rPr>
                        <a:t>Diciembre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1432623"/>
                  </a:ext>
                </a:extLst>
              </a:tr>
              <a:tr h="216708">
                <a:tc gridSpan="9">
                  <a:txBody>
                    <a:bodyPr/>
                    <a:lstStyle/>
                    <a:p>
                      <a:pPr algn="l" fontAlgn="b"/>
                      <a:r>
                        <a:rPr lang="es-MX" sz="1150" b="1" u="none" strike="noStrike" dirty="0">
                          <a:effectLst/>
                        </a:rPr>
                        <a:t>PLANEACION</a:t>
                      </a:r>
                      <a:endParaRPr lang="es-MX" sz="11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8711933"/>
                  </a:ext>
                </a:extLst>
              </a:tr>
              <a:tr h="43341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50" u="none" strike="noStrike" dirty="0">
                          <a:effectLst/>
                        </a:rPr>
                        <a:t>1. </a:t>
                      </a:r>
                      <a:r>
                        <a:rPr lang="es-MX" sz="1150" u="none" strike="noStrike" dirty="0" smtClean="0">
                          <a:effectLst/>
                        </a:rPr>
                        <a:t>Definición de participantes</a:t>
                      </a:r>
                      <a:endParaRPr lang="es-MX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9742829"/>
                  </a:ext>
                </a:extLst>
              </a:tr>
              <a:tr h="216708">
                <a:tc>
                  <a:txBody>
                    <a:bodyPr/>
                    <a:lstStyle/>
                    <a:p>
                      <a:pPr algn="l" fontAlgn="b"/>
                      <a:r>
                        <a:rPr lang="es-ES" sz="1150" u="none" strike="noStrike" dirty="0" smtClean="0">
                          <a:effectLst/>
                        </a:rPr>
                        <a:t>Selección de </a:t>
                      </a:r>
                      <a:r>
                        <a:rPr lang="es-ES" sz="1150" u="none" strike="noStrike" baseline="0" dirty="0" smtClean="0">
                          <a:effectLst/>
                        </a:rPr>
                        <a:t> entidades  y participantes</a:t>
                      </a:r>
                      <a:endParaRPr lang="es-MX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7198122"/>
                  </a:ext>
                </a:extLst>
              </a:tr>
              <a:tr h="389123">
                <a:tc>
                  <a:txBody>
                    <a:bodyPr/>
                    <a:lstStyle/>
                    <a:p>
                      <a:pPr algn="l" fontAlgn="b"/>
                      <a:r>
                        <a:rPr lang="es-MX" sz="1150" u="none" strike="noStrike" dirty="0" smtClean="0">
                          <a:effectLst/>
                        </a:rPr>
                        <a:t>Determinación de procedimientos, elaboración de instrumentos</a:t>
                      </a:r>
                      <a:r>
                        <a:rPr lang="es-ES" sz="1150" u="none" strike="noStrike" dirty="0" smtClean="0">
                          <a:effectLst/>
                        </a:rPr>
                        <a:t>  y levantamiento de </a:t>
                      </a:r>
                      <a:r>
                        <a:rPr lang="es-ES" sz="1150" u="none" strike="noStrike" dirty="0">
                          <a:effectLst/>
                        </a:rPr>
                        <a:t>información</a:t>
                      </a:r>
                      <a:endParaRPr lang="es-E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9491982"/>
                  </a:ext>
                </a:extLst>
              </a:tr>
              <a:tr h="21659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50" u="none" strike="noStrike" dirty="0" smtClean="0">
                          <a:effectLst/>
                        </a:rPr>
                        <a:t>Integración</a:t>
                      </a:r>
                      <a:r>
                        <a:rPr lang="es-MX" sz="1150" u="none" strike="noStrike" baseline="0" dirty="0" smtClean="0">
                          <a:effectLst/>
                        </a:rPr>
                        <a:t>  de  grupos  de </a:t>
                      </a:r>
                      <a:r>
                        <a:rPr lang="es-MX" sz="1150" u="none" strike="noStrike" dirty="0" smtClean="0">
                          <a:effectLst/>
                        </a:rPr>
                        <a:t>especialistas</a:t>
                      </a:r>
                      <a:endParaRPr lang="es-E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514246"/>
                  </a:ext>
                </a:extLst>
              </a:tr>
              <a:tr h="216708">
                <a:tc gridSpan="9">
                  <a:txBody>
                    <a:bodyPr/>
                    <a:lstStyle/>
                    <a:p>
                      <a:pPr algn="l" fontAlgn="b"/>
                      <a:r>
                        <a:rPr lang="es-MX" sz="1150" b="1" u="none" strike="noStrike" dirty="0">
                          <a:effectLst/>
                        </a:rPr>
                        <a:t>DEFINICIÓN</a:t>
                      </a:r>
                      <a:endParaRPr lang="es-MX" sz="11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900824"/>
                  </a:ext>
                </a:extLst>
              </a:tr>
              <a:tr h="433416">
                <a:tc>
                  <a:txBody>
                    <a:bodyPr/>
                    <a:lstStyle/>
                    <a:p>
                      <a:pPr algn="l" fontAlgn="b"/>
                      <a:r>
                        <a:rPr lang="es-ES" sz="1150" u="none" strike="noStrike" dirty="0">
                          <a:effectLst/>
                        </a:rPr>
                        <a:t>2. Elaboración de versión preliminar de </a:t>
                      </a:r>
                      <a:br>
                        <a:rPr lang="es-ES" sz="1150" u="none" strike="noStrike" dirty="0">
                          <a:effectLst/>
                        </a:rPr>
                      </a:br>
                      <a:r>
                        <a:rPr lang="es-ES" sz="1150" u="none" strike="noStrike" dirty="0">
                          <a:effectLst/>
                        </a:rPr>
                        <a:t>propuesta curricular </a:t>
                      </a:r>
                      <a:endParaRPr lang="es-E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8373132"/>
                  </a:ext>
                </a:extLst>
              </a:tr>
              <a:tr h="21670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50" u="none" strike="noStrike" dirty="0" smtClean="0">
                          <a:effectLst/>
                        </a:rPr>
                        <a:t>Sistematización y análisis de información</a:t>
                      </a:r>
                      <a:endParaRPr lang="es-MX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8804401"/>
                  </a:ext>
                </a:extLst>
              </a:tr>
              <a:tr h="216708">
                <a:tc>
                  <a:txBody>
                    <a:bodyPr/>
                    <a:lstStyle/>
                    <a:p>
                      <a:pPr algn="l" fontAlgn="b"/>
                      <a:r>
                        <a:rPr lang="es-MX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Reuniones </a:t>
                      </a:r>
                      <a:r>
                        <a:rPr lang="es-MX" sz="11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 especialistas</a:t>
                      </a:r>
                      <a:endParaRPr lang="es-MX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5199754"/>
                  </a:ext>
                </a:extLst>
              </a:tr>
              <a:tr h="216708">
                <a:tc>
                  <a:txBody>
                    <a:bodyPr/>
                    <a:lstStyle/>
                    <a:p>
                      <a:pPr algn="l" fontAlgn="b"/>
                      <a:r>
                        <a:rPr lang="es-ES" sz="1150" u="none" strike="noStrike" dirty="0" smtClean="0">
                          <a:effectLst/>
                        </a:rPr>
                        <a:t>Reuniones  con educandos/figuras</a:t>
                      </a:r>
                      <a:endParaRPr lang="es-E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9053857"/>
                  </a:ext>
                </a:extLst>
              </a:tr>
              <a:tr h="216708">
                <a:tc>
                  <a:txBody>
                    <a:bodyPr/>
                    <a:lstStyle/>
                    <a:p>
                      <a:pPr algn="l" fontAlgn="b"/>
                      <a:r>
                        <a:rPr lang="es-E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Elaboración de  versión preliminar </a:t>
                      </a:r>
                      <a:endParaRPr lang="es-E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33416">
                <a:tc>
                  <a:txBody>
                    <a:bodyPr/>
                    <a:lstStyle/>
                    <a:p>
                      <a:pPr algn="l" fontAlgn="b"/>
                      <a:r>
                        <a:rPr lang="es-ES" sz="1150" u="none" strike="noStrike" dirty="0">
                          <a:effectLst/>
                        </a:rPr>
                        <a:t>Revisión y realimentación del Comité Técnico Académico</a:t>
                      </a:r>
                      <a:endParaRPr lang="es-E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4069769"/>
                  </a:ext>
                </a:extLst>
              </a:tr>
              <a:tr h="216708">
                <a:tc>
                  <a:txBody>
                    <a:bodyPr/>
                    <a:lstStyle/>
                    <a:p>
                      <a:pPr algn="l" fontAlgn="b"/>
                      <a:r>
                        <a:rPr lang="es-MX" sz="1150" u="none" strike="noStrike" dirty="0">
                          <a:effectLst/>
                        </a:rPr>
                        <a:t>Ajuste de propuesta</a:t>
                      </a:r>
                      <a:endParaRPr lang="es-MX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1932868"/>
                  </a:ext>
                </a:extLst>
              </a:tr>
              <a:tr h="216708">
                <a:tc gridSpan="9">
                  <a:txBody>
                    <a:bodyPr/>
                    <a:lstStyle/>
                    <a:p>
                      <a:pPr algn="l" fontAlgn="b"/>
                      <a:r>
                        <a:rPr lang="es-MX" sz="1150" b="1" u="none" strike="noStrike" dirty="0">
                          <a:effectLst/>
                        </a:rPr>
                        <a:t>VALIDACIÓN</a:t>
                      </a:r>
                      <a:endParaRPr lang="es-MX" sz="11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6456619"/>
                  </a:ext>
                </a:extLst>
              </a:tr>
              <a:tr h="216708">
                <a:tc>
                  <a:txBody>
                    <a:bodyPr/>
                    <a:lstStyle/>
                    <a:p>
                      <a:pPr algn="l" fontAlgn="b"/>
                      <a:r>
                        <a:rPr lang="es-ES" sz="1150" u="none" strike="noStrike" dirty="0">
                          <a:effectLst/>
                        </a:rPr>
                        <a:t>3. </a:t>
                      </a:r>
                      <a:r>
                        <a:rPr lang="es-ES" sz="1150" u="none" strike="noStrike" dirty="0" smtClean="0">
                          <a:effectLst/>
                        </a:rPr>
                        <a:t>Elaboración de</a:t>
                      </a:r>
                      <a:r>
                        <a:rPr lang="es-ES" sz="1150" u="none" strike="noStrike" baseline="0" dirty="0" smtClean="0">
                          <a:effectLst/>
                        </a:rPr>
                        <a:t> propuesta  definitiva</a:t>
                      </a:r>
                      <a:endParaRPr lang="es-E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834694"/>
                  </a:ext>
                </a:extLst>
              </a:tr>
              <a:tr h="433416">
                <a:tc>
                  <a:txBody>
                    <a:bodyPr/>
                    <a:lstStyle/>
                    <a:p>
                      <a:pPr algn="l" fontAlgn="b"/>
                      <a:r>
                        <a:rPr lang="es-ES" sz="1150" u="none" strike="noStrike" dirty="0">
                          <a:effectLst/>
                        </a:rPr>
                        <a:t>Realimentación por parte de </a:t>
                      </a:r>
                      <a:r>
                        <a:rPr lang="es-ES" sz="1150" u="none" strike="noStrike" dirty="0" smtClean="0">
                          <a:effectLst/>
                        </a:rPr>
                        <a:t>educandos, </a:t>
                      </a:r>
                      <a:r>
                        <a:rPr lang="es-ES" sz="1150" u="none" strike="noStrike" dirty="0">
                          <a:effectLst/>
                        </a:rPr>
                        <a:t>figuras </a:t>
                      </a:r>
                      <a:r>
                        <a:rPr lang="es-ES" sz="1150" u="none" strike="noStrike" dirty="0" smtClean="0">
                          <a:effectLst/>
                        </a:rPr>
                        <a:t>educativas y especialistas</a:t>
                      </a:r>
                      <a:endParaRPr lang="es-E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7725378"/>
                  </a:ext>
                </a:extLst>
              </a:tr>
              <a:tr h="276979">
                <a:tc>
                  <a:txBody>
                    <a:bodyPr/>
                    <a:lstStyle/>
                    <a:p>
                      <a:pPr algn="l" fontAlgn="b"/>
                      <a:r>
                        <a:rPr lang="es-MX" sz="1150" u="none" strike="noStrike" dirty="0">
                          <a:effectLst/>
                        </a:rPr>
                        <a:t>Ajuste de propuesta</a:t>
                      </a:r>
                      <a:endParaRPr lang="es-MX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639002"/>
                  </a:ext>
                </a:extLst>
              </a:tr>
              <a:tr h="433416">
                <a:tc>
                  <a:txBody>
                    <a:bodyPr/>
                    <a:lstStyle/>
                    <a:p>
                      <a:pPr algn="l" fontAlgn="b"/>
                      <a:r>
                        <a:rPr lang="es-ES" sz="1150" u="none" strike="noStrike" dirty="0">
                          <a:effectLst/>
                        </a:rPr>
                        <a:t>Revisión y validación por parte del Comité Técnico Académico</a:t>
                      </a:r>
                      <a:endParaRPr lang="es-E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875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77 Rectángulo"/>
          <p:cNvSpPr/>
          <p:nvPr/>
        </p:nvSpPr>
        <p:spPr>
          <a:xfrm>
            <a:off x="-557" y="1227138"/>
            <a:ext cx="9144000" cy="5630862"/>
          </a:xfrm>
          <a:prstGeom prst="rect">
            <a:avLst/>
          </a:prstGeom>
          <a:gradFill flip="none" rotWithShape="1">
            <a:gsLst>
              <a:gs pos="28000">
                <a:schemeClr val="bg1"/>
              </a:gs>
              <a:gs pos="82000">
                <a:srgbClr val="B8D4F6"/>
              </a:gs>
              <a:gs pos="39000">
                <a:schemeClr val="bg1"/>
              </a:gs>
              <a:gs pos="64000">
                <a:srgbClr val="E6F0FC"/>
              </a:gs>
              <a:gs pos="0">
                <a:schemeClr val="bg1"/>
              </a:gs>
              <a:gs pos="100000">
                <a:srgbClr val="5B9CE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5" name="4 Forma libre"/>
          <p:cNvSpPr/>
          <p:nvPr/>
        </p:nvSpPr>
        <p:spPr>
          <a:xfrm>
            <a:off x="6991350" y="4365752"/>
            <a:ext cx="539410" cy="131265"/>
          </a:xfrm>
          <a:custGeom>
            <a:avLst/>
            <a:gdLst>
              <a:gd name="connsiteX0" fmla="*/ 0 w 539410"/>
              <a:gd name="connsiteY0" fmla="*/ 116843 h 116843"/>
              <a:gd name="connsiteX1" fmla="*/ 14423 w 539410"/>
              <a:gd name="connsiteY1" fmla="*/ 111074 h 116843"/>
              <a:gd name="connsiteX2" fmla="*/ 23077 w 539410"/>
              <a:gd name="connsiteY2" fmla="*/ 108190 h 116843"/>
              <a:gd name="connsiteX3" fmla="*/ 37499 w 539410"/>
              <a:gd name="connsiteY3" fmla="*/ 99536 h 116843"/>
              <a:gd name="connsiteX4" fmla="*/ 54807 w 539410"/>
              <a:gd name="connsiteY4" fmla="*/ 87998 h 116843"/>
              <a:gd name="connsiteX5" fmla="*/ 63460 w 539410"/>
              <a:gd name="connsiteY5" fmla="*/ 85113 h 116843"/>
              <a:gd name="connsiteX6" fmla="*/ 80768 w 539410"/>
              <a:gd name="connsiteY6" fmla="*/ 76460 h 116843"/>
              <a:gd name="connsiteX7" fmla="*/ 92306 w 539410"/>
              <a:gd name="connsiteY7" fmla="*/ 62037 h 116843"/>
              <a:gd name="connsiteX8" fmla="*/ 95190 w 539410"/>
              <a:gd name="connsiteY8" fmla="*/ 53383 h 116843"/>
              <a:gd name="connsiteX9" fmla="*/ 112497 w 539410"/>
              <a:gd name="connsiteY9" fmla="*/ 47614 h 116843"/>
              <a:gd name="connsiteX10" fmla="*/ 141343 w 539410"/>
              <a:gd name="connsiteY10" fmla="*/ 41845 h 116843"/>
              <a:gd name="connsiteX11" fmla="*/ 152881 w 539410"/>
              <a:gd name="connsiteY11" fmla="*/ 38961 h 116843"/>
              <a:gd name="connsiteX12" fmla="*/ 193265 w 539410"/>
              <a:gd name="connsiteY12" fmla="*/ 36076 h 116843"/>
              <a:gd name="connsiteX13" fmla="*/ 213456 w 539410"/>
              <a:gd name="connsiteY13" fmla="*/ 30307 h 116843"/>
              <a:gd name="connsiteX14" fmla="*/ 222110 w 539410"/>
              <a:gd name="connsiteY14" fmla="*/ 27422 h 116843"/>
              <a:gd name="connsiteX15" fmla="*/ 233648 w 539410"/>
              <a:gd name="connsiteY15" fmla="*/ 24538 h 116843"/>
              <a:gd name="connsiteX16" fmla="*/ 250956 w 539410"/>
              <a:gd name="connsiteY16" fmla="*/ 18769 h 116843"/>
              <a:gd name="connsiteX17" fmla="*/ 299993 w 539410"/>
              <a:gd name="connsiteY17" fmla="*/ 15884 h 116843"/>
              <a:gd name="connsiteX18" fmla="*/ 320185 w 539410"/>
              <a:gd name="connsiteY18" fmla="*/ 10115 h 116843"/>
              <a:gd name="connsiteX19" fmla="*/ 349030 w 539410"/>
              <a:gd name="connsiteY19" fmla="*/ 7231 h 116843"/>
              <a:gd name="connsiteX20" fmla="*/ 493257 w 539410"/>
              <a:gd name="connsiteY20" fmla="*/ 7231 h 116843"/>
              <a:gd name="connsiteX21" fmla="*/ 510564 w 539410"/>
              <a:gd name="connsiteY21" fmla="*/ 10115 h 116843"/>
              <a:gd name="connsiteX22" fmla="*/ 539410 w 539410"/>
              <a:gd name="connsiteY22" fmla="*/ 10115 h 116843"/>
              <a:gd name="connsiteX0" fmla="*/ 0 w 539410"/>
              <a:gd name="connsiteY0" fmla="*/ 131265 h 131265"/>
              <a:gd name="connsiteX1" fmla="*/ 14423 w 539410"/>
              <a:gd name="connsiteY1" fmla="*/ 111074 h 131265"/>
              <a:gd name="connsiteX2" fmla="*/ 23077 w 539410"/>
              <a:gd name="connsiteY2" fmla="*/ 108190 h 131265"/>
              <a:gd name="connsiteX3" fmla="*/ 37499 w 539410"/>
              <a:gd name="connsiteY3" fmla="*/ 99536 h 131265"/>
              <a:gd name="connsiteX4" fmla="*/ 54807 w 539410"/>
              <a:gd name="connsiteY4" fmla="*/ 87998 h 131265"/>
              <a:gd name="connsiteX5" fmla="*/ 63460 w 539410"/>
              <a:gd name="connsiteY5" fmla="*/ 85113 h 131265"/>
              <a:gd name="connsiteX6" fmla="*/ 80768 w 539410"/>
              <a:gd name="connsiteY6" fmla="*/ 76460 h 131265"/>
              <a:gd name="connsiteX7" fmla="*/ 92306 w 539410"/>
              <a:gd name="connsiteY7" fmla="*/ 62037 h 131265"/>
              <a:gd name="connsiteX8" fmla="*/ 95190 w 539410"/>
              <a:gd name="connsiteY8" fmla="*/ 53383 h 131265"/>
              <a:gd name="connsiteX9" fmla="*/ 112497 w 539410"/>
              <a:gd name="connsiteY9" fmla="*/ 47614 h 131265"/>
              <a:gd name="connsiteX10" fmla="*/ 141343 w 539410"/>
              <a:gd name="connsiteY10" fmla="*/ 41845 h 131265"/>
              <a:gd name="connsiteX11" fmla="*/ 152881 w 539410"/>
              <a:gd name="connsiteY11" fmla="*/ 38961 h 131265"/>
              <a:gd name="connsiteX12" fmla="*/ 193265 w 539410"/>
              <a:gd name="connsiteY12" fmla="*/ 36076 h 131265"/>
              <a:gd name="connsiteX13" fmla="*/ 213456 w 539410"/>
              <a:gd name="connsiteY13" fmla="*/ 30307 h 131265"/>
              <a:gd name="connsiteX14" fmla="*/ 222110 w 539410"/>
              <a:gd name="connsiteY14" fmla="*/ 27422 h 131265"/>
              <a:gd name="connsiteX15" fmla="*/ 233648 w 539410"/>
              <a:gd name="connsiteY15" fmla="*/ 24538 h 131265"/>
              <a:gd name="connsiteX16" fmla="*/ 250956 w 539410"/>
              <a:gd name="connsiteY16" fmla="*/ 18769 h 131265"/>
              <a:gd name="connsiteX17" fmla="*/ 299993 w 539410"/>
              <a:gd name="connsiteY17" fmla="*/ 15884 h 131265"/>
              <a:gd name="connsiteX18" fmla="*/ 320185 w 539410"/>
              <a:gd name="connsiteY18" fmla="*/ 10115 h 131265"/>
              <a:gd name="connsiteX19" fmla="*/ 349030 w 539410"/>
              <a:gd name="connsiteY19" fmla="*/ 7231 h 131265"/>
              <a:gd name="connsiteX20" fmla="*/ 493257 w 539410"/>
              <a:gd name="connsiteY20" fmla="*/ 7231 h 131265"/>
              <a:gd name="connsiteX21" fmla="*/ 510564 w 539410"/>
              <a:gd name="connsiteY21" fmla="*/ 10115 h 131265"/>
              <a:gd name="connsiteX22" fmla="*/ 539410 w 539410"/>
              <a:gd name="connsiteY22" fmla="*/ 10115 h 13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9410" h="131265">
                <a:moveTo>
                  <a:pt x="0" y="131265"/>
                </a:moveTo>
                <a:cubicBezTo>
                  <a:pt x="4808" y="129342"/>
                  <a:pt x="10577" y="114920"/>
                  <a:pt x="14423" y="111074"/>
                </a:cubicBezTo>
                <a:cubicBezTo>
                  <a:pt x="18269" y="107228"/>
                  <a:pt x="20470" y="109754"/>
                  <a:pt x="23077" y="108190"/>
                </a:cubicBezTo>
                <a:cubicBezTo>
                  <a:pt x="42876" y="96310"/>
                  <a:pt x="12985" y="107706"/>
                  <a:pt x="37499" y="99536"/>
                </a:cubicBezTo>
                <a:cubicBezTo>
                  <a:pt x="43268" y="95690"/>
                  <a:pt x="48229" y="90191"/>
                  <a:pt x="54807" y="87998"/>
                </a:cubicBezTo>
                <a:cubicBezTo>
                  <a:pt x="57691" y="87036"/>
                  <a:pt x="60741" y="86473"/>
                  <a:pt x="63460" y="85113"/>
                </a:cubicBezTo>
                <a:cubicBezTo>
                  <a:pt x="85816" y="73934"/>
                  <a:pt x="59026" y="83706"/>
                  <a:pt x="80768" y="76460"/>
                </a:cubicBezTo>
                <a:cubicBezTo>
                  <a:pt x="86132" y="71095"/>
                  <a:pt x="88669" y="69312"/>
                  <a:pt x="92306" y="62037"/>
                </a:cubicBezTo>
                <a:cubicBezTo>
                  <a:pt x="93666" y="59317"/>
                  <a:pt x="92716" y="55150"/>
                  <a:pt x="95190" y="53383"/>
                </a:cubicBezTo>
                <a:cubicBezTo>
                  <a:pt x="100138" y="49848"/>
                  <a:pt x="106728" y="49537"/>
                  <a:pt x="112497" y="47614"/>
                </a:cubicBezTo>
                <a:cubicBezTo>
                  <a:pt x="130263" y="41692"/>
                  <a:pt x="112189" y="47146"/>
                  <a:pt x="141343" y="41845"/>
                </a:cubicBezTo>
                <a:cubicBezTo>
                  <a:pt x="145243" y="41136"/>
                  <a:pt x="148941" y="39399"/>
                  <a:pt x="152881" y="38961"/>
                </a:cubicBezTo>
                <a:cubicBezTo>
                  <a:pt x="166294" y="37471"/>
                  <a:pt x="179804" y="37038"/>
                  <a:pt x="193265" y="36076"/>
                </a:cubicBezTo>
                <a:cubicBezTo>
                  <a:pt x="214006" y="29161"/>
                  <a:pt x="188111" y="37548"/>
                  <a:pt x="213456" y="30307"/>
                </a:cubicBezTo>
                <a:cubicBezTo>
                  <a:pt x="216380" y="29472"/>
                  <a:pt x="219186" y="28257"/>
                  <a:pt x="222110" y="27422"/>
                </a:cubicBezTo>
                <a:cubicBezTo>
                  <a:pt x="225922" y="26333"/>
                  <a:pt x="229851" y="25677"/>
                  <a:pt x="233648" y="24538"/>
                </a:cubicBezTo>
                <a:cubicBezTo>
                  <a:pt x="239473" y="22791"/>
                  <a:pt x="244885" y="19126"/>
                  <a:pt x="250956" y="18769"/>
                </a:cubicBezTo>
                <a:lnTo>
                  <a:pt x="299993" y="15884"/>
                </a:lnTo>
                <a:cubicBezTo>
                  <a:pt x="306155" y="13830"/>
                  <a:pt x="313850" y="11020"/>
                  <a:pt x="320185" y="10115"/>
                </a:cubicBezTo>
                <a:cubicBezTo>
                  <a:pt x="329751" y="8748"/>
                  <a:pt x="339415" y="8192"/>
                  <a:pt x="349030" y="7231"/>
                </a:cubicBezTo>
                <a:cubicBezTo>
                  <a:pt x="402777" y="-6208"/>
                  <a:pt x="364523" y="2280"/>
                  <a:pt x="493257" y="7231"/>
                </a:cubicBezTo>
                <a:cubicBezTo>
                  <a:pt x="499101" y="7456"/>
                  <a:pt x="504727" y="9750"/>
                  <a:pt x="510564" y="10115"/>
                </a:cubicBezTo>
                <a:cubicBezTo>
                  <a:pt x="520161" y="10715"/>
                  <a:pt x="529795" y="10115"/>
                  <a:pt x="539410" y="10115"/>
                </a:cubicBez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grpSp>
        <p:nvGrpSpPr>
          <p:cNvPr id="14" name="Grupo 16"/>
          <p:cNvGrpSpPr/>
          <p:nvPr/>
        </p:nvGrpSpPr>
        <p:grpSpPr>
          <a:xfrm>
            <a:off x="1793876" y="1670339"/>
            <a:ext cx="5452166" cy="4358986"/>
            <a:chOff x="0" y="0"/>
            <a:chExt cx="7430662" cy="4793026"/>
          </a:xfrm>
          <a:noFill/>
          <a:effectLst/>
        </p:grpSpPr>
        <p:sp>
          <p:nvSpPr>
            <p:cNvPr id="15" name="Forma libre 21"/>
            <p:cNvSpPr/>
            <p:nvPr/>
          </p:nvSpPr>
          <p:spPr>
            <a:xfrm>
              <a:off x="3760257" y="2751818"/>
              <a:ext cx="238581" cy="157369"/>
            </a:xfrm>
            <a:custGeom>
              <a:avLst/>
              <a:gdLst>
                <a:gd name="connsiteX0" fmla="*/ 223727 w 238581"/>
                <a:gd name="connsiteY0" fmla="*/ 41413 h 157369"/>
                <a:gd name="connsiteX1" fmla="*/ 232009 w 238581"/>
                <a:gd name="connsiteY1" fmla="*/ 107673 h 157369"/>
                <a:gd name="connsiteX2" fmla="*/ 182313 w 238581"/>
                <a:gd name="connsiteY2" fmla="*/ 124239 h 157369"/>
                <a:gd name="connsiteX3" fmla="*/ 165748 w 238581"/>
                <a:gd name="connsiteY3" fmla="*/ 149086 h 157369"/>
                <a:gd name="connsiteX4" fmla="*/ 140900 w 238581"/>
                <a:gd name="connsiteY4" fmla="*/ 157369 h 157369"/>
                <a:gd name="connsiteX5" fmla="*/ 8379 w 238581"/>
                <a:gd name="connsiteY5" fmla="*/ 149086 h 157369"/>
                <a:gd name="connsiteX6" fmla="*/ 96 w 238581"/>
                <a:gd name="connsiteY6" fmla="*/ 124239 h 157369"/>
                <a:gd name="connsiteX7" fmla="*/ 33227 w 238581"/>
                <a:gd name="connsiteY7" fmla="*/ 57978 h 157369"/>
                <a:gd name="connsiteX8" fmla="*/ 49792 w 238581"/>
                <a:gd name="connsiteY8" fmla="*/ 33130 h 157369"/>
                <a:gd name="connsiteX9" fmla="*/ 74640 w 238581"/>
                <a:gd name="connsiteY9" fmla="*/ 16565 h 157369"/>
                <a:gd name="connsiteX10" fmla="*/ 124335 w 238581"/>
                <a:gd name="connsiteY10" fmla="*/ 0 h 157369"/>
                <a:gd name="connsiteX11" fmla="*/ 223727 w 238581"/>
                <a:gd name="connsiteY11" fmla="*/ 41413 h 15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8581" h="157369">
                  <a:moveTo>
                    <a:pt x="223727" y="41413"/>
                  </a:moveTo>
                  <a:cubicBezTo>
                    <a:pt x="241673" y="59358"/>
                    <a:pt x="241964" y="87764"/>
                    <a:pt x="232009" y="107673"/>
                  </a:cubicBezTo>
                  <a:cubicBezTo>
                    <a:pt x="224200" y="123291"/>
                    <a:pt x="182313" y="124239"/>
                    <a:pt x="182313" y="124239"/>
                  </a:cubicBezTo>
                  <a:cubicBezTo>
                    <a:pt x="176791" y="132521"/>
                    <a:pt x="173521" y="142868"/>
                    <a:pt x="165748" y="149086"/>
                  </a:cubicBezTo>
                  <a:cubicBezTo>
                    <a:pt x="158930" y="154540"/>
                    <a:pt x="149631" y="157369"/>
                    <a:pt x="140900" y="157369"/>
                  </a:cubicBezTo>
                  <a:cubicBezTo>
                    <a:pt x="96640" y="157369"/>
                    <a:pt x="52553" y="151847"/>
                    <a:pt x="8379" y="149086"/>
                  </a:cubicBezTo>
                  <a:cubicBezTo>
                    <a:pt x="5618" y="140804"/>
                    <a:pt x="-868" y="132916"/>
                    <a:pt x="96" y="124239"/>
                  </a:cubicBezTo>
                  <a:cubicBezTo>
                    <a:pt x="6480" y="66783"/>
                    <a:pt x="9971" y="87047"/>
                    <a:pt x="33227" y="57978"/>
                  </a:cubicBezTo>
                  <a:cubicBezTo>
                    <a:pt x="39446" y="50205"/>
                    <a:pt x="42753" y="40169"/>
                    <a:pt x="49792" y="33130"/>
                  </a:cubicBezTo>
                  <a:cubicBezTo>
                    <a:pt x="56831" y="26091"/>
                    <a:pt x="65543" y="20608"/>
                    <a:pt x="74640" y="16565"/>
                  </a:cubicBezTo>
                  <a:cubicBezTo>
                    <a:pt x="90596" y="9473"/>
                    <a:pt x="124335" y="0"/>
                    <a:pt x="124335" y="0"/>
                  </a:cubicBezTo>
                  <a:cubicBezTo>
                    <a:pt x="188425" y="9155"/>
                    <a:pt x="205781" y="23468"/>
                    <a:pt x="223727" y="41413"/>
                  </a:cubicBezTo>
                  <a:close/>
                </a:path>
              </a:pathLst>
            </a:custGeom>
            <a:grpFill/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s-MX">
                <a:solidFill>
                  <a:prstClr val="white"/>
                </a:solidFill>
              </a:endParaRPr>
            </a:p>
          </p:txBody>
        </p:sp>
        <p:grpSp>
          <p:nvGrpSpPr>
            <p:cNvPr id="18" name="Grupo 22"/>
            <p:cNvGrpSpPr/>
            <p:nvPr/>
          </p:nvGrpSpPr>
          <p:grpSpPr>
            <a:xfrm>
              <a:off x="0" y="0"/>
              <a:ext cx="7430662" cy="4793026"/>
              <a:chOff x="0" y="0"/>
              <a:chExt cx="7430662" cy="4793026"/>
            </a:xfrm>
            <a:grpFill/>
          </p:grpSpPr>
          <p:grpSp>
            <p:nvGrpSpPr>
              <p:cNvPr id="21" name="Grupo 24"/>
              <p:cNvGrpSpPr/>
              <p:nvPr/>
            </p:nvGrpSpPr>
            <p:grpSpPr>
              <a:xfrm>
                <a:off x="0" y="0"/>
                <a:ext cx="7430662" cy="4793026"/>
                <a:chOff x="0" y="0"/>
                <a:chExt cx="7430656" cy="4793024"/>
              </a:xfrm>
              <a:grpFill/>
            </p:grpSpPr>
            <p:sp>
              <p:nvSpPr>
                <p:cNvPr id="28" name="Forma libre 31"/>
                <p:cNvSpPr/>
                <p:nvPr/>
              </p:nvSpPr>
              <p:spPr>
                <a:xfrm>
                  <a:off x="3453894" y="772273"/>
                  <a:ext cx="1093303" cy="1401177"/>
                </a:xfrm>
                <a:custGeom>
                  <a:avLst/>
                  <a:gdLst>
                    <a:gd name="connsiteX0" fmla="*/ 157369 w 1093304"/>
                    <a:gd name="connsiteY0" fmla="*/ 190500 h 1401178"/>
                    <a:gd name="connsiteX1" fmla="*/ 265043 w 1093304"/>
                    <a:gd name="connsiteY1" fmla="*/ 173935 h 1401178"/>
                    <a:gd name="connsiteX2" fmla="*/ 306456 w 1093304"/>
                    <a:gd name="connsiteY2" fmla="*/ 140804 h 1401178"/>
                    <a:gd name="connsiteX3" fmla="*/ 339587 w 1093304"/>
                    <a:gd name="connsiteY3" fmla="*/ 74544 h 1401178"/>
                    <a:gd name="connsiteX4" fmla="*/ 347869 w 1093304"/>
                    <a:gd name="connsiteY4" fmla="*/ 49696 h 1401178"/>
                    <a:gd name="connsiteX5" fmla="*/ 405847 w 1093304"/>
                    <a:gd name="connsiteY5" fmla="*/ 0 h 1401178"/>
                    <a:gd name="connsiteX6" fmla="*/ 670891 w 1093304"/>
                    <a:gd name="connsiteY6" fmla="*/ 8283 h 1401178"/>
                    <a:gd name="connsiteX7" fmla="*/ 720587 w 1093304"/>
                    <a:gd name="connsiteY7" fmla="*/ 41413 h 1401178"/>
                    <a:gd name="connsiteX8" fmla="*/ 745434 w 1093304"/>
                    <a:gd name="connsiteY8" fmla="*/ 57978 h 1401178"/>
                    <a:gd name="connsiteX9" fmla="*/ 786847 w 1093304"/>
                    <a:gd name="connsiteY9" fmla="*/ 99391 h 1401178"/>
                    <a:gd name="connsiteX10" fmla="*/ 803413 w 1093304"/>
                    <a:gd name="connsiteY10" fmla="*/ 115957 h 1401178"/>
                    <a:gd name="connsiteX11" fmla="*/ 844826 w 1093304"/>
                    <a:gd name="connsiteY11" fmla="*/ 149087 h 1401178"/>
                    <a:gd name="connsiteX12" fmla="*/ 877956 w 1093304"/>
                    <a:gd name="connsiteY12" fmla="*/ 223630 h 1401178"/>
                    <a:gd name="connsiteX13" fmla="*/ 894521 w 1093304"/>
                    <a:gd name="connsiteY13" fmla="*/ 240196 h 1401178"/>
                    <a:gd name="connsiteX14" fmla="*/ 919369 w 1093304"/>
                    <a:gd name="connsiteY14" fmla="*/ 298174 h 1401178"/>
                    <a:gd name="connsiteX15" fmla="*/ 935934 w 1093304"/>
                    <a:gd name="connsiteY15" fmla="*/ 323022 h 1401178"/>
                    <a:gd name="connsiteX16" fmla="*/ 944217 w 1093304"/>
                    <a:gd name="connsiteY16" fmla="*/ 347870 h 1401178"/>
                    <a:gd name="connsiteX17" fmla="*/ 969065 w 1093304"/>
                    <a:gd name="connsiteY17" fmla="*/ 364435 h 1401178"/>
                    <a:gd name="connsiteX18" fmla="*/ 993913 w 1093304"/>
                    <a:gd name="connsiteY18" fmla="*/ 405848 h 1401178"/>
                    <a:gd name="connsiteX19" fmla="*/ 1035326 w 1093304"/>
                    <a:gd name="connsiteY19" fmla="*/ 447261 h 1401178"/>
                    <a:gd name="connsiteX20" fmla="*/ 1068456 w 1093304"/>
                    <a:gd name="connsiteY20" fmla="*/ 496957 h 1401178"/>
                    <a:gd name="connsiteX21" fmla="*/ 1093304 w 1093304"/>
                    <a:gd name="connsiteY21" fmla="*/ 538370 h 1401178"/>
                    <a:gd name="connsiteX22" fmla="*/ 977347 w 1093304"/>
                    <a:gd name="connsiteY22" fmla="*/ 563217 h 1401178"/>
                    <a:gd name="connsiteX23" fmla="*/ 944217 w 1093304"/>
                    <a:gd name="connsiteY23" fmla="*/ 571500 h 1401178"/>
                    <a:gd name="connsiteX24" fmla="*/ 911087 w 1093304"/>
                    <a:gd name="connsiteY24" fmla="*/ 621196 h 1401178"/>
                    <a:gd name="connsiteX25" fmla="*/ 894521 w 1093304"/>
                    <a:gd name="connsiteY25" fmla="*/ 637761 h 1401178"/>
                    <a:gd name="connsiteX26" fmla="*/ 853108 w 1093304"/>
                    <a:gd name="connsiteY26" fmla="*/ 646044 h 1401178"/>
                    <a:gd name="connsiteX27" fmla="*/ 844826 w 1093304"/>
                    <a:gd name="connsiteY27" fmla="*/ 670891 h 1401178"/>
                    <a:gd name="connsiteX28" fmla="*/ 828260 w 1093304"/>
                    <a:gd name="connsiteY28" fmla="*/ 687457 h 1401178"/>
                    <a:gd name="connsiteX29" fmla="*/ 836543 w 1093304"/>
                    <a:gd name="connsiteY29" fmla="*/ 737152 h 1401178"/>
                    <a:gd name="connsiteX30" fmla="*/ 894521 w 1093304"/>
                    <a:gd name="connsiteY30" fmla="*/ 745435 h 1401178"/>
                    <a:gd name="connsiteX31" fmla="*/ 886239 w 1093304"/>
                    <a:gd name="connsiteY31" fmla="*/ 795130 h 1401178"/>
                    <a:gd name="connsiteX32" fmla="*/ 836543 w 1093304"/>
                    <a:gd name="connsiteY32" fmla="*/ 811696 h 1401178"/>
                    <a:gd name="connsiteX33" fmla="*/ 811695 w 1093304"/>
                    <a:gd name="connsiteY33" fmla="*/ 819978 h 1401178"/>
                    <a:gd name="connsiteX34" fmla="*/ 795130 w 1093304"/>
                    <a:gd name="connsiteY34" fmla="*/ 836544 h 1401178"/>
                    <a:gd name="connsiteX35" fmla="*/ 745434 w 1093304"/>
                    <a:gd name="connsiteY35" fmla="*/ 869674 h 1401178"/>
                    <a:gd name="connsiteX36" fmla="*/ 728869 w 1093304"/>
                    <a:gd name="connsiteY36" fmla="*/ 894522 h 1401178"/>
                    <a:gd name="connsiteX37" fmla="*/ 737152 w 1093304"/>
                    <a:gd name="connsiteY37" fmla="*/ 919370 h 1401178"/>
                    <a:gd name="connsiteX38" fmla="*/ 795130 w 1093304"/>
                    <a:gd name="connsiteY38" fmla="*/ 985630 h 1401178"/>
                    <a:gd name="connsiteX39" fmla="*/ 819978 w 1093304"/>
                    <a:gd name="connsiteY39" fmla="*/ 1035326 h 1401178"/>
                    <a:gd name="connsiteX40" fmla="*/ 836543 w 1093304"/>
                    <a:gd name="connsiteY40" fmla="*/ 1060174 h 1401178"/>
                    <a:gd name="connsiteX41" fmla="*/ 853108 w 1093304"/>
                    <a:gd name="connsiteY41" fmla="*/ 1109870 h 1401178"/>
                    <a:gd name="connsiteX42" fmla="*/ 877956 w 1093304"/>
                    <a:gd name="connsiteY42" fmla="*/ 1126435 h 1401178"/>
                    <a:gd name="connsiteX43" fmla="*/ 902804 w 1093304"/>
                    <a:gd name="connsiteY43" fmla="*/ 1151283 h 1401178"/>
                    <a:gd name="connsiteX44" fmla="*/ 927652 w 1093304"/>
                    <a:gd name="connsiteY44" fmla="*/ 1159565 h 1401178"/>
                    <a:gd name="connsiteX45" fmla="*/ 952500 w 1093304"/>
                    <a:gd name="connsiteY45" fmla="*/ 1176130 h 1401178"/>
                    <a:gd name="connsiteX46" fmla="*/ 977347 w 1093304"/>
                    <a:gd name="connsiteY46" fmla="*/ 1184413 h 1401178"/>
                    <a:gd name="connsiteX47" fmla="*/ 960782 w 1093304"/>
                    <a:gd name="connsiteY47" fmla="*/ 1209261 h 1401178"/>
                    <a:gd name="connsiteX48" fmla="*/ 861391 w 1093304"/>
                    <a:gd name="connsiteY48" fmla="*/ 1217544 h 1401178"/>
                    <a:gd name="connsiteX49" fmla="*/ 853108 w 1093304"/>
                    <a:gd name="connsiteY49" fmla="*/ 1242391 h 1401178"/>
                    <a:gd name="connsiteX50" fmla="*/ 844826 w 1093304"/>
                    <a:gd name="connsiteY50" fmla="*/ 1325217 h 1401178"/>
                    <a:gd name="connsiteX51" fmla="*/ 828260 w 1093304"/>
                    <a:gd name="connsiteY51" fmla="*/ 1341783 h 1401178"/>
                    <a:gd name="connsiteX52" fmla="*/ 819978 w 1093304"/>
                    <a:gd name="connsiteY52" fmla="*/ 1366630 h 1401178"/>
                    <a:gd name="connsiteX53" fmla="*/ 811695 w 1093304"/>
                    <a:gd name="connsiteY53" fmla="*/ 1399761 h 1401178"/>
                    <a:gd name="connsiteX54" fmla="*/ 786847 w 1093304"/>
                    <a:gd name="connsiteY54" fmla="*/ 1391478 h 1401178"/>
                    <a:gd name="connsiteX55" fmla="*/ 770282 w 1093304"/>
                    <a:gd name="connsiteY55" fmla="*/ 1366630 h 1401178"/>
                    <a:gd name="connsiteX56" fmla="*/ 621195 w 1093304"/>
                    <a:gd name="connsiteY56" fmla="*/ 1325217 h 1401178"/>
                    <a:gd name="connsiteX57" fmla="*/ 596347 w 1093304"/>
                    <a:gd name="connsiteY57" fmla="*/ 1308652 h 1401178"/>
                    <a:gd name="connsiteX58" fmla="*/ 579782 w 1093304"/>
                    <a:gd name="connsiteY58" fmla="*/ 1283804 h 1401178"/>
                    <a:gd name="connsiteX59" fmla="*/ 530087 w 1093304"/>
                    <a:gd name="connsiteY59" fmla="*/ 1267239 h 1401178"/>
                    <a:gd name="connsiteX60" fmla="*/ 513521 w 1093304"/>
                    <a:gd name="connsiteY60" fmla="*/ 1250674 h 1401178"/>
                    <a:gd name="connsiteX61" fmla="*/ 389282 w 1093304"/>
                    <a:gd name="connsiteY61" fmla="*/ 1225826 h 1401178"/>
                    <a:gd name="connsiteX62" fmla="*/ 323021 w 1093304"/>
                    <a:gd name="connsiteY62" fmla="*/ 1234109 h 1401178"/>
                    <a:gd name="connsiteX63" fmla="*/ 314739 w 1093304"/>
                    <a:gd name="connsiteY63" fmla="*/ 1258957 h 1401178"/>
                    <a:gd name="connsiteX64" fmla="*/ 298173 w 1093304"/>
                    <a:gd name="connsiteY64" fmla="*/ 1275522 h 1401178"/>
                    <a:gd name="connsiteX65" fmla="*/ 248478 w 1093304"/>
                    <a:gd name="connsiteY65" fmla="*/ 1292087 h 1401178"/>
                    <a:gd name="connsiteX66" fmla="*/ 215347 w 1093304"/>
                    <a:gd name="connsiteY66" fmla="*/ 1283804 h 1401178"/>
                    <a:gd name="connsiteX67" fmla="*/ 198782 w 1093304"/>
                    <a:gd name="connsiteY67" fmla="*/ 1258957 h 1401178"/>
                    <a:gd name="connsiteX68" fmla="*/ 182217 w 1093304"/>
                    <a:gd name="connsiteY68" fmla="*/ 1242391 h 1401178"/>
                    <a:gd name="connsiteX69" fmla="*/ 165652 w 1093304"/>
                    <a:gd name="connsiteY69" fmla="*/ 1217544 h 1401178"/>
                    <a:gd name="connsiteX70" fmla="*/ 115956 w 1093304"/>
                    <a:gd name="connsiteY70" fmla="*/ 1159565 h 1401178"/>
                    <a:gd name="connsiteX71" fmla="*/ 124239 w 1093304"/>
                    <a:gd name="connsiteY71" fmla="*/ 1126435 h 1401178"/>
                    <a:gd name="connsiteX72" fmla="*/ 157369 w 1093304"/>
                    <a:gd name="connsiteY72" fmla="*/ 1076739 h 1401178"/>
                    <a:gd name="connsiteX73" fmla="*/ 149087 w 1093304"/>
                    <a:gd name="connsiteY73" fmla="*/ 927652 h 1401178"/>
                    <a:gd name="connsiteX74" fmla="*/ 132521 w 1093304"/>
                    <a:gd name="connsiteY74" fmla="*/ 902804 h 1401178"/>
                    <a:gd name="connsiteX75" fmla="*/ 124239 w 1093304"/>
                    <a:gd name="connsiteY75" fmla="*/ 877957 h 1401178"/>
                    <a:gd name="connsiteX76" fmla="*/ 82826 w 1093304"/>
                    <a:gd name="connsiteY76" fmla="*/ 828261 h 1401178"/>
                    <a:gd name="connsiteX77" fmla="*/ 49695 w 1093304"/>
                    <a:gd name="connsiteY77" fmla="*/ 786848 h 1401178"/>
                    <a:gd name="connsiteX78" fmla="*/ 33130 w 1093304"/>
                    <a:gd name="connsiteY78" fmla="*/ 720587 h 1401178"/>
                    <a:gd name="connsiteX79" fmla="*/ 16565 w 1093304"/>
                    <a:gd name="connsiteY79" fmla="*/ 695739 h 1401178"/>
                    <a:gd name="connsiteX80" fmla="*/ 0 w 1093304"/>
                    <a:gd name="connsiteY80" fmla="*/ 646044 h 1401178"/>
                    <a:gd name="connsiteX81" fmla="*/ 8282 w 1093304"/>
                    <a:gd name="connsiteY81" fmla="*/ 472109 h 1401178"/>
                    <a:gd name="connsiteX82" fmla="*/ 16565 w 1093304"/>
                    <a:gd name="connsiteY82" fmla="*/ 447261 h 1401178"/>
                    <a:gd name="connsiteX83" fmla="*/ 41413 w 1093304"/>
                    <a:gd name="connsiteY83" fmla="*/ 430696 h 1401178"/>
                    <a:gd name="connsiteX84" fmla="*/ 57978 w 1093304"/>
                    <a:gd name="connsiteY84" fmla="*/ 414130 h 1401178"/>
                    <a:gd name="connsiteX85" fmla="*/ 66260 w 1093304"/>
                    <a:gd name="connsiteY85" fmla="*/ 389283 h 1401178"/>
                    <a:gd name="connsiteX86" fmla="*/ 82826 w 1093304"/>
                    <a:gd name="connsiteY86" fmla="*/ 372717 h 1401178"/>
                    <a:gd name="connsiteX87" fmla="*/ 99391 w 1093304"/>
                    <a:gd name="connsiteY87" fmla="*/ 347870 h 1401178"/>
                    <a:gd name="connsiteX88" fmla="*/ 132521 w 1093304"/>
                    <a:gd name="connsiteY88" fmla="*/ 273326 h 1401178"/>
                    <a:gd name="connsiteX89" fmla="*/ 157369 w 1093304"/>
                    <a:gd name="connsiteY89" fmla="*/ 265044 h 1401178"/>
                    <a:gd name="connsiteX90" fmla="*/ 157369 w 1093304"/>
                    <a:gd name="connsiteY90" fmla="*/ 190500 h 14011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</a:cxnLst>
                  <a:rect l="l" t="t" r="r" b="b"/>
                  <a:pathLst>
                    <a:path w="1093304" h="1401178">
                      <a:moveTo>
                        <a:pt x="157369" y="190500"/>
                      </a:moveTo>
                      <a:cubicBezTo>
                        <a:pt x="175315" y="175315"/>
                        <a:pt x="239939" y="184693"/>
                        <a:pt x="265043" y="173935"/>
                      </a:cubicBezTo>
                      <a:cubicBezTo>
                        <a:pt x="283330" y="166098"/>
                        <a:pt x="293097" y="154164"/>
                        <a:pt x="306456" y="140804"/>
                      </a:cubicBezTo>
                      <a:cubicBezTo>
                        <a:pt x="325490" y="83701"/>
                        <a:pt x="310674" y="103455"/>
                        <a:pt x="339587" y="74544"/>
                      </a:cubicBezTo>
                      <a:cubicBezTo>
                        <a:pt x="342348" y="66261"/>
                        <a:pt x="342794" y="56800"/>
                        <a:pt x="347869" y="49696"/>
                      </a:cubicBezTo>
                      <a:cubicBezTo>
                        <a:pt x="366127" y="24134"/>
                        <a:pt x="381970" y="15918"/>
                        <a:pt x="405847" y="0"/>
                      </a:cubicBezTo>
                      <a:cubicBezTo>
                        <a:pt x="494195" y="2761"/>
                        <a:pt x="582644" y="3240"/>
                        <a:pt x="670891" y="8283"/>
                      </a:cubicBezTo>
                      <a:cubicBezTo>
                        <a:pt x="699022" y="9890"/>
                        <a:pt x="700071" y="24316"/>
                        <a:pt x="720587" y="41413"/>
                      </a:cubicBezTo>
                      <a:cubicBezTo>
                        <a:pt x="728234" y="47786"/>
                        <a:pt x="737943" y="51423"/>
                        <a:pt x="745434" y="57978"/>
                      </a:cubicBezTo>
                      <a:cubicBezTo>
                        <a:pt x="760126" y="70834"/>
                        <a:pt x="773043" y="85587"/>
                        <a:pt x="786847" y="99391"/>
                      </a:cubicBezTo>
                      <a:cubicBezTo>
                        <a:pt x="792369" y="104913"/>
                        <a:pt x="796915" y="111625"/>
                        <a:pt x="803413" y="115957"/>
                      </a:cubicBezTo>
                      <a:cubicBezTo>
                        <a:pt x="834757" y="136854"/>
                        <a:pt x="821221" y="125484"/>
                        <a:pt x="844826" y="149087"/>
                      </a:cubicBezTo>
                      <a:cubicBezTo>
                        <a:pt x="857962" y="188495"/>
                        <a:pt x="855454" y="195503"/>
                        <a:pt x="877956" y="223630"/>
                      </a:cubicBezTo>
                      <a:cubicBezTo>
                        <a:pt x="882834" y="229728"/>
                        <a:pt x="888999" y="234674"/>
                        <a:pt x="894521" y="240196"/>
                      </a:cubicBezTo>
                      <a:cubicBezTo>
                        <a:pt x="903814" y="268072"/>
                        <a:pt x="902994" y="269517"/>
                        <a:pt x="919369" y="298174"/>
                      </a:cubicBezTo>
                      <a:cubicBezTo>
                        <a:pt x="924308" y="306817"/>
                        <a:pt x="931482" y="314118"/>
                        <a:pt x="935934" y="323022"/>
                      </a:cubicBezTo>
                      <a:cubicBezTo>
                        <a:pt x="939839" y="330831"/>
                        <a:pt x="938763" y="341052"/>
                        <a:pt x="944217" y="347870"/>
                      </a:cubicBezTo>
                      <a:cubicBezTo>
                        <a:pt x="950436" y="355643"/>
                        <a:pt x="960782" y="358913"/>
                        <a:pt x="969065" y="364435"/>
                      </a:cubicBezTo>
                      <a:cubicBezTo>
                        <a:pt x="983448" y="407588"/>
                        <a:pt x="967925" y="373363"/>
                        <a:pt x="993913" y="405848"/>
                      </a:cubicBezTo>
                      <a:cubicBezTo>
                        <a:pt x="1025468" y="445290"/>
                        <a:pt x="992727" y="418863"/>
                        <a:pt x="1035326" y="447261"/>
                      </a:cubicBezTo>
                      <a:cubicBezTo>
                        <a:pt x="1046369" y="463826"/>
                        <a:pt x="1062160" y="478070"/>
                        <a:pt x="1068456" y="496957"/>
                      </a:cubicBezTo>
                      <a:cubicBezTo>
                        <a:pt x="1079209" y="529212"/>
                        <a:pt x="1070566" y="515630"/>
                        <a:pt x="1093304" y="538370"/>
                      </a:cubicBezTo>
                      <a:cubicBezTo>
                        <a:pt x="1022491" y="561974"/>
                        <a:pt x="1060935" y="552769"/>
                        <a:pt x="977347" y="563217"/>
                      </a:cubicBezTo>
                      <a:cubicBezTo>
                        <a:pt x="966304" y="565978"/>
                        <a:pt x="952784" y="564004"/>
                        <a:pt x="944217" y="571500"/>
                      </a:cubicBezTo>
                      <a:cubicBezTo>
                        <a:pt x="929234" y="584610"/>
                        <a:pt x="925165" y="607119"/>
                        <a:pt x="911087" y="621196"/>
                      </a:cubicBezTo>
                      <a:cubicBezTo>
                        <a:pt x="905565" y="626718"/>
                        <a:pt x="901699" y="634685"/>
                        <a:pt x="894521" y="637761"/>
                      </a:cubicBezTo>
                      <a:cubicBezTo>
                        <a:pt x="881582" y="643306"/>
                        <a:pt x="866912" y="643283"/>
                        <a:pt x="853108" y="646044"/>
                      </a:cubicBezTo>
                      <a:cubicBezTo>
                        <a:pt x="850347" y="654326"/>
                        <a:pt x="849318" y="663405"/>
                        <a:pt x="844826" y="670891"/>
                      </a:cubicBezTo>
                      <a:cubicBezTo>
                        <a:pt x="840808" y="677587"/>
                        <a:pt x="829229" y="679708"/>
                        <a:pt x="828260" y="687457"/>
                      </a:cubicBezTo>
                      <a:cubicBezTo>
                        <a:pt x="826177" y="704121"/>
                        <a:pt x="833782" y="720587"/>
                        <a:pt x="836543" y="737152"/>
                      </a:cubicBezTo>
                      <a:cubicBezTo>
                        <a:pt x="894522" y="717826"/>
                        <a:pt x="880718" y="704022"/>
                        <a:pt x="894521" y="745435"/>
                      </a:cubicBezTo>
                      <a:cubicBezTo>
                        <a:pt x="891760" y="762000"/>
                        <a:pt x="897298" y="782492"/>
                        <a:pt x="886239" y="795130"/>
                      </a:cubicBezTo>
                      <a:cubicBezTo>
                        <a:pt x="874741" y="808271"/>
                        <a:pt x="853108" y="806174"/>
                        <a:pt x="836543" y="811696"/>
                      </a:cubicBezTo>
                      <a:lnTo>
                        <a:pt x="811695" y="819978"/>
                      </a:lnTo>
                      <a:cubicBezTo>
                        <a:pt x="806173" y="825500"/>
                        <a:pt x="801377" y="831859"/>
                        <a:pt x="795130" y="836544"/>
                      </a:cubicBezTo>
                      <a:cubicBezTo>
                        <a:pt x="779203" y="848489"/>
                        <a:pt x="745434" y="869674"/>
                        <a:pt x="745434" y="869674"/>
                      </a:cubicBezTo>
                      <a:cubicBezTo>
                        <a:pt x="739912" y="877957"/>
                        <a:pt x="730505" y="884703"/>
                        <a:pt x="728869" y="894522"/>
                      </a:cubicBezTo>
                      <a:cubicBezTo>
                        <a:pt x="727434" y="903134"/>
                        <a:pt x="733247" y="911561"/>
                        <a:pt x="737152" y="919370"/>
                      </a:cubicBezTo>
                      <a:cubicBezTo>
                        <a:pt x="761859" y="968782"/>
                        <a:pt x="751949" y="920857"/>
                        <a:pt x="795130" y="985630"/>
                      </a:cubicBezTo>
                      <a:cubicBezTo>
                        <a:pt x="842603" y="1056840"/>
                        <a:pt x="785686" y="966743"/>
                        <a:pt x="819978" y="1035326"/>
                      </a:cubicBezTo>
                      <a:cubicBezTo>
                        <a:pt x="824430" y="1044230"/>
                        <a:pt x="832500" y="1051077"/>
                        <a:pt x="836543" y="1060174"/>
                      </a:cubicBezTo>
                      <a:cubicBezTo>
                        <a:pt x="843635" y="1076130"/>
                        <a:pt x="838579" y="1100184"/>
                        <a:pt x="853108" y="1109870"/>
                      </a:cubicBezTo>
                      <a:cubicBezTo>
                        <a:pt x="861391" y="1115392"/>
                        <a:pt x="870309" y="1120062"/>
                        <a:pt x="877956" y="1126435"/>
                      </a:cubicBezTo>
                      <a:cubicBezTo>
                        <a:pt x="886955" y="1133934"/>
                        <a:pt x="893058" y="1144786"/>
                        <a:pt x="902804" y="1151283"/>
                      </a:cubicBezTo>
                      <a:cubicBezTo>
                        <a:pt x="910068" y="1156126"/>
                        <a:pt x="919369" y="1156804"/>
                        <a:pt x="927652" y="1159565"/>
                      </a:cubicBezTo>
                      <a:cubicBezTo>
                        <a:pt x="935935" y="1165087"/>
                        <a:pt x="943596" y="1171678"/>
                        <a:pt x="952500" y="1176130"/>
                      </a:cubicBezTo>
                      <a:cubicBezTo>
                        <a:pt x="960309" y="1180034"/>
                        <a:pt x="975230" y="1175943"/>
                        <a:pt x="977347" y="1184413"/>
                      </a:cubicBezTo>
                      <a:cubicBezTo>
                        <a:pt x="979761" y="1194070"/>
                        <a:pt x="970353" y="1206526"/>
                        <a:pt x="960782" y="1209261"/>
                      </a:cubicBezTo>
                      <a:cubicBezTo>
                        <a:pt x="928816" y="1218394"/>
                        <a:pt x="894521" y="1214783"/>
                        <a:pt x="861391" y="1217544"/>
                      </a:cubicBezTo>
                      <a:cubicBezTo>
                        <a:pt x="858630" y="1225826"/>
                        <a:pt x="854436" y="1233762"/>
                        <a:pt x="853108" y="1242391"/>
                      </a:cubicBezTo>
                      <a:cubicBezTo>
                        <a:pt x="848889" y="1269815"/>
                        <a:pt x="851555" y="1298299"/>
                        <a:pt x="844826" y="1325217"/>
                      </a:cubicBezTo>
                      <a:cubicBezTo>
                        <a:pt x="842932" y="1332793"/>
                        <a:pt x="833782" y="1336261"/>
                        <a:pt x="828260" y="1341783"/>
                      </a:cubicBezTo>
                      <a:cubicBezTo>
                        <a:pt x="825499" y="1350065"/>
                        <a:pt x="822376" y="1358236"/>
                        <a:pt x="819978" y="1366630"/>
                      </a:cubicBezTo>
                      <a:cubicBezTo>
                        <a:pt x="816851" y="1377576"/>
                        <a:pt x="820802" y="1392931"/>
                        <a:pt x="811695" y="1399761"/>
                      </a:cubicBezTo>
                      <a:cubicBezTo>
                        <a:pt x="804710" y="1404999"/>
                        <a:pt x="795130" y="1394239"/>
                        <a:pt x="786847" y="1391478"/>
                      </a:cubicBezTo>
                      <a:cubicBezTo>
                        <a:pt x="781325" y="1383195"/>
                        <a:pt x="777773" y="1373185"/>
                        <a:pt x="770282" y="1366630"/>
                      </a:cubicBezTo>
                      <a:cubicBezTo>
                        <a:pt x="713283" y="1316755"/>
                        <a:pt x="706431" y="1332320"/>
                        <a:pt x="621195" y="1325217"/>
                      </a:cubicBezTo>
                      <a:cubicBezTo>
                        <a:pt x="612912" y="1319695"/>
                        <a:pt x="603386" y="1315691"/>
                        <a:pt x="596347" y="1308652"/>
                      </a:cubicBezTo>
                      <a:cubicBezTo>
                        <a:pt x="589308" y="1301613"/>
                        <a:pt x="588223" y="1289080"/>
                        <a:pt x="579782" y="1283804"/>
                      </a:cubicBezTo>
                      <a:cubicBezTo>
                        <a:pt x="564975" y="1274550"/>
                        <a:pt x="530087" y="1267239"/>
                        <a:pt x="530087" y="1267239"/>
                      </a:cubicBezTo>
                      <a:cubicBezTo>
                        <a:pt x="524565" y="1261717"/>
                        <a:pt x="520506" y="1254166"/>
                        <a:pt x="513521" y="1250674"/>
                      </a:cubicBezTo>
                      <a:cubicBezTo>
                        <a:pt x="471570" y="1229699"/>
                        <a:pt x="436132" y="1231032"/>
                        <a:pt x="389282" y="1225826"/>
                      </a:cubicBezTo>
                      <a:cubicBezTo>
                        <a:pt x="367195" y="1228587"/>
                        <a:pt x="343361" y="1225069"/>
                        <a:pt x="323021" y="1234109"/>
                      </a:cubicBezTo>
                      <a:cubicBezTo>
                        <a:pt x="315043" y="1237655"/>
                        <a:pt x="319231" y="1251471"/>
                        <a:pt x="314739" y="1258957"/>
                      </a:cubicBezTo>
                      <a:cubicBezTo>
                        <a:pt x="310721" y="1265653"/>
                        <a:pt x="305158" y="1272030"/>
                        <a:pt x="298173" y="1275522"/>
                      </a:cubicBezTo>
                      <a:cubicBezTo>
                        <a:pt x="282555" y="1283331"/>
                        <a:pt x="248478" y="1292087"/>
                        <a:pt x="248478" y="1292087"/>
                      </a:cubicBezTo>
                      <a:cubicBezTo>
                        <a:pt x="237434" y="1289326"/>
                        <a:pt x="224819" y="1290118"/>
                        <a:pt x="215347" y="1283804"/>
                      </a:cubicBezTo>
                      <a:cubicBezTo>
                        <a:pt x="207065" y="1278282"/>
                        <a:pt x="205000" y="1266730"/>
                        <a:pt x="198782" y="1258957"/>
                      </a:cubicBezTo>
                      <a:cubicBezTo>
                        <a:pt x="193904" y="1252859"/>
                        <a:pt x="187095" y="1248489"/>
                        <a:pt x="182217" y="1242391"/>
                      </a:cubicBezTo>
                      <a:cubicBezTo>
                        <a:pt x="175999" y="1234618"/>
                        <a:pt x="172130" y="1225102"/>
                        <a:pt x="165652" y="1217544"/>
                      </a:cubicBezTo>
                      <a:cubicBezTo>
                        <a:pt x="105401" y="1147252"/>
                        <a:pt x="153983" y="1216607"/>
                        <a:pt x="115956" y="1159565"/>
                      </a:cubicBezTo>
                      <a:cubicBezTo>
                        <a:pt x="118717" y="1148522"/>
                        <a:pt x="119148" y="1136616"/>
                        <a:pt x="124239" y="1126435"/>
                      </a:cubicBezTo>
                      <a:cubicBezTo>
                        <a:pt x="133143" y="1108628"/>
                        <a:pt x="157369" y="1076739"/>
                        <a:pt x="157369" y="1076739"/>
                      </a:cubicBezTo>
                      <a:cubicBezTo>
                        <a:pt x="154608" y="1027043"/>
                        <a:pt x="156126" y="976924"/>
                        <a:pt x="149087" y="927652"/>
                      </a:cubicBezTo>
                      <a:cubicBezTo>
                        <a:pt x="147679" y="917797"/>
                        <a:pt x="136973" y="911708"/>
                        <a:pt x="132521" y="902804"/>
                      </a:cubicBezTo>
                      <a:cubicBezTo>
                        <a:pt x="128617" y="894995"/>
                        <a:pt x="128143" y="885766"/>
                        <a:pt x="124239" y="877957"/>
                      </a:cubicBezTo>
                      <a:cubicBezTo>
                        <a:pt x="112709" y="854897"/>
                        <a:pt x="101141" y="846577"/>
                        <a:pt x="82826" y="828261"/>
                      </a:cubicBezTo>
                      <a:cubicBezTo>
                        <a:pt x="62006" y="765802"/>
                        <a:pt x="92513" y="840371"/>
                        <a:pt x="49695" y="786848"/>
                      </a:cubicBezTo>
                      <a:cubicBezTo>
                        <a:pt x="42484" y="777835"/>
                        <a:pt x="34220" y="723493"/>
                        <a:pt x="33130" y="720587"/>
                      </a:cubicBezTo>
                      <a:cubicBezTo>
                        <a:pt x="29635" y="711266"/>
                        <a:pt x="20608" y="704836"/>
                        <a:pt x="16565" y="695739"/>
                      </a:cubicBezTo>
                      <a:cubicBezTo>
                        <a:pt x="9473" y="679783"/>
                        <a:pt x="0" y="646044"/>
                        <a:pt x="0" y="646044"/>
                      </a:cubicBezTo>
                      <a:cubicBezTo>
                        <a:pt x="2761" y="588066"/>
                        <a:pt x="3462" y="529953"/>
                        <a:pt x="8282" y="472109"/>
                      </a:cubicBezTo>
                      <a:cubicBezTo>
                        <a:pt x="9007" y="463408"/>
                        <a:pt x="11111" y="454079"/>
                        <a:pt x="16565" y="447261"/>
                      </a:cubicBezTo>
                      <a:cubicBezTo>
                        <a:pt x="22784" y="439488"/>
                        <a:pt x="33640" y="436915"/>
                        <a:pt x="41413" y="430696"/>
                      </a:cubicBezTo>
                      <a:cubicBezTo>
                        <a:pt x="47511" y="425818"/>
                        <a:pt x="52456" y="419652"/>
                        <a:pt x="57978" y="414130"/>
                      </a:cubicBezTo>
                      <a:cubicBezTo>
                        <a:pt x="60739" y="405848"/>
                        <a:pt x="61768" y="396769"/>
                        <a:pt x="66260" y="389283"/>
                      </a:cubicBezTo>
                      <a:cubicBezTo>
                        <a:pt x="70278" y="382587"/>
                        <a:pt x="77948" y="378815"/>
                        <a:pt x="82826" y="372717"/>
                      </a:cubicBezTo>
                      <a:cubicBezTo>
                        <a:pt x="89044" y="364944"/>
                        <a:pt x="93869" y="356152"/>
                        <a:pt x="99391" y="347870"/>
                      </a:cubicBezTo>
                      <a:cubicBezTo>
                        <a:pt x="104452" y="332686"/>
                        <a:pt x="114623" y="287644"/>
                        <a:pt x="132521" y="273326"/>
                      </a:cubicBezTo>
                      <a:cubicBezTo>
                        <a:pt x="139339" y="267872"/>
                        <a:pt x="149086" y="267805"/>
                        <a:pt x="157369" y="265044"/>
                      </a:cubicBezTo>
                      <a:cubicBezTo>
                        <a:pt x="194865" y="227548"/>
                        <a:pt x="139423" y="205685"/>
                        <a:pt x="157369" y="190500"/>
                      </a:cubicBezTo>
                      <a:close/>
                    </a:path>
                  </a:pathLst>
                </a:custGeom>
                <a:grpFill/>
                <a:ln w="12700">
                  <a:solidFill>
                    <a:schemeClr val="accent6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Forma libre 32"/>
                <p:cNvSpPr/>
                <p:nvPr/>
              </p:nvSpPr>
              <p:spPr>
                <a:xfrm>
                  <a:off x="4480937" y="1310560"/>
                  <a:ext cx="778564" cy="1484266"/>
                </a:xfrm>
                <a:custGeom>
                  <a:avLst/>
                  <a:gdLst>
                    <a:gd name="connsiteX0" fmla="*/ 99391 w 778565"/>
                    <a:gd name="connsiteY0" fmla="*/ 83 h 1484267"/>
                    <a:gd name="connsiteX1" fmla="*/ 140804 w 778565"/>
                    <a:gd name="connsiteY1" fmla="*/ 33213 h 1484267"/>
                    <a:gd name="connsiteX2" fmla="*/ 157370 w 778565"/>
                    <a:gd name="connsiteY2" fmla="*/ 49778 h 1484267"/>
                    <a:gd name="connsiteX3" fmla="*/ 173935 w 778565"/>
                    <a:gd name="connsiteY3" fmla="*/ 99474 h 1484267"/>
                    <a:gd name="connsiteX4" fmla="*/ 207065 w 778565"/>
                    <a:gd name="connsiteY4" fmla="*/ 149170 h 1484267"/>
                    <a:gd name="connsiteX5" fmla="*/ 231913 w 778565"/>
                    <a:gd name="connsiteY5" fmla="*/ 240278 h 1484267"/>
                    <a:gd name="connsiteX6" fmla="*/ 240196 w 778565"/>
                    <a:gd name="connsiteY6" fmla="*/ 265126 h 1484267"/>
                    <a:gd name="connsiteX7" fmla="*/ 248478 w 778565"/>
                    <a:gd name="connsiteY7" fmla="*/ 289974 h 1484267"/>
                    <a:gd name="connsiteX8" fmla="*/ 265044 w 778565"/>
                    <a:gd name="connsiteY8" fmla="*/ 314822 h 1484267"/>
                    <a:gd name="connsiteX9" fmla="*/ 273326 w 778565"/>
                    <a:gd name="connsiteY9" fmla="*/ 339670 h 1484267"/>
                    <a:gd name="connsiteX10" fmla="*/ 298174 w 778565"/>
                    <a:gd name="connsiteY10" fmla="*/ 347952 h 1484267"/>
                    <a:gd name="connsiteX11" fmla="*/ 323022 w 778565"/>
                    <a:gd name="connsiteY11" fmla="*/ 364517 h 1484267"/>
                    <a:gd name="connsiteX12" fmla="*/ 339587 w 778565"/>
                    <a:gd name="connsiteY12" fmla="*/ 381083 h 1484267"/>
                    <a:gd name="connsiteX13" fmla="*/ 372717 w 778565"/>
                    <a:gd name="connsiteY13" fmla="*/ 389365 h 1484267"/>
                    <a:gd name="connsiteX14" fmla="*/ 438978 w 778565"/>
                    <a:gd name="connsiteY14" fmla="*/ 422496 h 1484267"/>
                    <a:gd name="connsiteX15" fmla="*/ 463826 w 778565"/>
                    <a:gd name="connsiteY15" fmla="*/ 430778 h 1484267"/>
                    <a:gd name="connsiteX16" fmla="*/ 488674 w 778565"/>
                    <a:gd name="connsiteY16" fmla="*/ 439061 h 1484267"/>
                    <a:gd name="connsiteX17" fmla="*/ 596348 w 778565"/>
                    <a:gd name="connsiteY17" fmla="*/ 455626 h 1484267"/>
                    <a:gd name="connsiteX18" fmla="*/ 695739 w 778565"/>
                    <a:gd name="connsiteY18" fmla="*/ 472191 h 1484267"/>
                    <a:gd name="connsiteX19" fmla="*/ 720587 w 778565"/>
                    <a:gd name="connsiteY19" fmla="*/ 480474 h 1484267"/>
                    <a:gd name="connsiteX20" fmla="*/ 778565 w 778565"/>
                    <a:gd name="connsiteY20" fmla="*/ 488757 h 1484267"/>
                    <a:gd name="connsiteX21" fmla="*/ 753717 w 778565"/>
                    <a:gd name="connsiteY21" fmla="*/ 612996 h 1484267"/>
                    <a:gd name="connsiteX22" fmla="*/ 737152 w 778565"/>
                    <a:gd name="connsiteY22" fmla="*/ 637843 h 1484267"/>
                    <a:gd name="connsiteX23" fmla="*/ 704022 w 778565"/>
                    <a:gd name="connsiteY23" fmla="*/ 646126 h 1484267"/>
                    <a:gd name="connsiteX24" fmla="*/ 679174 w 778565"/>
                    <a:gd name="connsiteY24" fmla="*/ 670974 h 1484267"/>
                    <a:gd name="connsiteX25" fmla="*/ 646044 w 778565"/>
                    <a:gd name="connsiteY25" fmla="*/ 745517 h 1484267"/>
                    <a:gd name="connsiteX26" fmla="*/ 629478 w 778565"/>
                    <a:gd name="connsiteY26" fmla="*/ 811778 h 1484267"/>
                    <a:gd name="connsiteX27" fmla="*/ 621196 w 778565"/>
                    <a:gd name="connsiteY27" fmla="*/ 878039 h 1484267"/>
                    <a:gd name="connsiteX28" fmla="*/ 612913 w 778565"/>
                    <a:gd name="connsiteY28" fmla="*/ 927735 h 1484267"/>
                    <a:gd name="connsiteX29" fmla="*/ 596348 w 778565"/>
                    <a:gd name="connsiteY29" fmla="*/ 1408126 h 1484267"/>
                    <a:gd name="connsiteX30" fmla="*/ 588065 w 778565"/>
                    <a:gd name="connsiteY30" fmla="*/ 1482670 h 1484267"/>
                    <a:gd name="connsiteX31" fmla="*/ 571500 w 778565"/>
                    <a:gd name="connsiteY31" fmla="*/ 1466104 h 1484267"/>
                    <a:gd name="connsiteX32" fmla="*/ 496957 w 778565"/>
                    <a:gd name="connsiteY32" fmla="*/ 1424691 h 1484267"/>
                    <a:gd name="connsiteX33" fmla="*/ 281609 w 778565"/>
                    <a:gd name="connsiteY33" fmla="*/ 1416409 h 1484267"/>
                    <a:gd name="connsiteX34" fmla="*/ 223630 w 778565"/>
                    <a:gd name="connsiteY34" fmla="*/ 1366713 h 1484267"/>
                    <a:gd name="connsiteX35" fmla="*/ 173935 w 778565"/>
                    <a:gd name="connsiteY35" fmla="*/ 1350148 h 1484267"/>
                    <a:gd name="connsiteX36" fmla="*/ 124239 w 778565"/>
                    <a:gd name="connsiteY36" fmla="*/ 1333583 h 1484267"/>
                    <a:gd name="connsiteX37" fmla="*/ 74544 w 778565"/>
                    <a:gd name="connsiteY37" fmla="*/ 1325300 h 1484267"/>
                    <a:gd name="connsiteX38" fmla="*/ 49696 w 778565"/>
                    <a:gd name="connsiteY38" fmla="*/ 1283887 h 1484267"/>
                    <a:gd name="connsiteX39" fmla="*/ 33130 w 778565"/>
                    <a:gd name="connsiteY39" fmla="*/ 1267322 h 1484267"/>
                    <a:gd name="connsiteX40" fmla="*/ 24848 w 778565"/>
                    <a:gd name="connsiteY40" fmla="*/ 1242474 h 1484267"/>
                    <a:gd name="connsiteX41" fmla="*/ 0 w 778565"/>
                    <a:gd name="connsiteY41" fmla="*/ 1192778 h 1484267"/>
                    <a:gd name="connsiteX42" fmla="*/ 8283 w 778565"/>
                    <a:gd name="connsiteY42" fmla="*/ 1159648 h 1484267"/>
                    <a:gd name="connsiteX43" fmla="*/ 33130 w 778565"/>
                    <a:gd name="connsiteY43" fmla="*/ 1151365 h 1484267"/>
                    <a:gd name="connsiteX44" fmla="*/ 49696 w 778565"/>
                    <a:gd name="connsiteY44" fmla="*/ 1134800 h 1484267"/>
                    <a:gd name="connsiteX45" fmla="*/ 74544 w 778565"/>
                    <a:gd name="connsiteY45" fmla="*/ 1085104 h 1484267"/>
                    <a:gd name="connsiteX46" fmla="*/ 124239 w 778565"/>
                    <a:gd name="connsiteY46" fmla="*/ 1068539 h 1484267"/>
                    <a:gd name="connsiteX47" fmla="*/ 149087 w 778565"/>
                    <a:gd name="connsiteY47" fmla="*/ 1060257 h 1484267"/>
                    <a:gd name="connsiteX48" fmla="*/ 173935 w 778565"/>
                    <a:gd name="connsiteY48" fmla="*/ 1051974 h 1484267"/>
                    <a:gd name="connsiteX49" fmla="*/ 190500 w 778565"/>
                    <a:gd name="connsiteY49" fmla="*/ 1027126 h 1484267"/>
                    <a:gd name="connsiteX50" fmla="*/ 165652 w 778565"/>
                    <a:gd name="connsiteY50" fmla="*/ 977430 h 1484267"/>
                    <a:gd name="connsiteX51" fmla="*/ 157370 w 778565"/>
                    <a:gd name="connsiteY51" fmla="*/ 936017 h 1484267"/>
                    <a:gd name="connsiteX52" fmla="*/ 149087 w 778565"/>
                    <a:gd name="connsiteY52" fmla="*/ 911170 h 1484267"/>
                    <a:gd name="connsiteX53" fmla="*/ 140804 w 778565"/>
                    <a:gd name="connsiteY53" fmla="*/ 869757 h 1484267"/>
                    <a:gd name="connsiteX54" fmla="*/ 149087 w 778565"/>
                    <a:gd name="connsiteY54" fmla="*/ 786930 h 1484267"/>
                    <a:gd name="connsiteX55" fmla="*/ 198783 w 778565"/>
                    <a:gd name="connsiteY55" fmla="*/ 770365 h 1484267"/>
                    <a:gd name="connsiteX56" fmla="*/ 223630 w 778565"/>
                    <a:gd name="connsiteY56" fmla="*/ 762083 h 1484267"/>
                    <a:gd name="connsiteX57" fmla="*/ 248478 w 778565"/>
                    <a:gd name="connsiteY57" fmla="*/ 745517 h 1484267"/>
                    <a:gd name="connsiteX58" fmla="*/ 265044 w 778565"/>
                    <a:gd name="connsiteY58" fmla="*/ 728952 h 1484267"/>
                    <a:gd name="connsiteX59" fmla="*/ 289891 w 778565"/>
                    <a:gd name="connsiteY59" fmla="*/ 720670 h 1484267"/>
                    <a:gd name="connsiteX60" fmla="*/ 331304 w 778565"/>
                    <a:gd name="connsiteY60" fmla="*/ 687539 h 1484267"/>
                    <a:gd name="connsiteX61" fmla="*/ 356152 w 778565"/>
                    <a:gd name="connsiteY61" fmla="*/ 679257 h 1484267"/>
                    <a:gd name="connsiteX62" fmla="*/ 397565 w 778565"/>
                    <a:gd name="connsiteY62" fmla="*/ 654409 h 1484267"/>
                    <a:gd name="connsiteX63" fmla="*/ 414130 w 778565"/>
                    <a:gd name="connsiteY63" fmla="*/ 637843 h 1484267"/>
                    <a:gd name="connsiteX64" fmla="*/ 422413 w 778565"/>
                    <a:gd name="connsiteY64" fmla="*/ 612996 h 1484267"/>
                    <a:gd name="connsiteX65" fmla="*/ 438978 w 778565"/>
                    <a:gd name="connsiteY65" fmla="*/ 596430 h 1484267"/>
                    <a:gd name="connsiteX66" fmla="*/ 422413 w 778565"/>
                    <a:gd name="connsiteY66" fmla="*/ 488757 h 1484267"/>
                    <a:gd name="connsiteX67" fmla="*/ 405848 w 778565"/>
                    <a:gd name="connsiteY67" fmla="*/ 472191 h 1484267"/>
                    <a:gd name="connsiteX68" fmla="*/ 381000 w 778565"/>
                    <a:gd name="connsiteY68" fmla="*/ 455626 h 1484267"/>
                    <a:gd name="connsiteX69" fmla="*/ 314739 w 778565"/>
                    <a:gd name="connsiteY69" fmla="*/ 447343 h 1484267"/>
                    <a:gd name="connsiteX70" fmla="*/ 289891 w 778565"/>
                    <a:gd name="connsiteY70" fmla="*/ 439061 h 1484267"/>
                    <a:gd name="connsiteX71" fmla="*/ 240196 w 778565"/>
                    <a:gd name="connsiteY71" fmla="*/ 405930 h 1484267"/>
                    <a:gd name="connsiteX72" fmla="*/ 223630 w 778565"/>
                    <a:gd name="connsiteY72" fmla="*/ 389365 h 1484267"/>
                    <a:gd name="connsiteX73" fmla="*/ 215348 w 778565"/>
                    <a:gd name="connsiteY73" fmla="*/ 364517 h 1484267"/>
                    <a:gd name="connsiteX74" fmla="*/ 190500 w 778565"/>
                    <a:gd name="connsiteY74" fmla="*/ 356235 h 1484267"/>
                    <a:gd name="connsiteX75" fmla="*/ 149087 w 778565"/>
                    <a:gd name="connsiteY75" fmla="*/ 289974 h 1484267"/>
                    <a:gd name="connsiteX76" fmla="*/ 132522 w 778565"/>
                    <a:gd name="connsiteY76" fmla="*/ 265126 h 1484267"/>
                    <a:gd name="connsiteX77" fmla="*/ 115957 w 778565"/>
                    <a:gd name="connsiteY77" fmla="*/ 215430 h 1484267"/>
                    <a:gd name="connsiteX78" fmla="*/ 99391 w 778565"/>
                    <a:gd name="connsiteY78" fmla="*/ 190583 h 1484267"/>
                    <a:gd name="connsiteX79" fmla="*/ 91109 w 778565"/>
                    <a:gd name="connsiteY79" fmla="*/ 66343 h 1484267"/>
                    <a:gd name="connsiteX80" fmla="*/ 66261 w 778565"/>
                    <a:gd name="connsiteY80" fmla="*/ 49778 h 1484267"/>
                    <a:gd name="connsiteX81" fmla="*/ 49696 w 778565"/>
                    <a:gd name="connsiteY81" fmla="*/ 24930 h 1484267"/>
                    <a:gd name="connsiteX82" fmla="*/ 99391 w 778565"/>
                    <a:gd name="connsiteY82" fmla="*/ 83 h 1484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</a:cxnLst>
                  <a:rect l="l" t="t" r="r" b="b"/>
                  <a:pathLst>
                    <a:path w="778565" h="1484267">
                      <a:moveTo>
                        <a:pt x="99391" y="83"/>
                      </a:moveTo>
                      <a:cubicBezTo>
                        <a:pt x="114576" y="1464"/>
                        <a:pt x="127382" y="21708"/>
                        <a:pt x="140804" y="33213"/>
                      </a:cubicBezTo>
                      <a:cubicBezTo>
                        <a:pt x="146733" y="38295"/>
                        <a:pt x="153878" y="42793"/>
                        <a:pt x="157370" y="49778"/>
                      </a:cubicBezTo>
                      <a:cubicBezTo>
                        <a:pt x="165179" y="65396"/>
                        <a:pt x="164249" y="84945"/>
                        <a:pt x="173935" y="99474"/>
                      </a:cubicBezTo>
                      <a:lnTo>
                        <a:pt x="207065" y="149170"/>
                      </a:lnTo>
                      <a:cubicBezTo>
                        <a:pt x="218772" y="207703"/>
                        <a:pt x="210897" y="177230"/>
                        <a:pt x="231913" y="240278"/>
                      </a:cubicBezTo>
                      <a:lnTo>
                        <a:pt x="240196" y="265126"/>
                      </a:lnTo>
                      <a:cubicBezTo>
                        <a:pt x="242957" y="273409"/>
                        <a:pt x="243635" y="282710"/>
                        <a:pt x="248478" y="289974"/>
                      </a:cubicBezTo>
                      <a:lnTo>
                        <a:pt x="265044" y="314822"/>
                      </a:lnTo>
                      <a:cubicBezTo>
                        <a:pt x="267805" y="323105"/>
                        <a:pt x="267153" y="333497"/>
                        <a:pt x="273326" y="339670"/>
                      </a:cubicBezTo>
                      <a:cubicBezTo>
                        <a:pt x="279499" y="345843"/>
                        <a:pt x="290365" y="344048"/>
                        <a:pt x="298174" y="347952"/>
                      </a:cubicBezTo>
                      <a:cubicBezTo>
                        <a:pt x="307078" y="352404"/>
                        <a:pt x="315249" y="358298"/>
                        <a:pt x="323022" y="364517"/>
                      </a:cubicBezTo>
                      <a:cubicBezTo>
                        <a:pt x="329120" y="369395"/>
                        <a:pt x="332602" y="377591"/>
                        <a:pt x="339587" y="381083"/>
                      </a:cubicBezTo>
                      <a:cubicBezTo>
                        <a:pt x="349768" y="386174"/>
                        <a:pt x="361674" y="386604"/>
                        <a:pt x="372717" y="389365"/>
                      </a:cubicBezTo>
                      <a:cubicBezTo>
                        <a:pt x="401630" y="418276"/>
                        <a:pt x="381876" y="403462"/>
                        <a:pt x="438978" y="422496"/>
                      </a:cubicBezTo>
                      <a:lnTo>
                        <a:pt x="463826" y="430778"/>
                      </a:lnTo>
                      <a:cubicBezTo>
                        <a:pt x="472109" y="433539"/>
                        <a:pt x="480062" y="437626"/>
                        <a:pt x="488674" y="439061"/>
                      </a:cubicBezTo>
                      <a:cubicBezTo>
                        <a:pt x="557627" y="450552"/>
                        <a:pt x="521745" y="444968"/>
                        <a:pt x="596348" y="455626"/>
                      </a:cubicBezTo>
                      <a:cubicBezTo>
                        <a:pt x="654601" y="475044"/>
                        <a:pt x="584778" y="453698"/>
                        <a:pt x="695739" y="472191"/>
                      </a:cubicBezTo>
                      <a:cubicBezTo>
                        <a:pt x="704351" y="473626"/>
                        <a:pt x="712026" y="478762"/>
                        <a:pt x="720587" y="480474"/>
                      </a:cubicBezTo>
                      <a:cubicBezTo>
                        <a:pt x="739730" y="484303"/>
                        <a:pt x="759239" y="485996"/>
                        <a:pt x="778565" y="488757"/>
                      </a:cubicBezTo>
                      <a:cubicBezTo>
                        <a:pt x="775361" y="517591"/>
                        <a:pt x="773295" y="583629"/>
                        <a:pt x="753717" y="612996"/>
                      </a:cubicBezTo>
                      <a:cubicBezTo>
                        <a:pt x="748195" y="621278"/>
                        <a:pt x="745434" y="632321"/>
                        <a:pt x="737152" y="637843"/>
                      </a:cubicBezTo>
                      <a:cubicBezTo>
                        <a:pt x="727681" y="644157"/>
                        <a:pt x="715065" y="643365"/>
                        <a:pt x="704022" y="646126"/>
                      </a:cubicBezTo>
                      <a:cubicBezTo>
                        <a:pt x="695739" y="654409"/>
                        <a:pt x="686673" y="661975"/>
                        <a:pt x="679174" y="670974"/>
                      </a:cubicBezTo>
                      <a:cubicBezTo>
                        <a:pt x="659750" y="694283"/>
                        <a:pt x="653783" y="714562"/>
                        <a:pt x="646044" y="745517"/>
                      </a:cubicBezTo>
                      <a:lnTo>
                        <a:pt x="629478" y="811778"/>
                      </a:lnTo>
                      <a:cubicBezTo>
                        <a:pt x="626717" y="833865"/>
                        <a:pt x="624344" y="856004"/>
                        <a:pt x="621196" y="878039"/>
                      </a:cubicBezTo>
                      <a:cubicBezTo>
                        <a:pt x="618821" y="894664"/>
                        <a:pt x="613463" y="910950"/>
                        <a:pt x="612913" y="927735"/>
                      </a:cubicBezTo>
                      <a:cubicBezTo>
                        <a:pt x="596950" y="1414572"/>
                        <a:pt x="653085" y="1237901"/>
                        <a:pt x="596348" y="1408126"/>
                      </a:cubicBezTo>
                      <a:cubicBezTo>
                        <a:pt x="593587" y="1432974"/>
                        <a:pt x="597913" y="1459691"/>
                        <a:pt x="588065" y="1482670"/>
                      </a:cubicBezTo>
                      <a:cubicBezTo>
                        <a:pt x="584989" y="1489848"/>
                        <a:pt x="577747" y="1470789"/>
                        <a:pt x="571500" y="1466104"/>
                      </a:cubicBezTo>
                      <a:cubicBezTo>
                        <a:pt x="560229" y="1457651"/>
                        <a:pt x="520656" y="1426325"/>
                        <a:pt x="496957" y="1424691"/>
                      </a:cubicBezTo>
                      <a:cubicBezTo>
                        <a:pt x="425291" y="1419749"/>
                        <a:pt x="353392" y="1419170"/>
                        <a:pt x="281609" y="1416409"/>
                      </a:cubicBezTo>
                      <a:cubicBezTo>
                        <a:pt x="265188" y="1399988"/>
                        <a:pt x="246337" y="1376805"/>
                        <a:pt x="223630" y="1366713"/>
                      </a:cubicBezTo>
                      <a:cubicBezTo>
                        <a:pt x="207674" y="1359621"/>
                        <a:pt x="190500" y="1355670"/>
                        <a:pt x="173935" y="1350148"/>
                      </a:cubicBezTo>
                      <a:cubicBezTo>
                        <a:pt x="173928" y="1350146"/>
                        <a:pt x="124247" y="1333584"/>
                        <a:pt x="124239" y="1333583"/>
                      </a:cubicBezTo>
                      <a:lnTo>
                        <a:pt x="74544" y="1325300"/>
                      </a:lnTo>
                      <a:cubicBezTo>
                        <a:pt x="32569" y="1283328"/>
                        <a:pt x="81952" y="1337647"/>
                        <a:pt x="49696" y="1283887"/>
                      </a:cubicBezTo>
                      <a:cubicBezTo>
                        <a:pt x="45678" y="1277191"/>
                        <a:pt x="38652" y="1272844"/>
                        <a:pt x="33130" y="1267322"/>
                      </a:cubicBezTo>
                      <a:cubicBezTo>
                        <a:pt x="30369" y="1259039"/>
                        <a:pt x="28752" y="1250283"/>
                        <a:pt x="24848" y="1242474"/>
                      </a:cubicBezTo>
                      <a:cubicBezTo>
                        <a:pt x="-7267" y="1178241"/>
                        <a:pt x="20822" y="1255241"/>
                        <a:pt x="0" y="1192778"/>
                      </a:cubicBezTo>
                      <a:cubicBezTo>
                        <a:pt x="2761" y="1181735"/>
                        <a:pt x="1172" y="1168537"/>
                        <a:pt x="8283" y="1159648"/>
                      </a:cubicBezTo>
                      <a:cubicBezTo>
                        <a:pt x="13737" y="1152831"/>
                        <a:pt x="25644" y="1155857"/>
                        <a:pt x="33130" y="1151365"/>
                      </a:cubicBezTo>
                      <a:cubicBezTo>
                        <a:pt x="39826" y="1147347"/>
                        <a:pt x="44174" y="1140322"/>
                        <a:pt x="49696" y="1134800"/>
                      </a:cubicBezTo>
                      <a:cubicBezTo>
                        <a:pt x="54209" y="1121259"/>
                        <a:pt x="61021" y="1093556"/>
                        <a:pt x="74544" y="1085104"/>
                      </a:cubicBezTo>
                      <a:cubicBezTo>
                        <a:pt x="89351" y="1075850"/>
                        <a:pt x="107674" y="1074061"/>
                        <a:pt x="124239" y="1068539"/>
                      </a:cubicBezTo>
                      <a:lnTo>
                        <a:pt x="149087" y="1060257"/>
                      </a:lnTo>
                      <a:lnTo>
                        <a:pt x="173935" y="1051974"/>
                      </a:lnTo>
                      <a:cubicBezTo>
                        <a:pt x="179457" y="1043691"/>
                        <a:pt x="188864" y="1036945"/>
                        <a:pt x="190500" y="1027126"/>
                      </a:cubicBezTo>
                      <a:cubicBezTo>
                        <a:pt x="192786" y="1013410"/>
                        <a:pt x="171420" y="986083"/>
                        <a:pt x="165652" y="977430"/>
                      </a:cubicBezTo>
                      <a:cubicBezTo>
                        <a:pt x="162891" y="963626"/>
                        <a:pt x="160784" y="949674"/>
                        <a:pt x="157370" y="936017"/>
                      </a:cubicBezTo>
                      <a:cubicBezTo>
                        <a:pt x="155253" y="927547"/>
                        <a:pt x="151205" y="919640"/>
                        <a:pt x="149087" y="911170"/>
                      </a:cubicBezTo>
                      <a:cubicBezTo>
                        <a:pt x="145672" y="897513"/>
                        <a:pt x="143565" y="883561"/>
                        <a:pt x="140804" y="869757"/>
                      </a:cubicBezTo>
                      <a:cubicBezTo>
                        <a:pt x="143565" y="842148"/>
                        <a:pt x="135106" y="810897"/>
                        <a:pt x="149087" y="786930"/>
                      </a:cubicBezTo>
                      <a:cubicBezTo>
                        <a:pt x="157885" y="771847"/>
                        <a:pt x="182218" y="775887"/>
                        <a:pt x="198783" y="770365"/>
                      </a:cubicBezTo>
                      <a:lnTo>
                        <a:pt x="223630" y="762083"/>
                      </a:lnTo>
                      <a:cubicBezTo>
                        <a:pt x="231913" y="756561"/>
                        <a:pt x="240705" y="751736"/>
                        <a:pt x="248478" y="745517"/>
                      </a:cubicBezTo>
                      <a:cubicBezTo>
                        <a:pt x="254576" y="740639"/>
                        <a:pt x="258348" y="732970"/>
                        <a:pt x="265044" y="728952"/>
                      </a:cubicBezTo>
                      <a:cubicBezTo>
                        <a:pt x="272530" y="724460"/>
                        <a:pt x="281609" y="723431"/>
                        <a:pt x="289891" y="720670"/>
                      </a:cubicBezTo>
                      <a:cubicBezTo>
                        <a:pt x="305298" y="705263"/>
                        <a:pt x="310409" y="697986"/>
                        <a:pt x="331304" y="687539"/>
                      </a:cubicBezTo>
                      <a:cubicBezTo>
                        <a:pt x="339113" y="683635"/>
                        <a:pt x="347869" y="682018"/>
                        <a:pt x="356152" y="679257"/>
                      </a:cubicBezTo>
                      <a:cubicBezTo>
                        <a:pt x="398124" y="637282"/>
                        <a:pt x="343805" y="686665"/>
                        <a:pt x="397565" y="654409"/>
                      </a:cubicBezTo>
                      <a:cubicBezTo>
                        <a:pt x="404261" y="650391"/>
                        <a:pt x="408608" y="643365"/>
                        <a:pt x="414130" y="637843"/>
                      </a:cubicBezTo>
                      <a:cubicBezTo>
                        <a:pt x="416891" y="629561"/>
                        <a:pt x="417921" y="620482"/>
                        <a:pt x="422413" y="612996"/>
                      </a:cubicBezTo>
                      <a:cubicBezTo>
                        <a:pt x="426431" y="606300"/>
                        <a:pt x="438329" y="604212"/>
                        <a:pt x="438978" y="596430"/>
                      </a:cubicBezTo>
                      <a:cubicBezTo>
                        <a:pt x="439270" y="592925"/>
                        <a:pt x="436500" y="512235"/>
                        <a:pt x="422413" y="488757"/>
                      </a:cubicBezTo>
                      <a:cubicBezTo>
                        <a:pt x="418395" y="482061"/>
                        <a:pt x="411946" y="477069"/>
                        <a:pt x="405848" y="472191"/>
                      </a:cubicBezTo>
                      <a:cubicBezTo>
                        <a:pt x="398075" y="465972"/>
                        <a:pt x="390604" y="458245"/>
                        <a:pt x="381000" y="455626"/>
                      </a:cubicBezTo>
                      <a:cubicBezTo>
                        <a:pt x="359525" y="449769"/>
                        <a:pt x="336826" y="450104"/>
                        <a:pt x="314739" y="447343"/>
                      </a:cubicBezTo>
                      <a:cubicBezTo>
                        <a:pt x="306456" y="444582"/>
                        <a:pt x="297155" y="443904"/>
                        <a:pt x="289891" y="439061"/>
                      </a:cubicBezTo>
                      <a:cubicBezTo>
                        <a:pt x="227845" y="397697"/>
                        <a:pt x="299282" y="425626"/>
                        <a:pt x="240196" y="405930"/>
                      </a:cubicBezTo>
                      <a:cubicBezTo>
                        <a:pt x="234674" y="400408"/>
                        <a:pt x="227648" y="396061"/>
                        <a:pt x="223630" y="389365"/>
                      </a:cubicBezTo>
                      <a:cubicBezTo>
                        <a:pt x="219138" y="381879"/>
                        <a:pt x="221521" y="370690"/>
                        <a:pt x="215348" y="364517"/>
                      </a:cubicBezTo>
                      <a:cubicBezTo>
                        <a:pt x="209175" y="358344"/>
                        <a:pt x="198783" y="358996"/>
                        <a:pt x="190500" y="356235"/>
                      </a:cubicBezTo>
                      <a:cubicBezTo>
                        <a:pt x="130895" y="316499"/>
                        <a:pt x="204282" y="372768"/>
                        <a:pt x="149087" y="289974"/>
                      </a:cubicBezTo>
                      <a:cubicBezTo>
                        <a:pt x="143565" y="281691"/>
                        <a:pt x="136565" y="274223"/>
                        <a:pt x="132522" y="265126"/>
                      </a:cubicBezTo>
                      <a:cubicBezTo>
                        <a:pt x="125430" y="249170"/>
                        <a:pt x="125643" y="229958"/>
                        <a:pt x="115957" y="215430"/>
                      </a:cubicBezTo>
                      <a:lnTo>
                        <a:pt x="99391" y="190583"/>
                      </a:lnTo>
                      <a:cubicBezTo>
                        <a:pt x="96630" y="149170"/>
                        <a:pt x="100615" y="106745"/>
                        <a:pt x="91109" y="66343"/>
                      </a:cubicBezTo>
                      <a:cubicBezTo>
                        <a:pt x="88829" y="56653"/>
                        <a:pt x="73300" y="56817"/>
                        <a:pt x="66261" y="49778"/>
                      </a:cubicBezTo>
                      <a:cubicBezTo>
                        <a:pt x="59222" y="42739"/>
                        <a:pt x="55218" y="33213"/>
                        <a:pt x="49696" y="24930"/>
                      </a:cubicBezTo>
                      <a:cubicBezTo>
                        <a:pt x="80401" y="14696"/>
                        <a:pt x="84206" y="-1298"/>
                        <a:pt x="99391" y="83"/>
                      </a:cubicBezTo>
                      <a:close/>
                    </a:path>
                  </a:pathLst>
                </a:custGeom>
                <a:grpFill/>
                <a:ln w="12700">
                  <a:solidFill>
                    <a:schemeClr val="accent6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" name="Forma libre 34"/>
                <p:cNvSpPr/>
                <p:nvPr/>
              </p:nvSpPr>
              <p:spPr>
                <a:xfrm>
                  <a:off x="3014917" y="2567356"/>
                  <a:ext cx="488672" cy="600251"/>
                </a:xfrm>
                <a:custGeom>
                  <a:avLst/>
                  <a:gdLst>
                    <a:gd name="connsiteX0" fmla="*/ 356152 w 488674"/>
                    <a:gd name="connsiteY0" fmla="*/ 184461 h 600250"/>
                    <a:gd name="connsiteX1" fmla="*/ 364435 w 488674"/>
                    <a:gd name="connsiteY1" fmla="*/ 234156 h 600250"/>
                    <a:gd name="connsiteX2" fmla="*/ 372718 w 488674"/>
                    <a:gd name="connsiteY2" fmla="*/ 259004 h 600250"/>
                    <a:gd name="connsiteX3" fmla="*/ 397566 w 488674"/>
                    <a:gd name="connsiteY3" fmla="*/ 267287 h 600250"/>
                    <a:gd name="connsiteX4" fmla="*/ 414131 w 488674"/>
                    <a:gd name="connsiteY4" fmla="*/ 316982 h 600250"/>
                    <a:gd name="connsiteX5" fmla="*/ 463826 w 488674"/>
                    <a:gd name="connsiteY5" fmla="*/ 350113 h 600250"/>
                    <a:gd name="connsiteX6" fmla="*/ 488674 w 488674"/>
                    <a:gd name="connsiteY6" fmla="*/ 399808 h 600250"/>
                    <a:gd name="connsiteX7" fmla="*/ 480392 w 488674"/>
                    <a:gd name="connsiteY7" fmla="*/ 424656 h 600250"/>
                    <a:gd name="connsiteX8" fmla="*/ 422413 w 488674"/>
                    <a:gd name="connsiteY8" fmla="*/ 466069 h 600250"/>
                    <a:gd name="connsiteX9" fmla="*/ 389283 w 488674"/>
                    <a:gd name="connsiteY9" fmla="*/ 507482 h 600250"/>
                    <a:gd name="connsiteX10" fmla="*/ 356152 w 488674"/>
                    <a:gd name="connsiteY10" fmla="*/ 548895 h 600250"/>
                    <a:gd name="connsiteX11" fmla="*/ 347870 w 488674"/>
                    <a:gd name="connsiteY11" fmla="*/ 598591 h 600250"/>
                    <a:gd name="connsiteX12" fmla="*/ 323022 w 488674"/>
                    <a:gd name="connsiteY12" fmla="*/ 582026 h 600250"/>
                    <a:gd name="connsiteX13" fmla="*/ 298174 w 488674"/>
                    <a:gd name="connsiteY13" fmla="*/ 557178 h 600250"/>
                    <a:gd name="connsiteX14" fmla="*/ 248479 w 488674"/>
                    <a:gd name="connsiteY14" fmla="*/ 540613 h 600250"/>
                    <a:gd name="connsiteX15" fmla="*/ 207066 w 488674"/>
                    <a:gd name="connsiteY15" fmla="*/ 515765 h 600250"/>
                    <a:gd name="connsiteX16" fmla="*/ 190500 w 488674"/>
                    <a:gd name="connsiteY16" fmla="*/ 532330 h 600250"/>
                    <a:gd name="connsiteX17" fmla="*/ 140805 w 488674"/>
                    <a:gd name="connsiteY17" fmla="*/ 548895 h 600250"/>
                    <a:gd name="connsiteX18" fmla="*/ 99392 w 488674"/>
                    <a:gd name="connsiteY18" fmla="*/ 582026 h 600250"/>
                    <a:gd name="connsiteX19" fmla="*/ 66261 w 488674"/>
                    <a:gd name="connsiteY19" fmla="*/ 590308 h 600250"/>
                    <a:gd name="connsiteX20" fmla="*/ 74544 w 488674"/>
                    <a:gd name="connsiteY20" fmla="*/ 540613 h 600250"/>
                    <a:gd name="connsiteX21" fmla="*/ 115957 w 488674"/>
                    <a:gd name="connsiteY21" fmla="*/ 499200 h 600250"/>
                    <a:gd name="connsiteX22" fmla="*/ 107674 w 488674"/>
                    <a:gd name="connsiteY22" fmla="*/ 399808 h 600250"/>
                    <a:gd name="connsiteX23" fmla="*/ 99392 w 488674"/>
                    <a:gd name="connsiteY23" fmla="*/ 374961 h 600250"/>
                    <a:gd name="connsiteX24" fmla="*/ 74544 w 488674"/>
                    <a:gd name="connsiteY24" fmla="*/ 366678 h 600250"/>
                    <a:gd name="connsiteX25" fmla="*/ 41413 w 488674"/>
                    <a:gd name="connsiteY25" fmla="*/ 325265 h 600250"/>
                    <a:gd name="connsiteX26" fmla="*/ 24848 w 488674"/>
                    <a:gd name="connsiteY26" fmla="*/ 300417 h 600250"/>
                    <a:gd name="connsiteX27" fmla="*/ 16566 w 488674"/>
                    <a:gd name="connsiteY27" fmla="*/ 250721 h 600250"/>
                    <a:gd name="connsiteX28" fmla="*/ 0 w 488674"/>
                    <a:gd name="connsiteY28" fmla="*/ 201026 h 600250"/>
                    <a:gd name="connsiteX29" fmla="*/ 8283 w 488674"/>
                    <a:gd name="connsiteY29" fmla="*/ 151330 h 600250"/>
                    <a:gd name="connsiteX30" fmla="*/ 33131 w 488674"/>
                    <a:gd name="connsiteY30" fmla="*/ 143047 h 600250"/>
                    <a:gd name="connsiteX31" fmla="*/ 66261 w 488674"/>
                    <a:gd name="connsiteY31" fmla="*/ 134765 h 600250"/>
                    <a:gd name="connsiteX32" fmla="*/ 74544 w 488674"/>
                    <a:gd name="connsiteY32" fmla="*/ 93352 h 600250"/>
                    <a:gd name="connsiteX33" fmla="*/ 82826 w 488674"/>
                    <a:gd name="connsiteY33" fmla="*/ 2243 h 600250"/>
                    <a:gd name="connsiteX34" fmla="*/ 107674 w 488674"/>
                    <a:gd name="connsiteY34" fmla="*/ 18808 h 600250"/>
                    <a:gd name="connsiteX35" fmla="*/ 132522 w 488674"/>
                    <a:gd name="connsiteY35" fmla="*/ 27091 h 600250"/>
                    <a:gd name="connsiteX36" fmla="*/ 165652 w 488674"/>
                    <a:gd name="connsiteY36" fmla="*/ 76787 h 600250"/>
                    <a:gd name="connsiteX37" fmla="*/ 173935 w 488674"/>
                    <a:gd name="connsiteY37" fmla="*/ 126482 h 600250"/>
                    <a:gd name="connsiteX38" fmla="*/ 198783 w 488674"/>
                    <a:gd name="connsiteY38" fmla="*/ 134765 h 600250"/>
                    <a:gd name="connsiteX39" fmla="*/ 223631 w 488674"/>
                    <a:gd name="connsiteY39" fmla="*/ 151330 h 600250"/>
                    <a:gd name="connsiteX40" fmla="*/ 273326 w 488674"/>
                    <a:gd name="connsiteY40" fmla="*/ 167895 h 600250"/>
                    <a:gd name="connsiteX41" fmla="*/ 298174 w 488674"/>
                    <a:gd name="connsiteY41" fmla="*/ 176178 h 600250"/>
                    <a:gd name="connsiteX42" fmla="*/ 356152 w 488674"/>
                    <a:gd name="connsiteY42" fmla="*/ 184461 h 600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88674" h="600250">
                      <a:moveTo>
                        <a:pt x="356152" y="184461"/>
                      </a:moveTo>
                      <a:cubicBezTo>
                        <a:pt x="358913" y="201026"/>
                        <a:pt x="360792" y="217762"/>
                        <a:pt x="364435" y="234156"/>
                      </a:cubicBezTo>
                      <a:cubicBezTo>
                        <a:pt x="366329" y="242679"/>
                        <a:pt x="366544" y="252830"/>
                        <a:pt x="372718" y="259004"/>
                      </a:cubicBezTo>
                      <a:cubicBezTo>
                        <a:pt x="378892" y="265178"/>
                        <a:pt x="389283" y="264526"/>
                        <a:pt x="397566" y="267287"/>
                      </a:cubicBezTo>
                      <a:cubicBezTo>
                        <a:pt x="403088" y="283852"/>
                        <a:pt x="399603" y="307296"/>
                        <a:pt x="414131" y="316982"/>
                      </a:cubicBezTo>
                      <a:lnTo>
                        <a:pt x="463826" y="350113"/>
                      </a:lnTo>
                      <a:cubicBezTo>
                        <a:pt x="472202" y="362677"/>
                        <a:pt x="488674" y="382661"/>
                        <a:pt x="488674" y="399808"/>
                      </a:cubicBezTo>
                      <a:cubicBezTo>
                        <a:pt x="488674" y="408539"/>
                        <a:pt x="485467" y="417552"/>
                        <a:pt x="480392" y="424656"/>
                      </a:cubicBezTo>
                      <a:cubicBezTo>
                        <a:pt x="455827" y="459048"/>
                        <a:pt x="453838" y="455595"/>
                        <a:pt x="422413" y="466069"/>
                      </a:cubicBezTo>
                      <a:cubicBezTo>
                        <a:pt x="401597" y="528523"/>
                        <a:pt x="432098" y="453965"/>
                        <a:pt x="389283" y="507482"/>
                      </a:cubicBezTo>
                      <a:cubicBezTo>
                        <a:pt x="343560" y="564634"/>
                        <a:pt x="427362" y="501422"/>
                        <a:pt x="356152" y="548895"/>
                      </a:cubicBezTo>
                      <a:cubicBezTo>
                        <a:pt x="353391" y="565460"/>
                        <a:pt x="359745" y="586716"/>
                        <a:pt x="347870" y="598591"/>
                      </a:cubicBezTo>
                      <a:cubicBezTo>
                        <a:pt x="340831" y="605630"/>
                        <a:pt x="330669" y="588399"/>
                        <a:pt x="323022" y="582026"/>
                      </a:cubicBezTo>
                      <a:cubicBezTo>
                        <a:pt x="314023" y="574527"/>
                        <a:pt x="308413" y="562867"/>
                        <a:pt x="298174" y="557178"/>
                      </a:cubicBezTo>
                      <a:cubicBezTo>
                        <a:pt x="282910" y="548698"/>
                        <a:pt x="248479" y="540613"/>
                        <a:pt x="248479" y="540613"/>
                      </a:cubicBezTo>
                      <a:cubicBezTo>
                        <a:pt x="238563" y="530697"/>
                        <a:pt x="224986" y="512181"/>
                        <a:pt x="207066" y="515765"/>
                      </a:cubicBezTo>
                      <a:cubicBezTo>
                        <a:pt x="199409" y="517297"/>
                        <a:pt x="197485" y="528838"/>
                        <a:pt x="190500" y="532330"/>
                      </a:cubicBezTo>
                      <a:cubicBezTo>
                        <a:pt x="174882" y="540139"/>
                        <a:pt x="140805" y="548895"/>
                        <a:pt x="140805" y="548895"/>
                      </a:cubicBezTo>
                      <a:cubicBezTo>
                        <a:pt x="127447" y="562253"/>
                        <a:pt x="117675" y="574191"/>
                        <a:pt x="99392" y="582026"/>
                      </a:cubicBezTo>
                      <a:cubicBezTo>
                        <a:pt x="88929" y="586510"/>
                        <a:pt x="77305" y="587547"/>
                        <a:pt x="66261" y="590308"/>
                      </a:cubicBezTo>
                      <a:cubicBezTo>
                        <a:pt x="56450" y="560873"/>
                        <a:pt x="51291" y="567188"/>
                        <a:pt x="74544" y="540613"/>
                      </a:cubicBezTo>
                      <a:cubicBezTo>
                        <a:pt x="87399" y="525921"/>
                        <a:pt x="115957" y="499200"/>
                        <a:pt x="115957" y="499200"/>
                      </a:cubicBezTo>
                      <a:cubicBezTo>
                        <a:pt x="113196" y="466069"/>
                        <a:pt x="112068" y="432762"/>
                        <a:pt x="107674" y="399808"/>
                      </a:cubicBezTo>
                      <a:cubicBezTo>
                        <a:pt x="106520" y="391154"/>
                        <a:pt x="105565" y="381134"/>
                        <a:pt x="99392" y="374961"/>
                      </a:cubicBezTo>
                      <a:cubicBezTo>
                        <a:pt x="93218" y="368787"/>
                        <a:pt x="82827" y="369439"/>
                        <a:pt x="74544" y="366678"/>
                      </a:cubicBezTo>
                      <a:cubicBezTo>
                        <a:pt x="23559" y="290199"/>
                        <a:pt x="88622" y="384275"/>
                        <a:pt x="41413" y="325265"/>
                      </a:cubicBezTo>
                      <a:cubicBezTo>
                        <a:pt x="35194" y="317492"/>
                        <a:pt x="30370" y="308700"/>
                        <a:pt x="24848" y="300417"/>
                      </a:cubicBezTo>
                      <a:cubicBezTo>
                        <a:pt x="22087" y="283852"/>
                        <a:pt x="20639" y="267013"/>
                        <a:pt x="16566" y="250721"/>
                      </a:cubicBezTo>
                      <a:cubicBezTo>
                        <a:pt x="12331" y="233781"/>
                        <a:pt x="0" y="201026"/>
                        <a:pt x="0" y="201026"/>
                      </a:cubicBezTo>
                      <a:cubicBezTo>
                        <a:pt x="2761" y="184461"/>
                        <a:pt x="-49" y="165911"/>
                        <a:pt x="8283" y="151330"/>
                      </a:cubicBezTo>
                      <a:cubicBezTo>
                        <a:pt x="12615" y="143750"/>
                        <a:pt x="24736" y="145445"/>
                        <a:pt x="33131" y="143047"/>
                      </a:cubicBezTo>
                      <a:cubicBezTo>
                        <a:pt x="44076" y="139920"/>
                        <a:pt x="55218" y="137526"/>
                        <a:pt x="66261" y="134765"/>
                      </a:cubicBezTo>
                      <a:cubicBezTo>
                        <a:pt x="69022" y="120961"/>
                        <a:pt x="72798" y="107321"/>
                        <a:pt x="74544" y="93352"/>
                      </a:cubicBezTo>
                      <a:cubicBezTo>
                        <a:pt x="78326" y="63093"/>
                        <a:pt x="70441" y="30110"/>
                        <a:pt x="82826" y="2243"/>
                      </a:cubicBezTo>
                      <a:cubicBezTo>
                        <a:pt x="86869" y="-6854"/>
                        <a:pt x="98770" y="14356"/>
                        <a:pt x="107674" y="18808"/>
                      </a:cubicBezTo>
                      <a:cubicBezTo>
                        <a:pt x="115483" y="22713"/>
                        <a:pt x="124239" y="24330"/>
                        <a:pt x="132522" y="27091"/>
                      </a:cubicBezTo>
                      <a:cubicBezTo>
                        <a:pt x="143565" y="43656"/>
                        <a:pt x="162379" y="57149"/>
                        <a:pt x="165652" y="76787"/>
                      </a:cubicBezTo>
                      <a:cubicBezTo>
                        <a:pt x="168413" y="93352"/>
                        <a:pt x="165603" y="111901"/>
                        <a:pt x="173935" y="126482"/>
                      </a:cubicBezTo>
                      <a:cubicBezTo>
                        <a:pt x="178267" y="134062"/>
                        <a:pt x="190974" y="130860"/>
                        <a:pt x="198783" y="134765"/>
                      </a:cubicBezTo>
                      <a:cubicBezTo>
                        <a:pt x="207687" y="139217"/>
                        <a:pt x="214534" y="147287"/>
                        <a:pt x="223631" y="151330"/>
                      </a:cubicBezTo>
                      <a:cubicBezTo>
                        <a:pt x="239587" y="158422"/>
                        <a:pt x="256761" y="162373"/>
                        <a:pt x="273326" y="167895"/>
                      </a:cubicBezTo>
                      <a:cubicBezTo>
                        <a:pt x="281609" y="170656"/>
                        <a:pt x="289613" y="174466"/>
                        <a:pt x="298174" y="176178"/>
                      </a:cubicBezTo>
                      <a:lnTo>
                        <a:pt x="356152" y="184461"/>
                      </a:lnTo>
                      <a:close/>
                    </a:path>
                  </a:pathLst>
                </a:custGeom>
                <a:grpFill/>
                <a:ln w="12700">
                  <a:solidFill>
                    <a:schemeClr val="accent6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" name="Forma libre 35"/>
                <p:cNvSpPr/>
                <p:nvPr/>
              </p:nvSpPr>
              <p:spPr>
                <a:xfrm>
                  <a:off x="3031481" y="2659998"/>
                  <a:ext cx="1051890" cy="953209"/>
                </a:xfrm>
                <a:custGeom>
                  <a:avLst/>
                  <a:gdLst>
                    <a:gd name="connsiteX0" fmla="*/ 488673 w 1051891"/>
                    <a:gd name="connsiteY0" fmla="*/ 365144 h 953209"/>
                    <a:gd name="connsiteX1" fmla="*/ 505239 w 1051891"/>
                    <a:gd name="connsiteY1" fmla="*/ 323731 h 953209"/>
                    <a:gd name="connsiteX2" fmla="*/ 513521 w 1051891"/>
                    <a:gd name="connsiteY2" fmla="*/ 249187 h 953209"/>
                    <a:gd name="connsiteX3" fmla="*/ 563217 w 1051891"/>
                    <a:gd name="connsiteY3" fmla="*/ 224339 h 953209"/>
                    <a:gd name="connsiteX4" fmla="*/ 612913 w 1051891"/>
                    <a:gd name="connsiteY4" fmla="*/ 191209 h 953209"/>
                    <a:gd name="connsiteX5" fmla="*/ 637760 w 1051891"/>
                    <a:gd name="connsiteY5" fmla="*/ 174644 h 953209"/>
                    <a:gd name="connsiteX6" fmla="*/ 629478 w 1051891"/>
                    <a:gd name="connsiteY6" fmla="*/ 116665 h 953209"/>
                    <a:gd name="connsiteX7" fmla="*/ 604630 w 1051891"/>
                    <a:gd name="connsiteY7" fmla="*/ 108383 h 953209"/>
                    <a:gd name="connsiteX8" fmla="*/ 588065 w 1051891"/>
                    <a:gd name="connsiteY8" fmla="*/ 133231 h 953209"/>
                    <a:gd name="connsiteX9" fmla="*/ 538369 w 1051891"/>
                    <a:gd name="connsiteY9" fmla="*/ 158078 h 953209"/>
                    <a:gd name="connsiteX10" fmla="*/ 521804 w 1051891"/>
                    <a:gd name="connsiteY10" fmla="*/ 133231 h 953209"/>
                    <a:gd name="connsiteX11" fmla="*/ 488673 w 1051891"/>
                    <a:gd name="connsiteY11" fmla="*/ 66970 h 953209"/>
                    <a:gd name="connsiteX12" fmla="*/ 480391 w 1051891"/>
                    <a:gd name="connsiteY12" fmla="*/ 91818 h 953209"/>
                    <a:gd name="connsiteX13" fmla="*/ 472108 w 1051891"/>
                    <a:gd name="connsiteY13" fmla="*/ 124948 h 953209"/>
                    <a:gd name="connsiteX14" fmla="*/ 438978 w 1051891"/>
                    <a:gd name="connsiteY14" fmla="*/ 116665 h 953209"/>
                    <a:gd name="connsiteX15" fmla="*/ 447260 w 1051891"/>
                    <a:gd name="connsiteY15" fmla="*/ 83535 h 953209"/>
                    <a:gd name="connsiteX16" fmla="*/ 463826 w 1051891"/>
                    <a:gd name="connsiteY16" fmla="*/ 33839 h 953209"/>
                    <a:gd name="connsiteX17" fmla="*/ 472108 w 1051891"/>
                    <a:gd name="connsiteY17" fmla="*/ 8991 h 953209"/>
                    <a:gd name="connsiteX18" fmla="*/ 447260 w 1051891"/>
                    <a:gd name="connsiteY18" fmla="*/ 709 h 953209"/>
                    <a:gd name="connsiteX19" fmla="*/ 430695 w 1051891"/>
                    <a:gd name="connsiteY19" fmla="*/ 25557 h 953209"/>
                    <a:gd name="connsiteX20" fmla="*/ 414130 w 1051891"/>
                    <a:gd name="connsiteY20" fmla="*/ 83535 h 953209"/>
                    <a:gd name="connsiteX21" fmla="*/ 397565 w 1051891"/>
                    <a:gd name="connsiteY21" fmla="*/ 108383 h 953209"/>
                    <a:gd name="connsiteX22" fmla="*/ 356152 w 1051891"/>
                    <a:gd name="connsiteY22" fmla="*/ 116665 h 953209"/>
                    <a:gd name="connsiteX23" fmla="*/ 381000 w 1051891"/>
                    <a:gd name="connsiteY23" fmla="*/ 182926 h 953209"/>
                    <a:gd name="connsiteX24" fmla="*/ 397565 w 1051891"/>
                    <a:gd name="connsiteY24" fmla="*/ 207774 h 953209"/>
                    <a:gd name="connsiteX25" fmla="*/ 447260 w 1051891"/>
                    <a:gd name="connsiteY25" fmla="*/ 240904 h 953209"/>
                    <a:gd name="connsiteX26" fmla="*/ 463826 w 1051891"/>
                    <a:gd name="connsiteY26" fmla="*/ 290600 h 953209"/>
                    <a:gd name="connsiteX27" fmla="*/ 472108 w 1051891"/>
                    <a:gd name="connsiteY27" fmla="*/ 315448 h 953209"/>
                    <a:gd name="connsiteX28" fmla="*/ 463826 w 1051891"/>
                    <a:gd name="connsiteY28" fmla="*/ 340296 h 953209"/>
                    <a:gd name="connsiteX29" fmla="*/ 422413 w 1051891"/>
                    <a:gd name="connsiteY29" fmla="*/ 373426 h 953209"/>
                    <a:gd name="connsiteX30" fmla="*/ 381000 w 1051891"/>
                    <a:gd name="connsiteY30" fmla="*/ 398274 h 953209"/>
                    <a:gd name="connsiteX31" fmla="*/ 356152 w 1051891"/>
                    <a:gd name="connsiteY31" fmla="*/ 439687 h 953209"/>
                    <a:gd name="connsiteX32" fmla="*/ 339586 w 1051891"/>
                    <a:gd name="connsiteY32" fmla="*/ 456252 h 953209"/>
                    <a:gd name="connsiteX33" fmla="*/ 331304 w 1051891"/>
                    <a:gd name="connsiteY33" fmla="*/ 481100 h 953209"/>
                    <a:gd name="connsiteX34" fmla="*/ 314739 w 1051891"/>
                    <a:gd name="connsiteY34" fmla="*/ 522513 h 953209"/>
                    <a:gd name="connsiteX35" fmla="*/ 298173 w 1051891"/>
                    <a:gd name="connsiteY35" fmla="*/ 505948 h 953209"/>
                    <a:gd name="connsiteX36" fmla="*/ 289891 w 1051891"/>
                    <a:gd name="connsiteY36" fmla="*/ 481100 h 953209"/>
                    <a:gd name="connsiteX37" fmla="*/ 215347 w 1051891"/>
                    <a:gd name="connsiteY37" fmla="*/ 447970 h 953209"/>
                    <a:gd name="connsiteX38" fmla="*/ 190500 w 1051891"/>
                    <a:gd name="connsiteY38" fmla="*/ 439687 h 953209"/>
                    <a:gd name="connsiteX39" fmla="*/ 165652 w 1051891"/>
                    <a:gd name="connsiteY39" fmla="*/ 431404 h 953209"/>
                    <a:gd name="connsiteX40" fmla="*/ 140804 w 1051891"/>
                    <a:gd name="connsiteY40" fmla="*/ 439687 h 953209"/>
                    <a:gd name="connsiteX41" fmla="*/ 99391 w 1051891"/>
                    <a:gd name="connsiteY41" fmla="*/ 472818 h 953209"/>
                    <a:gd name="connsiteX42" fmla="*/ 91108 w 1051891"/>
                    <a:gd name="connsiteY42" fmla="*/ 555644 h 953209"/>
                    <a:gd name="connsiteX43" fmla="*/ 66260 w 1051891"/>
                    <a:gd name="connsiteY43" fmla="*/ 563926 h 953209"/>
                    <a:gd name="connsiteX44" fmla="*/ 0 w 1051891"/>
                    <a:gd name="connsiteY44" fmla="*/ 572209 h 953209"/>
                    <a:gd name="connsiteX45" fmla="*/ 16565 w 1051891"/>
                    <a:gd name="connsiteY45" fmla="*/ 621904 h 953209"/>
                    <a:gd name="connsiteX46" fmla="*/ 24847 w 1051891"/>
                    <a:gd name="connsiteY46" fmla="*/ 655035 h 953209"/>
                    <a:gd name="connsiteX47" fmla="*/ 41413 w 1051891"/>
                    <a:gd name="connsiteY47" fmla="*/ 704731 h 953209"/>
                    <a:gd name="connsiteX48" fmla="*/ 74543 w 1051891"/>
                    <a:gd name="connsiteY48" fmla="*/ 746144 h 953209"/>
                    <a:gd name="connsiteX49" fmla="*/ 124239 w 1051891"/>
                    <a:gd name="connsiteY49" fmla="*/ 804122 h 953209"/>
                    <a:gd name="connsiteX50" fmla="*/ 149086 w 1051891"/>
                    <a:gd name="connsiteY50" fmla="*/ 812404 h 953209"/>
                    <a:gd name="connsiteX51" fmla="*/ 182217 w 1051891"/>
                    <a:gd name="connsiteY51" fmla="*/ 845535 h 953209"/>
                    <a:gd name="connsiteX52" fmla="*/ 256760 w 1051891"/>
                    <a:gd name="connsiteY52" fmla="*/ 886948 h 953209"/>
                    <a:gd name="connsiteX53" fmla="*/ 372717 w 1051891"/>
                    <a:gd name="connsiteY53" fmla="*/ 878665 h 953209"/>
                    <a:gd name="connsiteX54" fmla="*/ 422413 w 1051891"/>
                    <a:gd name="connsiteY54" fmla="*/ 862100 h 953209"/>
                    <a:gd name="connsiteX55" fmla="*/ 447260 w 1051891"/>
                    <a:gd name="connsiteY55" fmla="*/ 853818 h 953209"/>
                    <a:gd name="connsiteX56" fmla="*/ 513521 w 1051891"/>
                    <a:gd name="connsiteY56" fmla="*/ 820687 h 953209"/>
                    <a:gd name="connsiteX57" fmla="*/ 538369 w 1051891"/>
                    <a:gd name="connsiteY57" fmla="*/ 812404 h 953209"/>
                    <a:gd name="connsiteX58" fmla="*/ 571500 w 1051891"/>
                    <a:gd name="connsiteY58" fmla="*/ 911796 h 953209"/>
                    <a:gd name="connsiteX59" fmla="*/ 579782 w 1051891"/>
                    <a:gd name="connsiteY59" fmla="*/ 936644 h 953209"/>
                    <a:gd name="connsiteX60" fmla="*/ 637760 w 1051891"/>
                    <a:gd name="connsiteY60" fmla="*/ 953209 h 953209"/>
                    <a:gd name="connsiteX61" fmla="*/ 704021 w 1051891"/>
                    <a:gd name="connsiteY61" fmla="*/ 936644 h 953209"/>
                    <a:gd name="connsiteX62" fmla="*/ 762000 w 1051891"/>
                    <a:gd name="connsiteY62" fmla="*/ 895231 h 953209"/>
                    <a:gd name="connsiteX63" fmla="*/ 770282 w 1051891"/>
                    <a:gd name="connsiteY63" fmla="*/ 870383 h 953209"/>
                    <a:gd name="connsiteX64" fmla="*/ 786847 w 1051891"/>
                    <a:gd name="connsiteY64" fmla="*/ 845535 h 953209"/>
                    <a:gd name="connsiteX65" fmla="*/ 770282 w 1051891"/>
                    <a:gd name="connsiteY65" fmla="*/ 795839 h 953209"/>
                    <a:gd name="connsiteX66" fmla="*/ 745434 w 1051891"/>
                    <a:gd name="connsiteY66" fmla="*/ 754426 h 953209"/>
                    <a:gd name="connsiteX67" fmla="*/ 737152 w 1051891"/>
                    <a:gd name="connsiteY67" fmla="*/ 729578 h 953209"/>
                    <a:gd name="connsiteX68" fmla="*/ 687456 w 1051891"/>
                    <a:gd name="connsiteY68" fmla="*/ 713013 h 953209"/>
                    <a:gd name="connsiteX69" fmla="*/ 670891 w 1051891"/>
                    <a:gd name="connsiteY69" fmla="*/ 688165 h 953209"/>
                    <a:gd name="connsiteX70" fmla="*/ 704021 w 1051891"/>
                    <a:gd name="connsiteY70" fmla="*/ 655035 h 953209"/>
                    <a:gd name="connsiteX71" fmla="*/ 737152 w 1051891"/>
                    <a:gd name="connsiteY71" fmla="*/ 646752 h 953209"/>
                    <a:gd name="connsiteX72" fmla="*/ 786847 w 1051891"/>
                    <a:gd name="connsiteY72" fmla="*/ 630187 h 953209"/>
                    <a:gd name="connsiteX73" fmla="*/ 828260 w 1051891"/>
                    <a:gd name="connsiteY73" fmla="*/ 621904 h 953209"/>
                    <a:gd name="connsiteX74" fmla="*/ 877956 w 1051891"/>
                    <a:gd name="connsiteY74" fmla="*/ 605339 h 953209"/>
                    <a:gd name="connsiteX75" fmla="*/ 902804 w 1051891"/>
                    <a:gd name="connsiteY75" fmla="*/ 597057 h 953209"/>
                    <a:gd name="connsiteX76" fmla="*/ 927652 w 1051891"/>
                    <a:gd name="connsiteY76" fmla="*/ 588774 h 953209"/>
                    <a:gd name="connsiteX77" fmla="*/ 952500 w 1051891"/>
                    <a:gd name="connsiteY77" fmla="*/ 539078 h 953209"/>
                    <a:gd name="connsiteX78" fmla="*/ 935934 w 1051891"/>
                    <a:gd name="connsiteY78" fmla="*/ 481100 h 953209"/>
                    <a:gd name="connsiteX79" fmla="*/ 944217 w 1051891"/>
                    <a:gd name="connsiteY79" fmla="*/ 439687 h 953209"/>
                    <a:gd name="connsiteX80" fmla="*/ 993913 w 1051891"/>
                    <a:gd name="connsiteY80" fmla="*/ 398274 h 953209"/>
                    <a:gd name="connsiteX81" fmla="*/ 1043608 w 1051891"/>
                    <a:gd name="connsiteY81" fmla="*/ 298883 h 953209"/>
                    <a:gd name="connsiteX82" fmla="*/ 1051891 w 1051891"/>
                    <a:gd name="connsiteY82" fmla="*/ 274035 h 953209"/>
                    <a:gd name="connsiteX83" fmla="*/ 1043608 w 1051891"/>
                    <a:gd name="connsiteY83" fmla="*/ 216057 h 953209"/>
                    <a:gd name="connsiteX84" fmla="*/ 993913 w 1051891"/>
                    <a:gd name="connsiteY84" fmla="*/ 199491 h 953209"/>
                    <a:gd name="connsiteX85" fmla="*/ 977347 w 1051891"/>
                    <a:gd name="connsiteY85" fmla="*/ 182926 h 953209"/>
                    <a:gd name="connsiteX86" fmla="*/ 952500 w 1051891"/>
                    <a:gd name="connsiteY86" fmla="*/ 191209 h 953209"/>
                    <a:gd name="connsiteX87" fmla="*/ 935934 w 1051891"/>
                    <a:gd name="connsiteY87" fmla="*/ 207774 h 953209"/>
                    <a:gd name="connsiteX88" fmla="*/ 886239 w 1051891"/>
                    <a:gd name="connsiteY88" fmla="*/ 240904 h 953209"/>
                    <a:gd name="connsiteX89" fmla="*/ 869673 w 1051891"/>
                    <a:gd name="connsiteY89" fmla="*/ 257470 h 953209"/>
                    <a:gd name="connsiteX90" fmla="*/ 762000 w 1051891"/>
                    <a:gd name="connsiteY90" fmla="*/ 265752 h 953209"/>
                    <a:gd name="connsiteX91" fmla="*/ 762000 w 1051891"/>
                    <a:gd name="connsiteY91" fmla="*/ 356861 h 953209"/>
                    <a:gd name="connsiteX92" fmla="*/ 720586 w 1051891"/>
                    <a:gd name="connsiteY92" fmla="*/ 389991 h 953209"/>
                    <a:gd name="connsiteX93" fmla="*/ 679173 w 1051891"/>
                    <a:gd name="connsiteY93" fmla="*/ 414839 h 953209"/>
                    <a:gd name="connsiteX94" fmla="*/ 480391 w 1051891"/>
                    <a:gd name="connsiteY94" fmla="*/ 406557 h 953209"/>
                    <a:gd name="connsiteX95" fmla="*/ 472108 w 1051891"/>
                    <a:gd name="connsiteY95" fmla="*/ 381709 h 953209"/>
                    <a:gd name="connsiteX96" fmla="*/ 488673 w 1051891"/>
                    <a:gd name="connsiteY96" fmla="*/ 365144 h 9532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</a:cxnLst>
                  <a:rect l="l" t="t" r="r" b="b"/>
                  <a:pathLst>
                    <a:path w="1051891" h="953209">
                      <a:moveTo>
                        <a:pt x="488673" y="365144"/>
                      </a:moveTo>
                      <a:cubicBezTo>
                        <a:pt x="494195" y="355481"/>
                        <a:pt x="502124" y="338269"/>
                        <a:pt x="505239" y="323731"/>
                      </a:cubicBezTo>
                      <a:cubicBezTo>
                        <a:pt x="510477" y="299285"/>
                        <a:pt x="504977" y="272683"/>
                        <a:pt x="513521" y="249187"/>
                      </a:cubicBezTo>
                      <a:cubicBezTo>
                        <a:pt x="519106" y="233829"/>
                        <a:pt x="552192" y="230464"/>
                        <a:pt x="563217" y="224339"/>
                      </a:cubicBezTo>
                      <a:cubicBezTo>
                        <a:pt x="580621" y="214670"/>
                        <a:pt x="596348" y="202252"/>
                        <a:pt x="612913" y="191209"/>
                      </a:cubicBezTo>
                      <a:lnTo>
                        <a:pt x="637760" y="174644"/>
                      </a:lnTo>
                      <a:cubicBezTo>
                        <a:pt x="634999" y="155318"/>
                        <a:pt x="638209" y="134127"/>
                        <a:pt x="629478" y="116665"/>
                      </a:cubicBezTo>
                      <a:cubicBezTo>
                        <a:pt x="625574" y="108856"/>
                        <a:pt x="612736" y="105140"/>
                        <a:pt x="604630" y="108383"/>
                      </a:cubicBezTo>
                      <a:cubicBezTo>
                        <a:pt x="595388" y="112080"/>
                        <a:pt x="595104" y="126192"/>
                        <a:pt x="588065" y="133231"/>
                      </a:cubicBezTo>
                      <a:cubicBezTo>
                        <a:pt x="572009" y="149287"/>
                        <a:pt x="558579" y="151342"/>
                        <a:pt x="538369" y="158078"/>
                      </a:cubicBezTo>
                      <a:cubicBezTo>
                        <a:pt x="532847" y="149796"/>
                        <a:pt x="525847" y="142327"/>
                        <a:pt x="521804" y="133231"/>
                      </a:cubicBezTo>
                      <a:cubicBezTo>
                        <a:pt x="491349" y="64707"/>
                        <a:pt x="522694" y="100989"/>
                        <a:pt x="488673" y="66970"/>
                      </a:cubicBezTo>
                      <a:cubicBezTo>
                        <a:pt x="436349" y="84411"/>
                        <a:pt x="475604" y="63095"/>
                        <a:pt x="480391" y="91818"/>
                      </a:cubicBezTo>
                      <a:cubicBezTo>
                        <a:pt x="482262" y="103046"/>
                        <a:pt x="474869" y="113905"/>
                        <a:pt x="472108" y="124948"/>
                      </a:cubicBezTo>
                      <a:cubicBezTo>
                        <a:pt x="461065" y="122187"/>
                        <a:pt x="444835" y="126426"/>
                        <a:pt x="438978" y="116665"/>
                      </a:cubicBezTo>
                      <a:cubicBezTo>
                        <a:pt x="433121" y="106904"/>
                        <a:pt x="443989" y="94438"/>
                        <a:pt x="447260" y="83535"/>
                      </a:cubicBezTo>
                      <a:cubicBezTo>
                        <a:pt x="452278" y="66810"/>
                        <a:pt x="458304" y="50404"/>
                        <a:pt x="463826" y="33839"/>
                      </a:cubicBezTo>
                      <a:lnTo>
                        <a:pt x="472108" y="8991"/>
                      </a:lnTo>
                      <a:cubicBezTo>
                        <a:pt x="463825" y="6230"/>
                        <a:pt x="455366" y="-2534"/>
                        <a:pt x="447260" y="709"/>
                      </a:cubicBezTo>
                      <a:cubicBezTo>
                        <a:pt x="438018" y="4406"/>
                        <a:pt x="434616" y="16407"/>
                        <a:pt x="430695" y="25557"/>
                      </a:cubicBezTo>
                      <a:cubicBezTo>
                        <a:pt x="414767" y="62723"/>
                        <a:pt x="430253" y="51289"/>
                        <a:pt x="414130" y="83535"/>
                      </a:cubicBezTo>
                      <a:cubicBezTo>
                        <a:pt x="409678" y="92439"/>
                        <a:pt x="406208" y="103444"/>
                        <a:pt x="397565" y="108383"/>
                      </a:cubicBezTo>
                      <a:cubicBezTo>
                        <a:pt x="385342" y="115367"/>
                        <a:pt x="369956" y="113904"/>
                        <a:pt x="356152" y="116665"/>
                      </a:cubicBezTo>
                      <a:cubicBezTo>
                        <a:pt x="368937" y="193381"/>
                        <a:pt x="351062" y="145504"/>
                        <a:pt x="381000" y="182926"/>
                      </a:cubicBezTo>
                      <a:cubicBezTo>
                        <a:pt x="387219" y="190699"/>
                        <a:pt x="390074" y="201219"/>
                        <a:pt x="397565" y="207774"/>
                      </a:cubicBezTo>
                      <a:cubicBezTo>
                        <a:pt x="412548" y="220884"/>
                        <a:pt x="447260" y="240904"/>
                        <a:pt x="447260" y="240904"/>
                      </a:cubicBezTo>
                      <a:lnTo>
                        <a:pt x="463826" y="290600"/>
                      </a:lnTo>
                      <a:lnTo>
                        <a:pt x="472108" y="315448"/>
                      </a:lnTo>
                      <a:cubicBezTo>
                        <a:pt x="469347" y="323731"/>
                        <a:pt x="468318" y="332810"/>
                        <a:pt x="463826" y="340296"/>
                      </a:cubicBezTo>
                      <a:cubicBezTo>
                        <a:pt x="454598" y="355676"/>
                        <a:pt x="435432" y="363011"/>
                        <a:pt x="422413" y="373426"/>
                      </a:cubicBezTo>
                      <a:cubicBezTo>
                        <a:pt x="389930" y="399412"/>
                        <a:pt x="424149" y="383890"/>
                        <a:pt x="381000" y="398274"/>
                      </a:cubicBezTo>
                      <a:cubicBezTo>
                        <a:pt x="339025" y="440246"/>
                        <a:pt x="388408" y="385927"/>
                        <a:pt x="356152" y="439687"/>
                      </a:cubicBezTo>
                      <a:cubicBezTo>
                        <a:pt x="352134" y="446383"/>
                        <a:pt x="345108" y="450730"/>
                        <a:pt x="339586" y="456252"/>
                      </a:cubicBezTo>
                      <a:cubicBezTo>
                        <a:pt x="336825" y="464535"/>
                        <a:pt x="330340" y="472423"/>
                        <a:pt x="331304" y="481100"/>
                      </a:cubicBezTo>
                      <a:cubicBezTo>
                        <a:pt x="337642" y="538138"/>
                        <a:pt x="373823" y="537285"/>
                        <a:pt x="314739" y="522513"/>
                      </a:cubicBezTo>
                      <a:cubicBezTo>
                        <a:pt x="309217" y="516991"/>
                        <a:pt x="302191" y="512644"/>
                        <a:pt x="298173" y="505948"/>
                      </a:cubicBezTo>
                      <a:cubicBezTo>
                        <a:pt x="293681" y="498462"/>
                        <a:pt x="295345" y="487918"/>
                        <a:pt x="289891" y="481100"/>
                      </a:cubicBezTo>
                      <a:cubicBezTo>
                        <a:pt x="275573" y="463202"/>
                        <a:pt x="230531" y="453031"/>
                        <a:pt x="215347" y="447970"/>
                      </a:cubicBezTo>
                      <a:lnTo>
                        <a:pt x="190500" y="439687"/>
                      </a:lnTo>
                      <a:lnTo>
                        <a:pt x="165652" y="431404"/>
                      </a:lnTo>
                      <a:cubicBezTo>
                        <a:pt x="157369" y="434165"/>
                        <a:pt x="148613" y="435782"/>
                        <a:pt x="140804" y="439687"/>
                      </a:cubicBezTo>
                      <a:cubicBezTo>
                        <a:pt x="119905" y="450137"/>
                        <a:pt x="114800" y="457408"/>
                        <a:pt x="99391" y="472818"/>
                      </a:cubicBezTo>
                      <a:cubicBezTo>
                        <a:pt x="96630" y="500427"/>
                        <a:pt x="100590" y="529568"/>
                        <a:pt x="91108" y="555644"/>
                      </a:cubicBezTo>
                      <a:cubicBezTo>
                        <a:pt x="88124" y="563849"/>
                        <a:pt x="74850" y="562364"/>
                        <a:pt x="66260" y="563926"/>
                      </a:cubicBezTo>
                      <a:cubicBezTo>
                        <a:pt x="44360" y="567908"/>
                        <a:pt x="22087" y="569448"/>
                        <a:pt x="0" y="572209"/>
                      </a:cubicBezTo>
                      <a:cubicBezTo>
                        <a:pt x="5522" y="588774"/>
                        <a:pt x="12330" y="604964"/>
                        <a:pt x="16565" y="621904"/>
                      </a:cubicBezTo>
                      <a:cubicBezTo>
                        <a:pt x="19326" y="632948"/>
                        <a:pt x="21576" y="644132"/>
                        <a:pt x="24847" y="655035"/>
                      </a:cubicBezTo>
                      <a:cubicBezTo>
                        <a:pt x="29864" y="671760"/>
                        <a:pt x="31727" y="690202"/>
                        <a:pt x="41413" y="704731"/>
                      </a:cubicBezTo>
                      <a:cubicBezTo>
                        <a:pt x="92397" y="781206"/>
                        <a:pt x="27336" y="687135"/>
                        <a:pt x="74543" y="746144"/>
                      </a:cubicBezTo>
                      <a:cubicBezTo>
                        <a:pt x="88031" y="763004"/>
                        <a:pt x="102490" y="796873"/>
                        <a:pt x="124239" y="804122"/>
                      </a:cubicBezTo>
                      <a:lnTo>
                        <a:pt x="149086" y="812404"/>
                      </a:lnTo>
                      <a:cubicBezTo>
                        <a:pt x="163142" y="854570"/>
                        <a:pt x="146075" y="825456"/>
                        <a:pt x="182217" y="845535"/>
                      </a:cubicBezTo>
                      <a:cubicBezTo>
                        <a:pt x="267659" y="893002"/>
                        <a:pt x="200536" y="868205"/>
                        <a:pt x="256760" y="886948"/>
                      </a:cubicBezTo>
                      <a:cubicBezTo>
                        <a:pt x="295412" y="884187"/>
                        <a:pt x="334395" y="884413"/>
                        <a:pt x="372717" y="878665"/>
                      </a:cubicBezTo>
                      <a:cubicBezTo>
                        <a:pt x="389985" y="876075"/>
                        <a:pt x="405848" y="867622"/>
                        <a:pt x="422413" y="862100"/>
                      </a:cubicBezTo>
                      <a:lnTo>
                        <a:pt x="447260" y="853818"/>
                      </a:lnTo>
                      <a:cubicBezTo>
                        <a:pt x="476173" y="824905"/>
                        <a:pt x="456417" y="839722"/>
                        <a:pt x="513521" y="820687"/>
                      </a:cubicBezTo>
                      <a:lnTo>
                        <a:pt x="538369" y="812404"/>
                      </a:lnTo>
                      <a:lnTo>
                        <a:pt x="571500" y="911796"/>
                      </a:lnTo>
                      <a:cubicBezTo>
                        <a:pt x="574261" y="920079"/>
                        <a:pt x="571312" y="934527"/>
                        <a:pt x="579782" y="936644"/>
                      </a:cubicBezTo>
                      <a:cubicBezTo>
                        <a:pt x="621383" y="947043"/>
                        <a:pt x="602114" y="941326"/>
                        <a:pt x="637760" y="953209"/>
                      </a:cubicBezTo>
                      <a:cubicBezTo>
                        <a:pt x="642100" y="952341"/>
                        <a:pt x="694119" y="943717"/>
                        <a:pt x="704021" y="936644"/>
                      </a:cubicBezTo>
                      <a:cubicBezTo>
                        <a:pt x="772804" y="887514"/>
                        <a:pt x="705857" y="913944"/>
                        <a:pt x="762000" y="895231"/>
                      </a:cubicBezTo>
                      <a:cubicBezTo>
                        <a:pt x="764761" y="886948"/>
                        <a:pt x="766378" y="878192"/>
                        <a:pt x="770282" y="870383"/>
                      </a:cubicBezTo>
                      <a:cubicBezTo>
                        <a:pt x="774734" y="861479"/>
                        <a:pt x="786847" y="855489"/>
                        <a:pt x="786847" y="845535"/>
                      </a:cubicBezTo>
                      <a:cubicBezTo>
                        <a:pt x="786847" y="828074"/>
                        <a:pt x="775804" y="812404"/>
                        <a:pt x="770282" y="795839"/>
                      </a:cubicBezTo>
                      <a:cubicBezTo>
                        <a:pt x="759530" y="763582"/>
                        <a:pt x="768174" y="777165"/>
                        <a:pt x="745434" y="754426"/>
                      </a:cubicBezTo>
                      <a:cubicBezTo>
                        <a:pt x="742673" y="746143"/>
                        <a:pt x="744256" y="734653"/>
                        <a:pt x="737152" y="729578"/>
                      </a:cubicBezTo>
                      <a:cubicBezTo>
                        <a:pt x="722943" y="719429"/>
                        <a:pt x="687456" y="713013"/>
                        <a:pt x="687456" y="713013"/>
                      </a:cubicBezTo>
                      <a:cubicBezTo>
                        <a:pt x="681934" y="704730"/>
                        <a:pt x="672528" y="697984"/>
                        <a:pt x="670891" y="688165"/>
                      </a:cubicBezTo>
                      <a:cubicBezTo>
                        <a:pt x="666373" y="661059"/>
                        <a:pt x="686452" y="660055"/>
                        <a:pt x="704021" y="655035"/>
                      </a:cubicBezTo>
                      <a:cubicBezTo>
                        <a:pt x="714967" y="651908"/>
                        <a:pt x="726249" y="650023"/>
                        <a:pt x="737152" y="646752"/>
                      </a:cubicBezTo>
                      <a:cubicBezTo>
                        <a:pt x="753877" y="641735"/>
                        <a:pt x="769725" y="633612"/>
                        <a:pt x="786847" y="630187"/>
                      </a:cubicBezTo>
                      <a:cubicBezTo>
                        <a:pt x="800651" y="627426"/>
                        <a:pt x="814678" y="625608"/>
                        <a:pt x="828260" y="621904"/>
                      </a:cubicBezTo>
                      <a:cubicBezTo>
                        <a:pt x="845106" y="617310"/>
                        <a:pt x="861391" y="610861"/>
                        <a:pt x="877956" y="605339"/>
                      </a:cubicBezTo>
                      <a:lnTo>
                        <a:pt x="902804" y="597057"/>
                      </a:lnTo>
                      <a:lnTo>
                        <a:pt x="927652" y="588774"/>
                      </a:lnTo>
                      <a:cubicBezTo>
                        <a:pt x="936027" y="576212"/>
                        <a:pt x="952500" y="556223"/>
                        <a:pt x="952500" y="539078"/>
                      </a:cubicBezTo>
                      <a:cubicBezTo>
                        <a:pt x="952500" y="528679"/>
                        <a:pt x="939840" y="492817"/>
                        <a:pt x="935934" y="481100"/>
                      </a:cubicBezTo>
                      <a:cubicBezTo>
                        <a:pt x="938695" y="467296"/>
                        <a:pt x="937921" y="452278"/>
                        <a:pt x="944217" y="439687"/>
                      </a:cubicBezTo>
                      <a:cubicBezTo>
                        <a:pt x="952189" y="423743"/>
                        <a:pt x="979642" y="407788"/>
                        <a:pt x="993913" y="398274"/>
                      </a:cubicBezTo>
                      <a:cubicBezTo>
                        <a:pt x="1036729" y="334048"/>
                        <a:pt x="1020747" y="367466"/>
                        <a:pt x="1043608" y="298883"/>
                      </a:cubicBezTo>
                      <a:lnTo>
                        <a:pt x="1051891" y="274035"/>
                      </a:lnTo>
                      <a:cubicBezTo>
                        <a:pt x="1049130" y="254709"/>
                        <a:pt x="1055593" y="231467"/>
                        <a:pt x="1043608" y="216057"/>
                      </a:cubicBezTo>
                      <a:cubicBezTo>
                        <a:pt x="1032888" y="202274"/>
                        <a:pt x="993913" y="199491"/>
                        <a:pt x="993913" y="199491"/>
                      </a:cubicBezTo>
                      <a:cubicBezTo>
                        <a:pt x="988391" y="193969"/>
                        <a:pt x="985004" y="184457"/>
                        <a:pt x="977347" y="182926"/>
                      </a:cubicBezTo>
                      <a:cubicBezTo>
                        <a:pt x="968786" y="181214"/>
                        <a:pt x="959986" y="186717"/>
                        <a:pt x="952500" y="191209"/>
                      </a:cubicBezTo>
                      <a:cubicBezTo>
                        <a:pt x="945804" y="195227"/>
                        <a:pt x="942181" y="203089"/>
                        <a:pt x="935934" y="207774"/>
                      </a:cubicBezTo>
                      <a:cubicBezTo>
                        <a:pt x="920007" y="219719"/>
                        <a:pt x="900317" y="226826"/>
                        <a:pt x="886239" y="240904"/>
                      </a:cubicBezTo>
                      <a:cubicBezTo>
                        <a:pt x="880717" y="246426"/>
                        <a:pt x="877331" y="255938"/>
                        <a:pt x="869673" y="257470"/>
                      </a:cubicBezTo>
                      <a:cubicBezTo>
                        <a:pt x="834375" y="264530"/>
                        <a:pt x="797891" y="262991"/>
                        <a:pt x="762000" y="265752"/>
                      </a:cubicBezTo>
                      <a:cubicBezTo>
                        <a:pt x="768177" y="302817"/>
                        <a:pt x="777280" y="321209"/>
                        <a:pt x="762000" y="356861"/>
                      </a:cubicBezTo>
                      <a:cubicBezTo>
                        <a:pt x="756783" y="369033"/>
                        <a:pt x="728491" y="383667"/>
                        <a:pt x="720586" y="389991"/>
                      </a:cubicBezTo>
                      <a:cubicBezTo>
                        <a:pt x="688101" y="415979"/>
                        <a:pt x="722326" y="400456"/>
                        <a:pt x="679173" y="414839"/>
                      </a:cubicBezTo>
                      <a:cubicBezTo>
                        <a:pt x="612912" y="412078"/>
                        <a:pt x="545876" y="417035"/>
                        <a:pt x="480391" y="406557"/>
                      </a:cubicBezTo>
                      <a:cubicBezTo>
                        <a:pt x="471770" y="405178"/>
                        <a:pt x="470396" y="390270"/>
                        <a:pt x="472108" y="381709"/>
                      </a:cubicBezTo>
                      <a:cubicBezTo>
                        <a:pt x="473639" y="374052"/>
                        <a:pt x="483151" y="374807"/>
                        <a:pt x="488673" y="365144"/>
                      </a:cubicBezTo>
                      <a:close/>
                    </a:path>
                  </a:pathLst>
                </a:custGeom>
                <a:grpFill/>
                <a:ln w="12700">
                  <a:solidFill>
                    <a:schemeClr val="accent6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4" name="Forma libre 47"/>
                <p:cNvSpPr/>
                <p:nvPr/>
              </p:nvSpPr>
              <p:spPr>
                <a:xfrm>
                  <a:off x="6021500" y="3711306"/>
                  <a:ext cx="923096" cy="365726"/>
                </a:xfrm>
                <a:custGeom>
                  <a:avLst/>
                  <a:gdLst>
                    <a:gd name="connsiteX0" fmla="*/ 488674 w 894522"/>
                    <a:gd name="connsiteY0" fmla="*/ 1292 h 365727"/>
                    <a:gd name="connsiteX1" fmla="*/ 505239 w 894522"/>
                    <a:gd name="connsiteY1" fmla="*/ 67553 h 365727"/>
                    <a:gd name="connsiteX2" fmla="*/ 554935 w 894522"/>
                    <a:gd name="connsiteY2" fmla="*/ 92401 h 365727"/>
                    <a:gd name="connsiteX3" fmla="*/ 571500 w 894522"/>
                    <a:gd name="connsiteY3" fmla="*/ 117249 h 365727"/>
                    <a:gd name="connsiteX4" fmla="*/ 596348 w 894522"/>
                    <a:gd name="connsiteY4" fmla="*/ 133814 h 365727"/>
                    <a:gd name="connsiteX5" fmla="*/ 629479 w 894522"/>
                    <a:gd name="connsiteY5" fmla="*/ 183510 h 365727"/>
                    <a:gd name="connsiteX6" fmla="*/ 728870 w 894522"/>
                    <a:gd name="connsiteY6" fmla="*/ 175227 h 365727"/>
                    <a:gd name="connsiteX7" fmla="*/ 712305 w 894522"/>
                    <a:gd name="connsiteY7" fmla="*/ 150379 h 365727"/>
                    <a:gd name="connsiteX8" fmla="*/ 803413 w 894522"/>
                    <a:gd name="connsiteY8" fmla="*/ 158662 h 365727"/>
                    <a:gd name="connsiteX9" fmla="*/ 844826 w 894522"/>
                    <a:gd name="connsiteY9" fmla="*/ 191792 h 365727"/>
                    <a:gd name="connsiteX10" fmla="*/ 894522 w 894522"/>
                    <a:gd name="connsiteY10" fmla="*/ 216640 h 365727"/>
                    <a:gd name="connsiteX11" fmla="*/ 886239 w 894522"/>
                    <a:gd name="connsiteY11" fmla="*/ 291183 h 365727"/>
                    <a:gd name="connsiteX12" fmla="*/ 877957 w 894522"/>
                    <a:gd name="connsiteY12" fmla="*/ 266336 h 365727"/>
                    <a:gd name="connsiteX13" fmla="*/ 869674 w 894522"/>
                    <a:gd name="connsiteY13" fmla="*/ 316031 h 365727"/>
                    <a:gd name="connsiteX14" fmla="*/ 844826 w 894522"/>
                    <a:gd name="connsiteY14" fmla="*/ 365727 h 365727"/>
                    <a:gd name="connsiteX15" fmla="*/ 762000 w 894522"/>
                    <a:gd name="connsiteY15" fmla="*/ 357444 h 365727"/>
                    <a:gd name="connsiteX16" fmla="*/ 745435 w 894522"/>
                    <a:gd name="connsiteY16" fmla="*/ 332596 h 365727"/>
                    <a:gd name="connsiteX17" fmla="*/ 695739 w 894522"/>
                    <a:gd name="connsiteY17" fmla="*/ 316031 h 365727"/>
                    <a:gd name="connsiteX18" fmla="*/ 679174 w 894522"/>
                    <a:gd name="connsiteY18" fmla="*/ 258053 h 365727"/>
                    <a:gd name="connsiteX19" fmla="*/ 670892 w 894522"/>
                    <a:gd name="connsiteY19" fmla="*/ 233205 h 365727"/>
                    <a:gd name="connsiteX20" fmla="*/ 646044 w 894522"/>
                    <a:gd name="connsiteY20" fmla="*/ 224923 h 365727"/>
                    <a:gd name="connsiteX21" fmla="*/ 588065 w 894522"/>
                    <a:gd name="connsiteY21" fmla="*/ 216640 h 365727"/>
                    <a:gd name="connsiteX22" fmla="*/ 521805 w 894522"/>
                    <a:gd name="connsiteY22" fmla="*/ 224923 h 365727"/>
                    <a:gd name="connsiteX23" fmla="*/ 496957 w 894522"/>
                    <a:gd name="connsiteY23" fmla="*/ 266336 h 365727"/>
                    <a:gd name="connsiteX24" fmla="*/ 472109 w 894522"/>
                    <a:gd name="connsiteY24" fmla="*/ 282901 h 365727"/>
                    <a:gd name="connsiteX25" fmla="*/ 455544 w 894522"/>
                    <a:gd name="connsiteY25" fmla="*/ 307749 h 365727"/>
                    <a:gd name="connsiteX26" fmla="*/ 405848 w 894522"/>
                    <a:gd name="connsiteY26" fmla="*/ 324314 h 365727"/>
                    <a:gd name="connsiteX27" fmla="*/ 339587 w 894522"/>
                    <a:gd name="connsiteY27" fmla="*/ 291183 h 365727"/>
                    <a:gd name="connsiteX28" fmla="*/ 323022 w 894522"/>
                    <a:gd name="connsiteY28" fmla="*/ 266336 h 365727"/>
                    <a:gd name="connsiteX29" fmla="*/ 314739 w 894522"/>
                    <a:gd name="connsiteY29" fmla="*/ 191792 h 365727"/>
                    <a:gd name="connsiteX30" fmla="*/ 248479 w 894522"/>
                    <a:gd name="connsiteY30" fmla="*/ 200075 h 365727"/>
                    <a:gd name="connsiteX31" fmla="*/ 240196 w 894522"/>
                    <a:gd name="connsiteY31" fmla="*/ 233205 h 365727"/>
                    <a:gd name="connsiteX32" fmla="*/ 231913 w 894522"/>
                    <a:gd name="connsiteY32" fmla="*/ 258053 h 365727"/>
                    <a:gd name="connsiteX33" fmla="*/ 190500 w 894522"/>
                    <a:gd name="connsiteY33" fmla="*/ 307749 h 365727"/>
                    <a:gd name="connsiteX34" fmla="*/ 157370 w 894522"/>
                    <a:gd name="connsiteY34" fmla="*/ 340879 h 365727"/>
                    <a:gd name="connsiteX35" fmla="*/ 149087 w 894522"/>
                    <a:gd name="connsiteY35" fmla="*/ 316031 h 365727"/>
                    <a:gd name="connsiteX36" fmla="*/ 140805 w 894522"/>
                    <a:gd name="connsiteY36" fmla="*/ 233205 h 365727"/>
                    <a:gd name="connsiteX37" fmla="*/ 115957 w 894522"/>
                    <a:gd name="connsiteY37" fmla="*/ 224923 h 365727"/>
                    <a:gd name="connsiteX38" fmla="*/ 82826 w 894522"/>
                    <a:gd name="connsiteY38" fmla="*/ 191792 h 365727"/>
                    <a:gd name="connsiteX39" fmla="*/ 57979 w 894522"/>
                    <a:gd name="connsiteY39" fmla="*/ 175227 h 365727"/>
                    <a:gd name="connsiteX40" fmla="*/ 49696 w 894522"/>
                    <a:gd name="connsiteY40" fmla="*/ 150379 h 365727"/>
                    <a:gd name="connsiteX41" fmla="*/ 0 w 894522"/>
                    <a:gd name="connsiteY41" fmla="*/ 125531 h 365727"/>
                    <a:gd name="connsiteX42" fmla="*/ 24848 w 894522"/>
                    <a:gd name="connsiteY42" fmla="*/ 108966 h 365727"/>
                    <a:gd name="connsiteX43" fmla="*/ 74544 w 894522"/>
                    <a:gd name="connsiteY43" fmla="*/ 92401 h 365727"/>
                    <a:gd name="connsiteX44" fmla="*/ 99392 w 894522"/>
                    <a:gd name="connsiteY44" fmla="*/ 84118 h 365727"/>
                    <a:gd name="connsiteX45" fmla="*/ 157370 w 894522"/>
                    <a:gd name="connsiteY45" fmla="*/ 75836 h 365727"/>
                    <a:gd name="connsiteX46" fmla="*/ 190500 w 894522"/>
                    <a:gd name="connsiteY46" fmla="*/ 67553 h 365727"/>
                    <a:gd name="connsiteX47" fmla="*/ 306457 w 894522"/>
                    <a:gd name="connsiteY47" fmla="*/ 50988 h 365727"/>
                    <a:gd name="connsiteX48" fmla="*/ 339587 w 894522"/>
                    <a:gd name="connsiteY48" fmla="*/ 42705 h 365727"/>
                    <a:gd name="connsiteX49" fmla="*/ 364435 w 894522"/>
                    <a:gd name="connsiteY49" fmla="*/ 34423 h 365727"/>
                    <a:gd name="connsiteX50" fmla="*/ 414131 w 894522"/>
                    <a:gd name="connsiteY50" fmla="*/ 26140 h 365727"/>
                    <a:gd name="connsiteX51" fmla="*/ 455544 w 894522"/>
                    <a:gd name="connsiteY51" fmla="*/ 17857 h 365727"/>
                    <a:gd name="connsiteX52" fmla="*/ 480392 w 894522"/>
                    <a:gd name="connsiteY52" fmla="*/ 9575 h 365727"/>
                    <a:gd name="connsiteX53" fmla="*/ 430696 w 894522"/>
                    <a:gd name="connsiteY53" fmla="*/ 17857 h 365727"/>
                    <a:gd name="connsiteX54" fmla="*/ 488674 w 894522"/>
                    <a:gd name="connsiteY54" fmla="*/ 1292 h 3657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</a:cxnLst>
                  <a:rect l="l" t="t" r="r" b="b"/>
                  <a:pathLst>
                    <a:path w="894522" h="365727">
                      <a:moveTo>
                        <a:pt x="488674" y="1292"/>
                      </a:moveTo>
                      <a:cubicBezTo>
                        <a:pt x="501098" y="9575"/>
                        <a:pt x="498449" y="59065"/>
                        <a:pt x="505239" y="67553"/>
                      </a:cubicBezTo>
                      <a:cubicBezTo>
                        <a:pt x="516915" y="82149"/>
                        <a:pt x="538567" y="86945"/>
                        <a:pt x="554935" y="92401"/>
                      </a:cubicBezTo>
                      <a:cubicBezTo>
                        <a:pt x="560457" y="100684"/>
                        <a:pt x="564461" y="110210"/>
                        <a:pt x="571500" y="117249"/>
                      </a:cubicBezTo>
                      <a:cubicBezTo>
                        <a:pt x="578539" y="124288"/>
                        <a:pt x="589793" y="126323"/>
                        <a:pt x="596348" y="133814"/>
                      </a:cubicBezTo>
                      <a:cubicBezTo>
                        <a:pt x="609458" y="148797"/>
                        <a:pt x="629479" y="183510"/>
                        <a:pt x="629479" y="183510"/>
                      </a:cubicBezTo>
                      <a:cubicBezTo>
                        <a:pt x="662609" y="180749"/>
                        <a:pt x="698003" y="187574"/>
                        <a:pt x="728870" y="175227"/>
                      </a:cubicBezTo>
                      <a:cubicBezTo>
                        <a:pt x="738112" y="171530"/>
                        <a:pt x="702588" y="152538"/>
                        <a:pt x="712305" y="150379"/>
                      </a:cubicBezTo>
                      <a:cubicBezTo>
                        <a:pt x="742073" y="143764"/>
                        <a:pt x="773044" y="155901"/>
                        <a:pt x="803413" y="158662"/>
                      </a:cubicBezTo>
                      <a:cubicBezTo>
                        <a:pt x="818820" y="174068"/>
                        <a:pt x="823931" y="181344"/>
                        <a:pt x="844826" y="191792"/>
                      </a:cubicBezTo>
                      <a:cubicBezTo>
                        <a:pt x="913413" y="226086"/>
                        <a:pt x="823307" y="169164"/>
                        <a:pt x="894522" y="216640"/>
                      </a:cubicBezTo>
                      <a:cubicBezTo>
                        <a:pt x="891761" y="241488"/>
                        <a:pt x="894145" y="267465"/>
                        <a:pt x="886239" y="291183"/>
                      </a:cubicBezTo>
                      <a:cubicBezTo>
                        <a:pt x="883478" y="299465"/>
                        <a:pt x="882800" y="259072"/>
                        <a:pt x="877957" y="266336"/>
                      </a:cubicBezTo>
                      <a:cubicBezTo>
                        <a:pt x="868642" y="280309"/>
                        <a:pt x="872967" y="299564"/>
                        <a:pt x="869674" y="316031"/>
                      </a:cubicBezTo>
                      <a:cubicBezTo>
                        <a:pt x="862041" y="354195"/>
                        <a:pt x="867697" y="342857"/>
                        <a:pt x="844826" y="365727"/>
                      </a:cubicBezTo>
                      <a:cubicBezTo>
                        <a:pt x="817217" y="362966"/>
                        <a:pt x="788322" y="366218"/>
                        <a:pt x="762000" y="357444"/>
                      </a:cubicBezTo>
                      <a:cubicBezTo>
                        <a:pt x="752556" y="354296"/>
                        <a:pt x="753876" y="337872"/>
                        <a:pt x="745435" y="332596"/>
                      </a:cubicBezTo>
                      <a:cubicBezTo>
                        <a:pt x="730628" y="323342"/>
                        <a:pt x="695739" y="316031"/>
                        <a:pt x="695739" y="316031"/>
                      </a:cubicBezTo>
                      <a:cubicBezTo>
                        <a:pt x="675882" y="256454"/>
                        <a:pt x="699974" y="330853"/>
                        <a:pt x="679174" y="258053"/>
                      </a:cubicBezTo>
                      <a:cubicBezTo>
                        <a:pt x="676776" y="249658"/>
                        <a:pt x="677065" y="239378"/>
                        <a:pt x="670892" y="233205"/>
                      </a:cubicBezTo>
                      <a:cubicBezTo>
                        <a:pt x="664719" y="227032"/>
                        <a:pt x="654605" y="226635"/>
                        <a:pt x="646044" y="224923"/>
                      </a:cubicBezTo>
                      <a:cubicBezTo>
                        <a:pt x="626901" y="221094"/>
                        <a:pt x="607391" y="219401"/>
                        <a:pt x="588065" y="216640"/>
                      </a:cubicBezTo>
                      <a:cubicBezTo>
                        <a:pt x="565978" y="219401"/>
                        <a:pt x="543125" y="218527"/>
                        <a:pt x="521805" y="224923"/>
                      </a:cubicBezTo>
                      <a:cubicBezTo>
                        <a:pt x="498103" y="232034"/>
                        <a:pt x="508785" y="251551"/>
                        <a:pt x="496957" y="266336"/>
                      </a:cubicBezTo>
                      <a:cubicBezTo>
                        <a:pt x="490739" y="274109"/>
                        <a:pt x="480392" y="277379"/>
                        <a:pt x="472109" y="282901"/>
                      </a:cubicBezTo>
                      <a:cubicBezTo>
                        <a:pt x="466587" y="291184"/>
                        <a:pt x="463985" y="302473"/>
                        <a:pt x="455544" y="307749"/>
                      </a:cubicBezTo>
                      <a:cubicBezTo>
                        <a:pt x="440737" y="317003"/>
                        <a:pt x="405848" y="324314"/>
                        <a:pt x="405848" y="324314"/>
                      </a:cubicBezTo>
                      <a:cubicBezTo>
                        <a:pt x="366371" y="311155"/>
                        <a:pt x="360615" y="317469"/>
                        <a:pt x="339587" y="291183"/>
                      </a:cubicBezTo>
                      <a:cubicBezTo>
                        <a:pt x="333369" y="283410"/>
                        <a:pt x="328544" y="274618"/>
                        <a:pt x="323022" y="266336"/>
                      </a:cubicBezTo>
                      <a:cubicBezTo>
                        <a:pt x="320261" y="241488"/>
                        <a:pt x="333425" y="208402"/>
                        <a:pt x="314739" y="191792"/>
                      </a:cubicBezTo>
                      <a:cubicBezTo>
                        <a:pt x="298103" y="177004"/>
                        <a:pt x="267936" y="189265"/>
                        <a:pt x="248479" y="200075"/>
                      </a:cubicBezTo>
                      <a:cubicBezTo>
                        <a:pt x="238528" y="205603"/>
                        <a:pt x="243323" y="222260"/>
                        <a:pt x="240196" y="233205"/>
                      </a:cubicBezTo>
                      <a:cubicBezTo>
                        <a:pt x="237797" y="241600"/>
                        <a:pt x="235818" y="250244"/>
                        <a:pt x="231913" y="258053"/>
                      </a:cubicBezTo>
                      <a:cubicBezTo>
                        <a:pt x="220381" y="281117"/>
                        <a:pt x="208819" y="289430"/>
                        <a:pt x="190500" y="307749"/>
                      </a:cubicBezTo>
                      <a:cubicBezTo>
                        <a:pt x="187345" y="317215"/>
                        <a:pt x="182612" y="353500"/>
                        <a:pt x="157370" y="340879"/>
                      </a:cubicBezTo>
                      <a:cubicBezTo>
                        <a:pt x="149561" y="336975"/>
                        <a:pt x="151848" y="324314"/>
                        <a:pt x="149087" y="316031"/>
                      </a:cubicBezTo>
                      <a:cubicBezTo>
                        <a:pt x="146326" y="288422"/>
                        <a:pt x="150287" y="259281"/>
                        <a:pt x="140805" y="233205"/>
                      </a:cubicBezTo>
                      <a:cubicBezTo>
                        <a:pt x="137821" y="225000"/>
                        <a:pt x="123061" y="229998"/>
                        <a:pt x="115957" y="224923"/>
                      </a:cubicBezTo>
                      <a:cubicBezTo>
                        <a:pt x="103248" y="215845"/>
                        <a:pt x="95821" y="200455"/>
                        <a:pt x="82826" y="191792"/>
                      </a:cubicBezTo>
                      <a:lnTo>
                        <a:pt x="57979" y="175227"/>
                      </a:lnTo>
                      <a:cubicBezTo>
                        <a:pt x="55218" y="166944"/>
                        <a:pt x="55150" y="157197"/>
                        <a:pt x="49696" y="150379"/>
                      </a:cubicBezTo>
                      <a:cubicBezTo>
                        <a:pt x="38019" y="135783"/>
                        <a:pt x="16368" y="130987"/>
                        <a:pt x="0" y="125531"/>
                      </a:cubicBezTo>
                      <a:cubicBezTo>
                        <a:pt x="8283" y="120009"/>
                        <a:pt x="15751" y="113009"/>
                        <a:pt x="24848" y="108966"/>
                      </a:cubicBezTo>
                      <a:cubicBezTo>
                        <a:pt x="40804" y="101874"/>
                        <a:pt x="57979" y="97923"/>
                        <a:pt x="74544" y="92401"/>
                      </a:cubicBezTo>
                      <a:cubicBezTo>
                        <a:pt x="82827" y="89640"/>
                        <a:pt x="90749" y="85353"/>
                        <a:pt x="99392" y="84118"/>
                      </a:cubicBezTo>
                      <a:cubicBezTo>
                        <a:pt x="118718" y="81357"/>
                        <a:pt x="138163" y="79328"/>
                        <a:pt x="157370" y="75836"/>
                      </a:cubicBezTo>
                      <a:cubicBezTo>
                        <a:pt x="168570" y="73800"/>
                        <a:pt x="179272" y="69424"/>
                        <a:pt x="190500" y="67553"/>
                      </a:cubicBezTo>
                      <a:cubicBezTo>
                        <a:pt x="229013" y="61134"/>
                        <a:pt x="268578" y="60458"/>
                        <a:pt x="306457" y="50988"/>
                      </a:cubicBezTo>
                      <a:cubicBezTo>
                        <a:pt x="317500" y="48227"/>
                        <a:pt x="328642" y="45832"/>
                        <a:pt x="339587" y="42705"/>
                      </a:cubicBezTo>
                      <a:cubicBezTo>
                        <a:pt x="347982" y="40307"/>
                        <a:pt x="355912" y="36317"/>
                        <a:pt x="364435" y="34423"/>
                      </a:cubicBezTo>
                      <a:cubicBezTo>
                        <a:pt x="380829" y="30780"/>
                        <a:pt x="397608" y="29144"/>
                        <a:pt x="414131" y="26140"/>
                      </a:cubicBezTo>
                      <a:cubicBezTo>
                        <a:pt x="427982" y="23622"/>
                        <a:pt x="441887" y="21271"/>
                        <a:pt x="455544" y="17857"/>
                      </a:cubicBezTo>
                      <a:cubicBezTo>
                        <a:pt x="464014" y="15740"/>
                        <a:pt x="489123" y="9575"/>
                        <a:pt x="480392" y="9575"/>
                      </a:cubicBezTo>
                      <a:cubicBezTo>
                        <a:pt x="463598" y="9575"/>
                        <a:pt x="442572" y="5983"/>
                        <a:pt x="430696" y="17857"/>
                      </a:cubicBezTo>
                      <a:cubicBezTo>
                        <a:pt x="420934" y="27618"/>
                        <a:pt x="476250" y="-6991"/>
                        <a:pt x="488674" y="1292"/>
                      </a:cubicBezTo>
                      <a:close/>
                    </a:path>
                  </a:pathLst>
                </a:custGeom>
                <a:grpFill/>
                <a:ln w="12700">
                  <a:solidFill>
                    <a:schemeClr val="accent6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Forma libre 49"/>
                <p:cNvSpPr/>
                <p:nvPr/>
              </p:nvSpPr>
              <p:spPr>
                <a:xfrm>
                  <a:off x="4919914" y="3768924"/>
                  <a:ext cx="1237835" cy="722240"/>
                </a:xfrm>
                <a:custGeom>
                  <a:avLst/>
                  <a:gdLst>
                    <a:gd name="connsiteX0" fmla="*/ 1134718 w 1209261"/>
                    <a:gd name="connsiteY0" fmla="*/ 589718 h 722239"/>
                    <a:gd name="connsiteX1" fmla="*/ 1143000 w 1209261"/>
                    <a:gd name="connsiteY1" fmla="*/ 482044 h 722239"/>
                    <a:gd name="connsiteX2" fmla="*/ 1184413 w 1209261"/>
                    <a:gd name="connsiteY2" fmla="*/ 407500 h 722239"/>
                    <a:gd name="connsiteX3" fmla="*/ 1209261 w 1209261"/>
                    <a:gd name="connsiteY3" fmla="*/ 357805 h 722239"/>
                    <a:gd name="connsiteX4" fmla="*/ 1200979 w 1209261"/>
                    <a:gd name="connsiteY4" fmla="*/ 332957 h 722239"/>
                    <a:gd name="connsiteX5" fmla="*/ 1143000 w 1209261"/>
                    <a:gd name="connsiteY5" fmla="*/ 349522 h 722239"/>
                    <a:gd name="connsiteX6" fmla="*/ 993913 w 1209261"/>
                    <a:gd name="connsiteY6" fmla="*/ 341239 h 722239"/>
                    <a:gd name="connsiteX7" fmla="*/ 944218 w 1209261"/>
                    <a:gd name="connsiteY7" fmla="*/ 324674 h 722239"/>
                    <a:gd name="connsiteX8" fmla="*/ 919370 w 1209261"/>
                    <a:gd name="connsiteY8" fmla="*/ 316392 h 722239"/>
                    <a:gd name="connsiteX9" fmla="*/ 877957 w 1209261"/>
                    <a:gd name="connsiteY9" fmla="*/ 291544 h 722239"/>
                    <a:gd name="connsiteX10" fmla="*/ 861392 w 1209261"/>
                    <a:gd name="connsiteY10" fmla="*/ 274978 h 722239"/>
                    <a:gd name="connsiteX11" fmla="*/ 836544 w 1209261"/>
                    <a:gd name="connsiteY11" fmla="*/ 258413 h 722239"/>
                    <a:gd name="connsiteX12" fmla="*/ 828261 w 1209261"/>
                    <a:gd name="connsiteY12" fmla="*/ 233565 h 722239"/>
                    <a:gd name="connsiteX13" fmla="*/ 745435 w 1209261"/>
                    <a:gd name="connsiteY13" fmla="*/ 225283 h 722239"/>
                    <a:gd name="connsiteX14" fmla="*/ 662609 w 1209261"/>
                    <a:gd name="connsiteY14" fmla="*/ 200435 h 722239"/>
                    <a:gd name="connsiteX15" fmla="*/ 654326 w 1209261"/>
                    <a:gd name="connsiteY15" fmla="*/ 175587 h 722239"/>
                    <a:gd name="connsiteX16" fmla="*/ 637761 w 1209261"/>
                    <a:gd name="connsiteY16" fmla="*/ 117609 h 722239"/>
                    <a:gd name="connsiteX17" fmla="*/ 646044 w 1209261"/>
                    <a:gd name="connsiteY17" fmla="*/ 109326 h 722239"/>
                    <a:gd name="connsiteX18" fmla="*/ 621196 w 1209261"/>
                    <a:gd name="connsiteY18" fmla="*/ 101044 h 722239"/>
                    <a:gd name="connsiteX19" fmla="*/ 588066 w 1209261"/>
                    <a:gd name="connsiteY19" fmla="*/ 67913 h 722239"/>
                    <a:gd name="connsiteX20" fmla="*/ 571500 w 1209261"/>
                    <a:gd name="connsiteY20" fmla="*/ 51348 h 722239"/>
                    <a:gd name="connsiteX21" fmla="*/ 521805 w 1209261"/>
                    <a:gd name="connsiteY21" fmla="*/ 34783 h 722239"/>
                    <a:gd name="connsiteX22" fmla="*/ 422413 w 1209261"/>
                    <a:gd name="connsiteY22" fmla="*/ 9935 h 722239"/>
                    <a:gd name="connsiteX23" fmla="*/ 397566 w 1209261"/>
                    <a:gd name="connsiteY23" fmla="*/ 26500 h 722239"/>
                    <a:gd name="connsiteX24" fmla="*/ 389283 w 1209261"/>
                    <a:gd name="connsiteY24" fmla="*/ 51348 h 722239"/>
                    <a:gd name="connsiteX25" fmla="*/ 438979 w 1209261"/>
                    <a:gd name="connsiteY25" fmla="*/ 34783 h 722239"/>
                    <a:gd name="connsiteX26" fmla="*/ 455544 w 1209261"/>
                    <a:gd name="connsiteY26" fmla="*/ 9935 h 722239"/>
                    <a:gd name="connsiteX27" fmla="*/ 430696 w 1209261"/>
                    <a:gd name="connsiteY27" fmla="*/ 18218 h 722239"/>
                    <a:gd name="connsiteX28" fmla="*/ 405848 w 1209261"/>
                    <a:gd name="connsiteY28" fmla="*/ 26500 h 722239"/>
                    <a:gd name="connsiteX29" fmla="*/ 356152 w 1209261"/>
                    <a:gd name="connsiteY29" fmla="*/ 51348 h 722239"/>
                    <a:gd name="connsiteX30" fmla="*/ 314739 w 1209261"/>
                    <a:gd name="connsiteY30" fmla="*/ 84478 h 722239"/>
                    <a:gd name="connsiteX31" fmla="*/ 273326 w 1209261"/>
                    <a:gd name="connsiteY31" fmla="*/ 150739 h 722239"/>
                    <a:gd name="connsiteX32" fmla="*/ 248479 w 1209261"/>
                    <a:gd name="connsiteY32" fmla="*/ 84478 h 722239"/>
                    <a:gd name="connsiteX33" fmla="*/ 223631 w 1209261"/>
                    <a:gd name="connsiteY33" fmla="*/ 43065 h 722239"/>
                    <a:gd name="connsiteX34" fmla="*/ 198783 w 1209261"/>
                    <a:gd name="connsiteY34" fmla="*/ 51348 h 722239"/>
                    <a:gd name="connsiteX35" fmla="*/ 215348 w 1209261"/>
                    <a:gd name="connsiteY35" fmla="*/ 117609 h 722239"/>
                    <a:gd name="connsiteX36" fmla="*/ 149087 w 1209261"/>
                    <a:gd name="connsiteY36" fmla="*/ 134174 h 722239"/>
                    <a:gd name="connsiteX37" fmla="*/ 66261 w 1209261"/>
                    <a:gd name="connsiteY37" fmla="*/ 150739 h 722239"/>
                    <a:gd name="connsiteX38" fmla="*/ 41413 w 1209261"/>
                    <a:gd name="connsiteY38" fmla="*/ 159022 h 722239"/>
                    <a:gd name="connsiteX39" fmla="*/ 66261 w 1209261"/>
                    <a:gd name="connsiteY39" fmla="*/ 308109 h 722239"/>
                    <a:gd name="connsiteX40" fmla="*/ 82826 w 1209261"/>
                    <a:gd name="connsiteY40" fmla="*/ 332957 h 722239"/>
                    <a:gd name="connsiteX41" fmla="*/ 99392 w 1209261"/>
                    <a:gd name="connsiteY41" fmla="*/ 382652 h 722239"/>
                    <a:gd name="connsiteX42" fmla="*/ 82826 w 1209261"/>
                    <a:gd name="connsiteY42" fmla="*/ 440631 h 722239"/>
                    <a:gd name="connsiteX43" fmla="*/ 49696 w 1209261"/>
                    <a:gd name="connsiteY43" fmla="*/ 482044 h 722239"/>
                    <a:gd name="connsiteX44" fmla="*/ 41413 w 1209261"/>
                    <a:gd name="connsiteY44" fmla="*/ 506892 h 722239"/>
                    <a:gd name="connsiteX45" fmla="*/ 16566 w 1209261"/>
                    <a:gd name="connsiteY45" fmla="*/ 523457 h 722239"/>
                    <a:gd name="connsiteX46" fmla="*/ 0 w 1209261"/>
                    <a:gd name="connsiteY46" fmla="*/ 548305 h 722239"/>
                    <a:gd name="connsiteX47" fmla="*/ 57979 w 1209261"/>
                    <a:gd name="connsiteY47" fmla="*/ 589718 h 722239"/>
                    <a:gd name="connsiteX48" fmla="*/ 82826 w 1209261"/>
                    <a:gd name="connsiteY48" fmla="*/ 606283 h 722239"/>
                    <a:gd name="connsiteX49" fmla="*/ 182218 w 1209261"/>
                    <a:gd name="connsiteY49" fmla="*/ 631131 h 722239"/>
                    <a:gd name="connsiteX50" fmla="*/ 207066 w 1209261"/>
                    <a:gd name="connsiteY50" fmla="*/ 639413 h 722239"/>
                    <a:gd name="connsiteX51" fmla="*/ 314739 w 1209261"/>
                    <a:gd name="connsiteY51" fmla="*/ 655978 h 722239"/>
                    <a:gd name="connsiteX52" fmla="*/ 414131 w 1209261"/>
                    <a:gd name="connsiteY52" fmla="*/ 689109 h 722239"/>
                    <a:gd name="connsiteX53" fmla="*/ 438979 w 1209261"/>
                    <a:gd name="connsiteY53" fmla="*/ 697392 h 722239"/>
                    <a:gd name="connsiteX54" fmla="*/ 488674 w 1209261"/>
                    <a:gd name="connsiteY54" fmla="*/ 722239 h 722239"/>
                    <a:gd name="connsiteX55" fmla="*/ 579783 w 1209261"/>
                    <a:gd name="connsiteY55" fmla="*/ 713957 h 722239"/>
                    <a:gd name="connsiteX56" fmla="*/ 654326 w 1209261"/>
                    <a:gd name="connsiteY56" fmla="*/ 689109 h 722239"/>
                    <a:gd name="connsiteX57" fmla="*/ 679174 w 1209261"/>
                    <a:gd name="connsiteY57" fmla="*/ 680826 h 722239"/>
                    <a:gd name="connsiteX58" fmla="*/ 704022 w 1209261"/>
                    <a:gd name="connsiteY58" fmla="*/ 664261 h 722239"/>
                    <a:gd name="connsiteX59" fmla="*/ 753718 w 1209261"/>
                    <a:gd name="connsiteY59" fmla="*/ 647696 h 722239"/>
                    <a:gd name="connsiteX60" fmla="*/ 828261 w 1209261"/>
                    <a:gd name="connsiteY60" fmla="*/ 622848 h 722239"/>
                    <a:gd name="connsiteX61" fmla="*/ 886239 w 1209261"/>
                    <a:gd name="connsiteY61" fmla="*/ 598000 h 722239"/>
                    <a:gd name="connsiteX62" fmla="*/ 935935 w 1209261"/>
                    <a:gd name="connsiteY62" fmla="*/ 581435 h 722239"/>
                    <a:gd name="connsiteX63" fmla="*/ 985631 w 1209261"/>
                    <a:gd name="connsiteY63" fmla="*/ 564870 h 722239"/>
                    <a:gd name="connsiteX64" fmla="*/ 1010479 w 1209261"/>
                    <a:gd name="connsiteY64" fmla="*/ 556587 h 722239"/>
                    <a:gd name="connsiteX65" fmla="*/ 1051892 w 1209261"/>
                    <a:gd name="connsiteY65" fmla="*/ 564870 h 722239"/>
                    <a:gd name="connsiteX66" fmla="*/ 1134718 w 1209261"/>
                    <a:gd name="connsiteY66" fmla="*/ 589718 h 7222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209261" h="722239">
                      <a:moveTo>
                        <a:pt x="1134718" y="589718"/>
                      </a:moveTo>
                      <a:cubicBezTo>
                        <a:pt x="1149903" y="575914"/>
                        <a:pt x="1138535" y="517763"/>
                        <a:pt x="1143000" y="482044"/>
                      </a:cubicBezTo>
                      <a:cubicBezTo>
                        <a:pt x="1147995" y="442084"/>
                        <a:pt x="1168295" y="455853"/>
                        <a:pt x="1184413" y="407500"/>
                      </a:cubicBezTo>
                      <a:cubicBezTo>
                        <a:pt x="1195844" y="373209"/>
                        <a:pt x="1187853" y="389916"/>
                        <a:pt x="1209261" y="357805"/>
                      </a:cubicBezTo>
                      <a:cubicBezTo>
                        <a:pt x="1206500" y="349522"/>
                        <a:pt x="1209085" y="336200"/>
                        <a:pt x="1200979" y="332957"/>
                      </a:cubicBezTo>
                      <a:cubicBezTo>
                        <a:pt x="1196250" y="331065"/>
                        <a:pt x="1150368" y="347066"/>
                        <a:pt x="1143000" y="349522"/>
                      </a:cubicBezTo>
                      <a:cubicBezTo>
                        <a:pt x="1093304" y="346761"/>
                        <a:pt x="1043301" y="347413"/>
                        <a:pt x="993913" y="341239"/>
                      </a:cubicBezTo>
                      <a:cubicBezTo>
                        <a:pt x="976587" y="339073"/>
                        <a:pt x="960783" y="330196"/>
                        <a:pt x="944218" y="324674"/>
                      </a:cubicBezTo>
                      <a:lnTo>
                        <a:pt x="919370" y="316392"/>
                      </a:lnTo>
                      <a:cubicBezTo>
                        <a:pt x="877398" y="274417"/>
                        <a:pt x="931717" y="323800"/>
                        <a:pt x="877957" y="291544"/>
                      </a:cubicBezTo>
                      <a:cubicBezTo>
                        <a:pt x="871261" y="287526"/>
                        <a:pt x="867490" y="279856"/>
                        <a:pt x="861392" y="274978"/>
                      </a:cubicBezTo>
                      <a:cubicBezTo>
                        <a:pt x="853619" y="268759"/>
                        <a:pt x="844827" y="263935"/>
                        <a:pt x="836544" y="258413"/>
                      </a:cubicBezTo>
                      <a:cubicBezTo>
                        <a:pt x="833783" y="250130"/>
                        <a:pt x="833715" y="240383"/>
                        <a:pt x="828261" y="233565"/>
                      </a:cubicBezTo>
                      <a:cubicBezTo>
                        <a:pt x="804379" y="203713"/>
                        <a:pt x="779518" y="220414"/>
                        <a:pt x="745435" y="225283"/>
                      </a:cubicBezTo>
                      <a:cubicBezTo>
                        <a:pt x="720063" y="221658"/>
                        <a:pt x="682050" y="224736"/>
                        <a:pt x="662609" y="200435"/>
                      </a:cubicBezTo>
                      <a:cubicBezTo>
                        <a:pt x="657155" y="193617"/>
                        <a:pt x="656724" y="183982"/>
                        <a:pt x="654326" y="175587"/>
                      </a:cubicBezTo>
                      <a:cubicBezTo>
                        <a:pt x="650786" y="163196"/>
                        <a:pt x="644383" y="130853"/>
                        <a:pt x="637761" y="117609"/>
                      </a:cubicBezTo>
                      <a:cubicBezTo>
                        <a:pt x="623956" y="90000"/>
                        <a:pt x="604631" y="81718"/>
                        <a:pt x="646044" y="109326"/>
                      </a:cubicBezTo>
                      <a:lnTo>
                        <a:pt x="621196" y="101044"/>
                      </a:lnTo>
                      <a:cubicBezTo>
                        <a:pt x="606471" y="56871"/>
                        <a:pt x="624877" y="90000"/>
                        <a:pt x="588066" y="67913"/>
                      </a:cubicBezTo>
                      <a:cubicBezTo>
                        <a:pt x="581370" y="63895"/>
                        <a:pt x="578485" y="54840"/>
                        <a:pt x="571500" y="51348"/>
                      </a:cubicBezTo>
                      <a:cubicBezTo>
                        <a:pt x="555882" y="43539"/>
                        <a:pt x="521805" y="34783"/>
                        <a:pt x="521805" y="34783"/>
                      </a:cubicBezTo>
                      <a:cubicBezTo>
                        <a:pt x="472935" y="-14087"/>
                        <a:pt x="504171" y="-285"/>
                        <a:pt x="422413" y="9935"/>
                      </a:cubicBezTo>
                      <a:cubicBezTo>
                        <a:pt x="414131" y="15457"/>
                        <a:pt x="403784" y="18727"/>
                        <a:pt x="397566" y="26500"/>
                      </a:cubicBezTo>
                      <a:cubicBezTo>
                        <a:pt x="392112" y="33318"/>
                        <a:pt x="380722" y="49636"/>
                        <a:pt x="389283" y="51348"/>
                      </a:cubicBezTo>
                      <a:cubicBezTo>
                        <a:pt x="406405" y="54773"/>
                        <a:pt x="438979" y="34783"/>
                        <a:pt x="438979" y="34783"/>
                      </a:cubicBezTo>
                      <a:cubicBezTo>
                        <a:pt x="444501" y="26500"/>
                        <a:pt x="464988" y="6787"/>
                        <a:pt x="455544" y="9935"/>
                      </a:cubicBezTo>
                      <a:lnTo>
                        <a:pt x="430696" y="18218"/>
                      </a:lnTo>
                      <a:lnTo>
                        <a:pt x="405848" y="26500"/>
                      </a:lnTo>
                      <a:cubicBezTo>
                        <a:pt x="334633" y="73976"/>
                        <a:pt x="424739" y="17054"/>
                        <a:pt x="356152" y="51348"/>
                      </a:cubicBezTo>
                      <a:cubicBezTo>
                        <a:pt x="335257" y="61796"/>
                        <a:pt x="330146" y="69072"/>
                        <a:pt x="314739" y="84478"/>
                      </a:cubicBezTo>
                      <a:cubicBezTo>
                        <a:pt x="295026" y="143618"/>
                        <a:pt x="312703" y="124488"/>
                        <a:pt x="273326" y="150739"/>
                      </a:cubicBezTo>
                      <a:cubicBezTo>
                        <a:pt x="257349" y="70846"/>
                        <a:pt x="276914" y="141347"/>
                        <a:pt x="248479" y="84478"/>
                      </a:cubicBezTo>
                      <a:cubicBezTo>
                        <a:pt x="226975" y="41471"/>
                        <a:pt x="255986" y="75422"/>
                        <a:pt x="223631" y="43065"/>
                      </a:cubicBezTo>
                      <a:cubicBezTo>
                        <a:pt x="215348" y="45826"/>
                        <a:pt x="201544" y="43065"/>
                        <a:pt x="198783" y="51348"/>
                      </a:cubicBezTo>
                      <a:cubicBezTo>
                        <a:pt x="195452" y="61341"/>
                        <a:pt x="210879" y="104201"/>
                        <a:pt x="215348" y="117609"/>
                      </a:cubicBezTo>
                      <a:cubicBezTo>
                        <a:pt x="158549" y="136543"/>
                        <a:pt x="229046" y="114185"/>
                        <a:pt x="149087" y="134174"/>
                      </a:cubicBezTo>
                      <a:cubicBezTo>
                        <a:pt x="71983" y="153450"/>
                        <a:pt x="208317" y="130447"/>
                        <a:pt x="66261" y="150739"/>
                      </a:cubicBezTo>
                      <a:cubicBezTo>
                        <a:pt x="57978" y="153500"/>
                        <a:pt x="42741" y="150393"/>
                        <a:pt x="41413" y="159022"/>
                      </a:cubicBezTo>
                      <a:cubicBezTo>
                        <a:pt x="38306" y="179220"/>
                        <a:pt x="45927" y="277608"/>
                        <a:pt x="66261" y="308109"/>
                      </a:cubicBezTo>
                      <a:cubicBezTo>
                        <a:pt x="71783" y="316392"/>
                        <a:pt x="78783" y="323861"/>
                        <a:pt x="82826" y="332957"/>
                      </a:cubicBezTo>
                      <a:cubicBezTo>
                        <a:pt x="89918" y="348913"/>
                        <a:pt x="99392" y="382652"/>
                        <a:pt x="99392" y="382652"/>
                      </a:cubicBezTo>
                      <a:cubicBezTo>
                        <a:pt x="93870" y="401978"/>
                        <a:pt x="90291" y="421969"/>
                        <a:pt x="82826" y="440631"/>
                      </a:cubicBezTo>
                      <a:cubicBezTo>
                        <a:pt x="75861" y="458043"/>
                        <a:pt x="62370" y="469369"/>
                        <a:pt x="49696" y="482044"/>
                      </a:cubicBezTo>
                      <a:cubicBezTo>
                        <a:pt x="46935" y="490327"/>
                        <a:pt x="46867" y="500074"/>
                        <a:pt x="41413" y="506892"/>
                      </a:cubicBezTo>
                      <a:cubicBezTo>
                        <a:pt x="35195" y="514665"/>
                        <a:pt x="23605" y="516418"/>
                        <a:pt x="16566" y="523457"/>
                      </a:cubicBezTo>
                      <a:cubicBezTo>
                        <a:pt x="9527" y="530496"/>
                        <a:pt x="5522" y="540022"/>
                        <a:pt x="0" y="548305"/>
                      </a:cubicBezTo>
                      <a:cubicBezTo>
                        <a:pt x="17947" y="602141"/>
                        <a:pt x="-8283" y="545543"/>
                        <a:pt x="57979" y="589718"/>
                      </a:cubicBezTo>
                      <a:cubicBezTo>
                        <a:pt x="66261" y="595240"/>
                        <a:pt x="73730" y="602240"/>
                        <a:pt x="82826" y="606283"/>
                      </a:cubicBezTo>
                      <a:cubicBezTo>
                        <a:pt x="133030" y="628596"/>
                        <a:pt x="130132" y="619557"/>
                        <a:pt x="182218" y="631131"/>
                      </a:cubicBezTo>
                      <a:cubicBezTo>
                        <a:pt x="190741" y="633025"/>
                        <a:pt x="198543" y="637519"/>
                        <a:pt x="207066" y="639413"/>
                      </a:cubicBezTo>
                      <a:cubicBezTo>
                        <a:pt x="227767" y="644013"/>
                        <a:pt x="296227" y="653334"/>
                        <a:pt x="314739" y="655978"/>
                      </a:cubicBezTo>
                      <a:lnTo>
                        <a:pt x="414131" y="689109"/>
                      </a:lnTo>
                      <a:cubicBezTo>
                        <a:pt x="422414" y="691870"/>
                        <a:pt x="431715" y="692549"/>
                        <a:pt x="438979" y="697392"/>
                      </a:cubicBezTo>
                      <a:cubicBezTo>
                        <a:pt x="471090" y="718800"/>
                        <a:pt x="454383" y="710809"/>
                        <a:pt x="488674" y="722239"/>
                      </a:cubicBezTo>
                      <a:cubicBezTo>
                        <a:pt x="519044" y="719478"/>
                        <a:pt x="549752" y="719256"/>
                        <a:pt x="579783" y="713957"/>
                      </a:cubicBezTo>
                      <a:cubicBezTo>
                        <a:pt x="579796" y="713955"/>
                        <a:pt x="641895" y="693253"/>
                        <a:pt x="654326" y="689109"/>
                      </a:cubicBezTo>
                      <a:cubicBezTo>
                        <a:pt x="662609" y="686348"/>
                        <a:pt x="671910" y="685669"/>
                        <a:pt x="679174" y="680826"/>
                      </a:cubicBezTo>
                      <a:cubicBezTo>
                        <a:pt x="687457" y="675304"/>
                        <a:pt x="694925" y="668304"/>
                        <a:pt x="704022" y="664261"/>
                      </a:cubicBezTo>
                      <a:cubicBezTo>
                        <a:pt x="719978" y="657169"/>
                        <a:pt x="737153" y="653218"/>
                        <a:pt x="753718" y="647696"/>
                      </a:cubicBezTo>
                      <a:lnTo>
                        <a:pt x="828261" y="622848"/>
                      </a:lnTo>
                      <a:cubicBezTo>
                        <a:pt x="908260" y="596181"/>
                        <a:pt x="783872" y="638946"/>
                        <a:pt x="886239" y="598000"/>
                      </a:cubicBezTo>
                      <a:cubicBezTo>
                        <a:pt x="902451" y="591515"/>
                        <a:pt x="919370" y="586957"/>
                        <a:pt x="935935" y="581435"/>
                      </a:cubicBezTo>
                      <a:lnTo>
                        <a:pt x="985631" y="564870"/>
                      </a:lnTo>
                      <a:lnTo>
                        <a:pt x="1010479" y="556587"/>
                      </a:lnTo>
                      <a:cubicBezTo>
                        <a:pt x="1024283" y="559348"/>
                        <a:pt x="1038310" y="561166"/>
                        <a:pt x="1051892" y="564870"/>
                      </a:cubicBezTo>
                      <a:cubicBezTo>
                        <a:pt x="1122233" y="584054"/>
                        <a:pt x="1119533" y="603522"/>
                        <a:pt x="1134718" y="589718"/>
                      </a:cubicBezTo>
                      <a:close/>
                    </a:path>
                  </a:pathLst>
                </a:custGeom>
                <a:grpFill/>
                <a:ln w="12700">
                  <a:solidFill>
                    <a:schemeClr val="accent6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" name="Forma libre 26"/>
                <p:cNvSpPr/>
                <p:nvPr/>
              </p:nvSpPr>
              <p:spPr>
                <a:xfrm>
                  <a:off x="553358" y="1236099"/>
                  <a:ext cx="1467645" cy="1374912"/>
                </a:xfrm>
                <a:custGeom>
                  <a:avLst/>
                  <a:gdLst>
                    <a:gd name="connsiteX0" fmla="*/ 1285429 w 1467646"/>
                    <a:gd name="connsiteY0" fmla="*/ 1283804 h 1374913"/>
                    <a:gd name="connsiteX1" fmla="*/ 1293711 w 1467646"/>
                    <a:gd name="connsiteY1" fmla="*/ 1341783 h 1374913"/>
                    <a:gd name="connsiteX2" fmla="*/ 1301994 w 1467646"/>
                    <a:gd name="connsiteY2" fmla="*/ 1366631 h 1374913"/>
                    <a:gd name="connsiteX3" fmla="*/ 1326842 w 1467646"/>
                    <a:gd name="connsiteY3" fmla="*/ 1374913 h 1374913"/>
                    <a:gd name="connsiteX4" fmla="*/ 1359972 w 1467646"/>
                    <a:gd name="connsiteY4" fmla="*/ 1366631 h 1374913"/>
                    <a:gd name="connsiteX5" fmla="*/ 1384820 w 1467646"/>
                    <a:gd name="connsiteY5" fmla="*/ 1350065 h 1374913"/>
                    <a:gd name="connsiteX6" fmla="*/ 1409668 w 1467646"/>
                    <a:gd name="connsiteY6" fmla="*/ 1341783 h 1374913"/>
                    <a:gd name="connsiteX7" fmla="*/ 1417951 w 1467646"/>
                    <a:gd name="connsiteY7" fmla="*/ 1316935 h 1374913"/>
                    <a:gd name="connsiteX8" fmla="*/ 1467646 w 1467646"/>
                    <a:gd name="connsiteY8" fmla="*/ 1300370 h 1374913"/>
                    <a:gd name="connsiteX9" fmla="*/ 1459364 w 1467646"/>
                    <a:gd name="connsiteY9" fmla="*/ 1200978 h 1374913"/>
                    <a:gd name="connsiteX10" fmla="*/ 1417951 w 1467646"/>
                    <a:gd name="connsiteY10" fmla="*/ 1159565 h 1374913"/>
                    <a:gd name="connsiteX11" fmla="*/ 1401385 w 1467646"/>
                    <a:gd name="connsiteY11" fmla="*/ 1143000 h 1374913"/>
                    <a:gd name="connsiteX12" fmla="*/ 1384820 w 1467646"/>
                    <a:gd name="connsiteY12" fmla="*/ 1093304 h 1374913"/>
                    <a:gd name="connsiteX13" fmla="*/ 1376538 w 1467646"/>
                    <a:gd name="connsiteY13" fmla="*/ 1068457 h 1374913"/>
                    <a:gd name="connsiteX14" fmla="*/ 1326842 w 1467646"/>
                    <a:gd name="connsiteY14" fmla="*/ 1051891 h 1374913"/>
                    <a:gd name="connsiteX15" fmla="*/ 1310277 w 1467646"/>
                    <a:gd name="connsiteY15" fmla="*/ 1027044 h 1374913"/>
                    <a:gd name="connsiteX16" fmla="*/ 1268864 w 1467646"/>
                    <a:gd name="connsiteY16" fmla="*/ 985631 h 1374913"/>
                    <a:gd name="connsiteX17" fmla="*/ 1244016 w 1467646"/>
                    <a:gd name="connsiteY17" fmla="*/ 993913 h 1374913"/>
                    <a:gd name="connsiteX18" fmla="*/ 1227451 w 1467646"/>
                    <a:gd name="connsiteY18" fmla="*/ 1018761 h 1374913"/>
                    <a:gd name="connsiteX19" fmla="*/ 1194320 w 1467646"/>
                    <a:gd name="connsiteY19" fmla="*/ 1010478 h 1374913"/>
                    <a:gd name="connsiteX20" fmla="*/ 1161190 w 1467646"/>
                    <a:gd name="connsiteY20" fmla="*/ 969065 h 1374913"/>
                    <a:gd name="connsiteX21" fmla="*/ 1144625 w 1467646"/>
                    <a:gd name="connsiteY21" fmla="*/ 944218 h 1374913"/>
                    <a:gd name="connsiteX22" fmla="*/ 1128059 w 1467646"/>
                    <a:gd name="connsiteY22" fmla="*/ 894522 h 1374913"/>
                    <a:gd name="connsiteX23" fmla="*/ 1128059 w 1467646"/>
                    <a:gd name="connsiteY23" fmla="*/ 795131 h 1374913"/>
                    <a:gd name="connsiteX24" fmla="*/ 1119777 w 1467646"/>
                    <a:gd name="connsiteY24" fmla="*/ 770283 h 1374913"/>
                    <a:gd name="connsiteX25" fmla="*/ 1094929 w 1467646"/>
                    <a:gd name="connsiteY25" fmla="*/ 762000 h 1374913"/>
                    <a:gd name="connsiteX26" fmla="*/ 1070081 w 1467646"/>
                    <a:gd name="connsiteY26" fmla="*/ 712304 h 1374913"/>
                    <a:gd name="connsiteX27" fmla="*/ 1061798 w 1467646"/>
                    <a:gd name="connsiteY27" fmla="*/ 662609 h 1374913"/>
                    <a:gd name="connsiteX28" fmla="*/ 1012103 w 1467646"/>
                    <a:gd name="connsiteY28" fmla="*/ 637761 h 1374913"/>
                    <a:gd name="connsiteX29" fmla="*/ 995538 w 1467646"/>
                    <a:gd name="connsiteY29" fmla="*/ 612913 h 1374913"/>
                    <a:gd name="connsiteX30" fmla="*/ 978972 w 1467646"/>
                    <a:gd name="connsiteY30" fmla="*/ 596348 h 1374913"/>
                    <a:gd name="connsiteX31" fmla="*/ 962407 w 1467646"/>
                    <a:gd name="connsiteY31" fmla="*/ 505239 h 1374913"/>
                    <a:gd name="connsiteX32" fmla="*/ 937559 w 1467646"/>
                    <a:gd name="connsiteY32" fmla="*/ 430696 h 1374913"/>
                    <a:gd name="connsiteX33" fmla="*/ 929277 w 1467646"/>
                    <a:gd name="connsiteY33" fmla="*/ 405848 h 1374913"/>
                    <a:gd name="connsiteX34" fmla="*/ 920994 w 1467646"/>
                    <a:gd name="connsiteY34" fmla="*/ 381000 h 1374913"/>
                    <a:gd name="connsiteX35" fmla="*/ 879581 w 1467646"/>
                    <a:gd name="connsiteY35" fmla="*/ 306457 h 1374913"/>
                    <a:gd name="connsiteX36" fmla="*/ 854733 w 1467646"/>
                    <a:gd name="connsiteY36" fmla="*/ 298174 h 1374913"/>
                    <a:gd name="connsiteX37" fmla="*/ 846451 w 1467646"/>
                    <a:gd name="connsiteY37" fmla="*/ 389283 h 1374913"/>
                    <a:gd name="connsiteX38" fmla="*/ 829885 w 1467646"/>
                    <a:gd name="connsiteY38" fmla="*/ 372718 h 1374913"/>
                    <a:gd name="connsiteX39" fmla="*/ 821603 w 1467646"/>
                    <a:gd name="connsiteY39" fmla="*/ 339587 h 1374913"/>
                    <a:gd name="connsiteX40" fmla="*/ 805038 w 1467646"/>
                    <a:gd name="connsiteY40" fmla="*/ 289891 h 1374913"/>
                    <a:gd name="connsiteX41" fmla="*/ 796755 w 1467646"/>
                    <a:gd name="connsiteY41" fmla="*/ 265044 h 1374913"/>
                    <a:gd name="connsiteX42" fmla="*/ 763625 w 1467646"/>
                    <a:gd name="connsiteY42" fmla="*/ 223631 h 1374913"/>
                    <a:gd name="connsiteX43" fmla="*/ 755342 w 1467646"/>
                    <a:gd name="connsiteY43" fmla="*/ 198783 h 1374913"/>
                    <a:gd name="connsiteX44" fmla="*/ 705646 w 1467646"/>
                    <a:gd name="connsiteY44" fmla="*/ 132522 h 1374913"/>
                    <a:gd name="connsiteX45" fmla="*/ 689081 w 1467646"/>
                    <a:gd name="connsiteY45" fmla="*/ 91109 h 1374913"/>
                    <a:gd name="connsiteX46" fmla="*/ 680798 w 1467646"/>
                    <a:gd name="connsiteY46" fmla="*/ 66261 h 1374913"/>
                    <a:gd name="connsiteX47" fmla="*/ 680798 w 1467646"/>
                    <a:gd name="connsiteY47" fmla="*/ 57978 h 1374913"/>
                    <a:gd name="connsiteX48" fmla="*/ 647668 w 1467646"/>
                    <a:gd name="connsiteY48" fmla="*/ 99391 h 1374913"/>
                    <a:gd name="connsiteX49" fmla="*/ 597972 w 1467646"/>
                    <a:gd name="connsiteY49" fmla="*/ 82826 h 1374913"/>
                    <a:gd name="connsiteX50" fmla="*/ 589690 w 1467646"/>
                    <a:gd name="connsiteY50" fmla="*/ 57978 h 1374913"/>
                    <a:gd name="connsiteX51" fmla="*/ 564842 w 1467646"/>
                    <a:gd name="connsiteY51" fmla="*/ 49696 h 1374913"/>
                    <a:gd name="connsiteX52" fmla="*/ 515146 w 1467646"/>
                    <a:gd name="connsiteY52" fmla="*/ 41413 h 1374913"/>
                    <a:gd name="connsiteX53" fmla="*/ 473733 w 1467646"/>
                    <a:gd name="connsiteY53" fmla="*/ 33131 h 1374913"/>
                    <a:gd name="connsiteX54" fmla="*/ 440603 w 1467646"/>
                    <a:gd name="connsiteY54" fmla="*/ 24848 h 1374913"/>
                    <a:gd name="connsiteX55" fmla="*/ 291516 w 1467646"/>
                    <a:gd name="connsiteY55" fmla="*/ 0 h 1374913"/>
                    <a:gd name="connsiteX56" fmla="*/ 233538 w 1467646"/>
                    <a:gd name="connsiteY56" fmla="*/ 8283 h 1374913"/>
                    <a:gd name="connsiteX57" fmla="*/ 233538 w 1467646"/>
                    <a:gd name="connsiteY57" fmla="*/ 82826 h 1374913"/>
                    <a:gd name="connsiteX58" fmla="*/ 258385 w 1467646"/>
                    <a:gd name="connsiteY58" fmla="*/ 91109 h 1374913"/>
                    <a:gd name="connsiteX59" fmla="*/ 274951 w 1467646"/>
                    <a:gd name="connsiteY59" fmla="*/ 107674 h 1374913"/>
                    <a:gd name="connsiteX60" fmla="*/ 316364 w 1467646"/>
                    <a:gd name="connsiteY60" fmla="*/ 115957 h 1374913"/>
                    <a:gd name="connsiteX61" fmla="*/ 283233 w 1467646"/>
                    <a:gd name="connsiteY61" fmla="*/ 107674 h 1374913"/>
                    <a:gd name="connsiteX62" fmla="*/ 208690 w 1467646"/>
                    <a:gd name="connsiteY62" fmla="*/ 74544 h 1374913"/>
                    <a:gd name="connsiteX63" fmla="*/ 183842 w 1467646"/>
                    <a:gd name="connsiteY63" fmla="*/ 66261 h 1374913"/>
                    <a:gd name="connsiteX64" fmla="*/ 167277 w 1467646"/>
                    <a:gd name="connsiteY64" fmla="*/ 41413 h 1374913"/>
                    <a:gd name="connsiteX65" fmla="*/ 109298 w 1467646"/>
                    <a:gd name="connsiteY65" fmla="*/ 49696 h 1374913"/>
                    <a:gd name="connsiteX66" fmla="*/ 34755 w 1467646"/>
                    <a:gd name="connsiteY66" fmla="*/ 41413 h 1374913"/>
                    <a:gd name="connsiteX67" fmla="*/ 1625 w 1467646"/>
                    <a:gd name="connsiteY67" fmla="*/ 49696 h 1374913"/>
                    <a:gd name="connsiteX68" fmla="*/ 9907 w 1467646"/>
                    <a:gd name="connsiteY68" fmla="*/ 74544 h 1374913"/>
                    <a:gd name="connsiteX69" fmla="*/ 59603 w 1467646"/>
                    <a:gd name="connsiteY69" fmla="*/ 115957 h 1374913"/>
                    <a:gd name="connsiteX70" fmla="*/ 101016 w 1467646"/>
                    <a:gd name="connsiteY70" fmla="*/ 157370 h 1374913"/>
                    <a:gd name="connsiteX71" fmla="*/ 125864 w 1467646"/>
                    <a:gd name="connsiteY71" fmla="*/ 182218 h 1374913"/>
                    <a:gd name="connsiteX72" fmla="*/ 134146 w 1467646"/>
                    <a:gd name="connsiteY72" fmla="*/ 207065 h 1374913"/>
                    <a:gd name="connsiteX73" fmla="*/ 158994 w 1467646"/>
                    <a:gd name="connsiteY73" fmla="*/ 215348 h 1374913"/>
                    <a:gd name="connsiteX74" fmla="*/ 183842 w 1467646"/>
                    <a:gd name="connsiteY74" fmla="*/ 231913 h 1374913"/>
                    <a:gd name="connsiteX75" fmla="*/ 208690 w 1467646"/>
                    <a:gd name="connsiteY75" fmla="*/ 240196 h 1374913"/>
                    <a:gd name="connsiteX76" fmla="*/ 258385 w 1467646"/>
                    <a:gd name="connsiteY76" fmla="*/ 273326 h 1374913"/>
                    <a:gd name="connsiteX77" fmla="*/ 283233 w 1467646"/>
                    <a:gd name="connsiteY77" fmla="*/ 289891 h 1374913"/>
                    <a:gd name="connsiteX78" fmla="*/ 299798 w 1467646"/>
                    <a:gd name="connsiteY78" fmla="*/ 306457 h 1374913"/>
                    <a:gd name="connsiteX79" fmla="*/ 324646 w 1467646"/>
                    <a:gd name="connsiteY79" fmla="*/ 314739 h 1374913"/>
                    <a:gd name="connsiteX80" fmla="*/ 349494 w 1467646"/>
                    <a:gd name="connsiteY80" fmla="*/ 331304 h 1374913"/>
                    <a:gd name="connsiteX81" fmla="*/ 490298 w 1467646"/>
                    <a:gd name="connsiteY81" fmla="*/ 347870 h 1374913"/>
                    <a:gd name="connsiteX82" fmla="*/ 506864 w 1467646"/>
                    <a:gd name="connsiteY82" fmla="*/ 364435 h 1374913"/>
                    <a:gd name="connsiteX83" fmla="*/ 531711 w 1467646"/>
                    <a:gd name="connsiteY83" fmla="*/ 372718 h 1374913"/>
                    <a:gd name="connsiteX84" fmla="*/ 539994 w 1467646"/>
                    <a:gd name="connsiteY84" fmla="*/ 397565 h 1374913"/>
                    <a:gd name="connsiteX85" fmla="*/ 597972 w 1467646"/>
                    <a:gd name="connsiteY85" fmla="*/ 447261 h 1374913"/>
                    <a:gd name="connsiteX86" fmla="*/ 614538 w 1467646"/>
                    <a:gd name="connsiteY86" fmla="*/ 463826 h 1374913"/>
                    <a:gd name="connsiteX87" fmla="*/ 664233 w 1467646"/>
                    <a:gd name="connsiteY87" fmla="*/ 480391 h 1374913"/>
                    <a:gd name="connsiteX88" fmla="*/ 680798 w 1467646"/>
                    <a:gd name="connsiteY88" fmla="*/ 496957 h 1374913"/>
                    <a:gd name="connsiteX89" fmla="*/ 705646 w 1467646"/>
                    <a:gd name="connsiteY89" fmla="*/ 505239 h 1374913"/>
                    <a:gd name="connsiteX90" fmla="*/ 713929 w 1467646"/>
                    <a:gd name="connsiteY90" fmla="*/ 530087 h 1374913"/>
                    <a:gd name="connsiteX91" fmla="*/ 730494 w 1467646"/>
                    <a:gd name="connsiteY91" fmla="*/ 554935 h 1374913"/>
                    <a:gd name="connsiteX92" fmla="*/ 763625 w 1467646"/>
                    <a:gd name="connsiteY92" fmla="*/ 604631 h 1374913"/>
                    <a:gd name="connsiteX93" fmla="*/ 763625 w 1467646"/>
                    <a:gd name="connsiteY93" fmla="*/ 853109 h 1374913"/>
                    <a:gd name="connsiteX94" fmla="*/ 829885 w 1467646"/>
                    <a:gd name="connsiteY94" fmla="*/ 894522 h 1374913"/>
                    <a:gd name="connsiteX95" fmla="*/ 854733 w 1467646"/>
                    <a:gd name="connsiteY95" fmla="*/ 911087 h 1374913"/>
                    <a:gd name="connsiteX96" fmla="*/ 896146 w 1467646"/>
                    <a:gd name="connsiteY96" fmla="*/ 960783 h 1374913"/>
                    <a:gd name="connsiteX97" fmla="*/ 920994 w 1467646"/>
                    <a:gd name="connsiteY97" fmla="*/ 985631 h 1374913"/>
                    <a:gd name="connsiteX98" fmla="*/ 937559 w 1467646"/>
                    <a:gd name="connsiteY98" fmla="*/ 1010478 h 1374913"/>
                    <a:gd name="connsiteX99" fmla="*/ 962407 w 1467646"/>
                    <a:gd name="connsiteY99" fmla="*/ 1018761 h 1374913"/>
                    <a:gd name="connsiteX100" fmla="*/ 1020385 w 1467646"/>
                    <a:gd name="connsiteY100" fmla="*/ 1027044 h 1374913"/>
                    <a:gd name="connsiteX101" fmla="*/ 1061798 w 1467646"/>
                    <a:gd name="connsiteY101" fmla="*/ 1035326 h 1374913"/>
                    <a:gd name="connsiteX102" fmla="*/ 1078364 w 1467646"/>
                    <a:gd name="connsiteY102" fmla="*/ 1051891 h 1374913"/>
                    <a:gd name="connsiteX103" fmla="*/ 1103211 w 1467646"/>
                    <a:gd name="connsiteY103" fmla="*/ 1060174 h 1374913"/>
                    <a:gd name="connsiteX104" fmla="*/ 1161190 w 1467646"/>
                    <a:gd name="connsiteY104" fmla="*/ 1126435 h 1374913"/>
                    <a:gd name="connsiteX105" fmla="*/ 1194320 w 1467646"/>
                    <a:gd name="connsiteY105" fmla="*/ 1176131 h 1374913"/>
                    <a:gd name="connsiteX106" fmla="*/ 1202603 w 1467646"/>
                    <a:gd name="connsiteY106" fmla="*/ 1200978 h 1374913"/>
                    <a:gd name="connsiteX107" fmla="*/ 1219168 w 1467646"/>
                    <a:gd name="connsiteY107" fmla="*/ 1217544 h 1374913"/>
                    <a:gd name="connsiteX108" fmla="*/ 1268864 w 1467646"/>
                    <a:gd name="connsiteY108" fmla="*/ 1275522 h 1374913"/>
                    <a:gd name="connsiteX109" fmla="*/ 1310277 w 1467646"/>
                    <a:gd name="connsiteY109" fmla="*/ 1308652 h 1374913"/>
                    <a:gd name="connsiteX110" fmla="*/ 1285429 w 1467646"/>
                    <a:gd name="connsiteY110" fmla="*/ 1283804 h 13749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</a:cxnLst>
                  <a:rect l="l" t="t" r="r" b="b"/>
                  <a:pathLst>
                    <a:path w="1467646" h="1374913">
                      <a:moveTo>
                        <a:pt x="1285429" y="1283804"/>
                      </a:moveTo>
                      <a:cubicBezTo>
                        <a:pt x="1282668" y="1289326"/>
                        <a:pt x="1289882" y="1322640"/>
                        <a:pt x="1293711" y="1341783"/>
                      </a:cubicBezTo>
                      <a:cubicBezTo>
                        <a:pt x="1295423" y="1350344"/>
                        <a:pt x="1295820" y="1360458"/>
                        <a:pt x="1301994" y="1366631"/>
                      </a:cubicBezTo>
                      <a:cubicBezTo>
                        <a:pt x="1308168" y="1372804"/>
                        <a:pt x="1318559" y="1372152"/>
                        <a:pt x="1326842" y="1374913"/>
                      </a:cubicBezTo>
                      <a:cubicBezTo>
                        <a:pt x="1337885" y="1372152"/>
                        <a:pt x="1349509" y="1371115"/>
                        <a:pt x="1359972" y="1366631"/>
                      </a:cubicBezTo>
                      <a:cubicBezTo>
                        <a:pt x="1369122" y="1362710"/>
                        <a:pt x="1375916" y="1354517"/>
                        <a:pt x="1384820" y="1350065"/>
                      </a:cubicBezTo>
                      <a:cubicBezTo>
                        <a:pt x="1392629" y="1346161"/>
                        <a:pt x="1401385" y="1344544"/>
                        <a:pt x="1409668" y="1341783"/>
                      </a:cubicBezTo>
                      <a:cubicBezTo>
                        <a:pt x="1412429" y="1333500"/>
                        <a:pt x="1410847" y="1322010"/>
                        <a:pt x="1417951" y="1316935"/>
                      </a:cubicBezTo>
                      <a:cubicBezTo>
                        <a:pt x="1432160" y="1306786"/>
                        <a:pt x="1467646" y="1300370"/>
                        <a:pt x="1467646" y="1300370"/>
                      </a:cubicBezTo>
                      <a:cubicBezTo>
                        <a:pt x="1464885" y="1267239"/>
                        <a:pt x="1470429" y="1232328"/>
                        <a:pt x="1459364" y="1200978"/>
                      </a:cubicBezTo>
                      <a:cubicBezTo>
                        <a:pt x="1452867" y="1182569"/>
                        <a:pt x="1431755" y="1173369"/>
                        <a:pt x="1417951" y="1159565"/>
                      </a:cubicBezTo>
                      <a:lnTo>
                        <a:pt x="1401385" y="1143000"/>
                      </a:lnTo>
                      <a:lnTo>
                        <a:pt x="1384820" y="1093304"/>
                      </a:lnTo>
                      <a:cubicBezTo>
                        <a:pt x="1382059" y="1085022"/>
                        <a:pt x="1384820" y="1071218"/>
                        <a:pt x="1376538" y="1068457"/>
                      </a:cubicBezTo>
                      <a:lnTo>
                        <a:pt x="1326842" y="1051891"/>
                      </a:lnTo>
                      <a:cubicBezTo>
                        <a:pt x="1321320" y="1043609"/>
                        <a:pt x="1316832" y="1034535"/>
                        <a:pt x="1310277" y="1027044"/>
                      </a:cubicBezTo>
                      <a:cubicBezTo>
                        <a:pt x="1297421" y="1012352"/>
                        <a:pt x="1268864" y="985631"/>
                        <a:pt x="1268864" y="985631"/>
                      </a:cubicBezTo>
                      <a:cubicBezTo>
                        <a:pt x="1260581" y="988392"/>
                        <a:pt x="1250834" y="988459"/>
                        <a:pt x="1244016" y="993913"/>
                      </a:cubicBezTo>
                      <a:cubicBezTo>
                        <a:pt x="1236243" y="1000131"/>
                        <a:pt x="1236895" y="1015613"/>
                        <a:pt x="1227451" y="1018761"/>
                      </a:cubicBezTo>
                      <a:cubicBezTo>
                        <a:pt x="1216652" y="1022361"/>
                        <a:pt x="1205364" y="1013239"/>
                        <a:pt x="1194320" y="1010478"/>
                      </a:cubicBezTo>
                      <a:cubicBezTo>
                        <a:pt x="1152432" y="982553"/>
                        <a:pt x="1181193" y="1009072"/>
                        <a:pt x="1161190" y="969065"/>
                      </a:cubicBezTo>
                      <a:cubicBezTo>
                        <a:pt x="1156738" y="960162"/>
                        <a:pt x="1148668" y="953314"/>
                        <a:pt x="1144625" y="944218"/>
                      </a:cubicBezTo>
                      <a:cubicBezTo>
                        <a:pt x="1137533" y="928262"/>
                        <a:pt x="1128059" y="894522"/>
                        <a:pt x="1128059" y="894522"/>
                      </a:cubicBezTo>
                      <a:cubicBezTo>
                        <a:pt x="1137526" y="837725"/>
                        <a:pt x="1140680" y="851928"/>
                        <a:pt x="1128059" y="795131"/>
                      </a:cubicBezTo>
                      <a:cubicBezTo>
                        <a:pt x="1126165" y="786608"/>
                        <a:pt x="1125950" y="776457"/>
                        <a:pt x="1119777" y="770283"/>
                      </a:cubicBezTo>
                      <a:cubicBezTo>
                        <a:pt x="1113604" y="764109"/>
                        <a:pt x="1103212" y="764761"/>
                        <a:pt x="1094929" y="762000"/>
                      </a:cubicBezTo>
                      <a:cubicBezTo>
                        <a:pt x="1080038" y="739663"/>
                        <a:pt x="1075796" y="738022"/>
                        <a:pt x="1070081" y="712304"/>
                      </a:cubicBezTo>
                      <a:cubicBezTo>
                        <a:pt x="1066438" y="695910"/>
                        <a:pt x="1069308" y="677630"/>
                        <a:pt x="1061798" y="662609"/>
                      </a:cubicBezTo>
                      <a:cubicBezTo>
                        <a:pt x="1055376" y="649764"/>
                        <a:pt x="1023863" y="641681"/>
                        <a:pt x="1012103" y="637761"/>
                      </a:cubicBezTo>
                      <a:cubicBezTo>
                        <a:pt x="1006581" y="629478"/>
                        <a:pt x="1001757" y="620686"/>
                        <a:pt x="995538" y="612913"/>
                      </a:cubicBezTo>
                      <a:cubicBezTo>
                        <a:pt x="990660" y="606815"/>
                        <a:pt x="982464" y="603333"/>
                        <a:pt x="978972" y="596348"/>
                      </a:cubicBezTo>
                      <a:cubicBezTo>
                        <a:pt x="970522" y="579449"/>
                        <a:pt x="964468" y="514168"/>
                        <a:pt x="962407" y="505239"/>
                      </a:cubicBezTo>
                      <a:cubicBezTo>
                        <a:pt x="962404" y="505227"/>
                        <a:pt x="941702" y="443126"/>
                        <a:pt x="937559" y="430696"/>
                      </a:cubicBezTo>
                      <a:lnTo>
                        <a:pt x="929277" y="405848"/>
                      </a:lnTo>
                      <a:lnTo>
                        <a:pt x="920994" y="381000"/>
                      </a:lnTo>
                      <a:cubicBezTo>
                        <a:pt x="913701" y="359122"/>
                        <a:pt x="900940" y="313577"/>
                        <a:pt x="879581" y="306457"/>
                      </a:cubicBezTo>
                      <a:lnTo>
                        <a:pt x="854733" y="298174"/>
                      </a:lnTo>
                      <a:cubicBezTo>
                        <a:pt x="851972" y="328544"/>
                        <a:pt x="856094" y="360353"/>
                        <a:pt x="846451" y="389283"/>
                      </a:cubicBezTo>
                      <a:cubicBezTo>
                        <a:pt x="843982" y="396691"/>
                        <a:pt x="833377" y="379703"/>
                        <a:pt x="829885" y="372718"/>
                      </a:cubicBezTo>
                      <a:cubicBezTo>
                        <a:pt x="824794" y="362536"/>
                        <a:pt x="824874" y="350490"/>
                        <a:pt x="821603" y="339587"/>
                      </a:cubicBezTo>
                      <a:cubicBezTo>
                        <a:pt x="816586" y="322862"/>
                        <a:pt x="810560" y="306456"/>
                        <a:pt x="805038" y="289891"/>
                      </a:cubicBezTo>
                      <a:cubicBezTo>
                        <a:pt x="802277" y="281609"/>
                        <a:pt x="802928" y="271218"/>
                        <a:pt x="796755" y="265044"/>
                      </a:cubicBezTo>
                      <a:cubicBezTo>
                        <a:pt x="781349" y="249637"/>
                        <a:pt x="774073" y="244526"/>
                        <a:pt x="763625" y="223631"/>
                      </a:cubicBezTo>
                      <a:cubicBezTo>
                        <a:pt x="759720" y="215822"/>
                        <a:pt x="759247" y="206592"/>
                        <a:pt x="755342" y="198783"/>
                      </a:cubicBezTo>
                      <a:cubicBezTo>
                        <a:pt x="746550" y="181199"/>
                        <a:pt x="713777" y="142685"/>
                        <a:pt x="705646" y="132522"/>
                      </a:cubicBezTo>
                      <a:cubicBezTo>
                        <a:pt x="700124" y="118718"/>
                        <a:pt x="694301" y="105030"/>
                        <a:pt x="689081" y="91109"/>
                      </a:cubicBezTo>
                      <a:cubicBezTo>
                        <a:pt x="686015" y="82934"/>
                        <a:pt x="684237" y="74286"/>
                        <a:pt x="680798" y="66261"/>
                      </a:cubicBezTo>
                      <a:cubicBezTo>
                        <a:pt x="668187" y="36836"/>
                        <a:pt x="650607" y="12693"/>
                        <a:pt x="680798" y="57978"/>
                      </a:cubicBezTo>
                      <a:cubicBezTo>
                        <a:pt x="675626" y="73494"/>
                        <a:pt x="672645" y="99391"/>
                        <a:pt x="647668" y="99391"/>
                      </a:cubicBezTo>
                      <a:cubicBezTo>
                        <a:pt x="630207" y="99391"/>
                        <a:pt x="597972" y="82826"/>
                        <a:pt x="597972" y="82826"/>
                      </a:cubicBezTo>
                      <a:cubicBezTo>
                        <a:pt x="595211" y="74543"/>
                        <a:pt x="595863" y="64151"/>
                        <a:pt x="589690" y="57978"/>
                      </a:cubicBezTo>
                      <a:cubicBezTo>
                        <a:pt x="583517" y="51805"/>
                        <a:pt x="573365" y="51590"/>
                        <a:pt x="564842" y="49696"/>
                      </a:cubicBezTo>
                      <a:cubicBezTo>
                        <a:pt x="548448" y="46053"/>
                        <a:pt x="531669" y="44417"/>
                        <a:pt x="515146" y="41413"/>
                      </a:cubicBezTo>
                      <a:cubicBezTo>
                        <a:pt x="501295" y="38895"/>
                        <a:pt x="487475" y="36185"/>
                        <a:pt x="473733" y="33131"/>
                      </a:cubicBezTo>
                      <a:cubicBezTo>
                        <a:pt x="462621" y="30662"/>
                        <a:pt x="451831" y="26719"/>
                        <a:pt x="440603" y="24848"/>
                      </a:cubicBezTo>
                      <a:cubicBezTo>
                        <a:pt x="277028" y="-2415"/>
                        <a:pt x="373122" y="20403"/>
                        <a:pt x="291516" y="0"/>
                      </a:cubicBezTo>
                      <a:cubicBezTo>
                        <a:pt x="272190" y="2761"/>
                        <a:pt x="250093" y="-2064"/>
                        <a:pt x="233538" y="8283"/>
                      </a:cubicBezTo>
                      <a:cubicBezTo>
                        <a:pt x="217267" y="18452"/>
                        <a:pt x="228678" y="75537"/>
                        <a:pt x="233538" y="82826"/>
                      </a:cubicBezTo>
                      <a:cubicBezTo>
                        <a:pt x="238381" y="90090"/>
                        <a:pt x="250103" y="88348"/>
                        <a:pt x="258385" y="91109"/>
                      </a:cubicBezTo>
                      <a:cubicBezTo>
                        <a:pt x="263907" y="96631"/>
                        <a:pt x="267773" y="104598"/>
                        <a:pt x="274951" y="107674"/>
                      </a:cubicBezTo>
                      <a:cubicBezTo>
                        <a:pt x="287890" y="113219"/>
                        <a:pt x="302286" y="115957"/>
                        <a:pt x="316364" y="115957"/>
                      </a:cubicBezTo>
                      <a:cubicBezTo>
                        <a:pt x="327748" y="115957"/>
                        <a:pt x="294277" y="110435"/>
                        <a:pt x="283233" y="107674"/>
                      </a:cubicBezTo>
                      <a:cubicBezTo>
                        <a:pt x="243856" y="81423"/>
                        <a:pt x="267829" y="94257"/>
                        <a:pt x="208690" y="74544"/>
                      </a:cubicBezTo>
                      <a:lnTo>
                        <a:pt x="183842" y="66261"/>
                      </a:lnTo>
                      <a:cubicBezTo>
                        <a:pt x="178320" y="57978"/>
                        <a:pt x="176994" y="43572"/>
                        <a:pt x="167277" y="41413"/>
                      </a:cubicBezTo>
                      <a:cubicBezTo>
                        <a:pt x="148219" y="37178"/>
                        <a:pt x="128821" y="49696"/>
                        <a:pt x="109298" y="49696"/>
                      </a:cubicBezTo>
                      <a:cubicBezTo>
                        <a:pt x="84297" y="49696"/>
                        <a:pt x="59603" y="44174"/>
                        <a:pt x="34755" y="41413"/>
                      </a:cubicBezTo>
                      <a:cubicBezTo>
                        <a:pt x="23712" y="44174"/>
                        <a:pt x="8455" y="40589"/>
                        <a:pt x="1625" y="49696"/>
                      </a:cubicBezTo>
                      <a:cubicBezTo>
                        <a:pt x="-3613" y="56681"/>
                        <a:pt x="5064" y="67280"/>
                        <a:pt x="9907" y="74544"/>
                      </a:cubicBezTo>
                      <a:cubicBezTo>
                        <a:pt x="29849" y="104458"/>
                        <a:pt x="35160" y="94570"/>
                        <a:pt x="59603" y="115957"/>
                      </a:cubicBezTo>
                      <a:cubicBezTo>
                        <a:pt x="74295" y="128813"/>
                        <a:pt x="87212" y="143566"/>
                        <a:pt x="101016" y="157370"/>
                      </a:cubicBezTo>
                      <a:lnTo>
                        <a:pt x="125864" y="182218"/>
                      </a:lnTo>
                      <a:cubicBezTo>
                        <a:pt x="128625" y="190500"/>
                        <a:pt x="127973" y="200892"/>
                        <a:pt x="134146" y="207065"/>
                      </a:cubicBezTo>
                      <a:cubicBezTo>
                        <a:pt x="140320" y="213239"/>
                        <a:pt x="151185" y="211443"/>
                        <a:pt x="158994" y="215348"/>
                      </a:cubicBezTo>
                      <a:cubicBezTo>
                        <a:pt x="167898" y="219800"/>
                        <a:pt x="174938" y="227461"/>
                        <a:pt x="183842" y="231913"/>
                      </a:cubicBezTo>
                      <a:cubicBezTo>
                        <a:pt x="191651" y="235818"/>
                        <a:pt x="201058" y="235956"/>
                        <a:pt x="208690" y="240196"/>
                      </a:cubicBezTo>
                      <a:cubicBezTo>
                        <a:pt x="226093" y="249865"/>
                        <a:pt x="241820" y="262283"/>
                        <a:pt x="258385" y="273326"/>
                      </a:cubicBezTo>
                      <a:cubicBezTo>
                        <a:pt x="266668" y="278848"/>
                        <a:pt x="276194" y="282852"/>
                        <a:pt x="283233" y="289891"/>
                      </a:cubicBezTo>
                      <a:cubicBezTo>
                        <a:pt x="288755" y="295413"/>
                        <a:pt x="293102" y="302439"/>
                        <a:pt x="299798" y="306457"/>
                      </a:cubicBezTo>
                      <a:cubicBezTo>
                        <a:pt x="307284" y="310949"/>
                        <a:pt x="316363" y="311978"/>
                        <a:pt x="324646" y="314739"/>
                      </a:cubicBezTo>
                      <a:cubicBezTo>
                        <a:pt x="332929" y="320261"/>
                        <a:pt x="339691" y="329574"/>
                        <a:pt x="349494" y="331304"/>
                      </a:cubicBezTo>
                      <a:cubicBezTo>
                        <a:pt x="557624" y="368033"/>
                        <a:pt x="409885" y="321063"/>
                        <a:pt x="490298" y="347870"/>
                      </a:cubicBezTo>
                      <a:cubicBezTo>
                        <a:pt x="495820" y="353392"/>
                        <a:pt x="500168" y="360417"/>
                        <a:pt x="506864" y="364435"/>
                      </a:cubicBezTo>
                      <a:cubicBezTo>
                        <a:pt x="514350" y="368927"/>
                        <a:pt x="525538" y="366545"/>
                        <a:pt x="531711" y="372718"/>
                      </a:cubicBezTo>
                      <a:cubicBezTo>
                        <a:pt x="537884" y="378891"/>
                        <a:pt x="534919" y="390461"/>
                        <a:pt x="539994" y="397565"/>
                      </a:cubicBezTo>
                      <a:cubicBezTo>
                        <a:pt x="566578" y="434781"/>
                        <a:pt x="568789" y="423915"/>
                        <a:pt x="597972" y="447261"/>
                      </a:cubicBezTo>
                      <a:cubicBezTo>
                        <a:pt x="604070" y="452139"/>
                        <a:pt x="607553" y="460334"/>
                        <a:pt x="614538" y="463826"/>
                      </a:cubicBezTo>
                      <a:cubicBezTo>
                        <a:pt x="630156" y="471635"/>
                        <a:pt x="664233" y="480391"/>
                        <a:pt x="664233" y="480391"/>
                      </a:cubicBezTo>
                      <a:cubicBezTo>
                        <a:pt x="669755" y="485913"/>
                        <a:pt x="674102" y="492939"/>
                        <a:pt x="680798" y="496957"/>
                      </a:cubicBezTo>
                      <a:cubicBezTo>
                        <a:pt x="688284" y="501449"/>
                        <a:pt x="699472" y="499066"/>
                        <a:pt x="705646" y="505239"/>
                      </a:cubicBezTo>
                      <a:cubicBezTo>
                        <a:pt x="711820" y="511412"/>
                        <a:pt x="710024" y="522278"/>
                        <a:pt x="713929" y="530087"/>
                      </a:cubicBezTo>
                      <a:cubicBezTo>
                        <a:pt x="718381" y="538991"/>
                        <a:pt x="725555" y="546292"/>
                        <a:pt x="730494" y="554935"/>
                      </a:cubicBezTo>
                      <a:cubicBezTo>
                        <a:pt x="757237" y="601735"/>
                        <a:pt x="734100" y="575106"/>
                        <a:pt x="763625" y="604631"/>
                      </a:cubicBezTo>
                      <a:cubicBezTo>
                        <a:pt x="760975" y="660277"/>
                        <a:pt x="745993" y="782582"/>
                        <a:pt x="763625" y="853109"/>
                      </a:cubicBezTo>
                      <a:cubicBezTo>
                        <a:pt x="773559" y="892846"/>
                        <a:pt x="799367" y="874177"/>
                        <a:pt x="829885" y="894522"/>
                      </a:cubicBezTo>
                      <a:cubicBezTo>
                        <a:pt x="838168" y="900044"/>
                        <a:pt x="847086" y="904714"/>
                        <a:pt x="854733" y="911087"/>
                      </a:cubicBezTo>
                      <a:cubicBezTo>
                        <a:pt x="894330" y="944084"/>
                        <a:pt x="866531" y="925245"/>
                        <a:pt x="896146" y="960783"/>
                      </a:cubicBezTo>
                      <a:cubicBezTo>
                        <a:pt x="903645" y="969782"/>
                        <a:pt x="913495" y="976633"/>
                        <a:pt x="920994" y="985631"/>
                      </a:cubicBezTo>
                      <a:cubicBezTo>
                        <a:pt x="927367" y="993278"/>
                        <a:pt x="929786" y="1004260"/>
                        <a:pt x="937559" y="1010478"/>
                      </a:cubicBezTo>
                      <a:cubicBezTo>
                        <a:pt x="944377" y="1015932"/>
                        <a:pt x="953846" y="1017049"/>
                        <a:pt x="962407" y="1018761"/>
                      </a:cubicBezTo>
                      <a:cubicBezTo>
                        <a:pt x="981550" y="1022590"/>
                        <a:pt x="1001128" y="1023835"/>
                        <a:pt x="1020385" y="1027044"/>
                      </a:cubicBezTo>
                      <a:cubicBezTo>
                        <a:pt x="1034271" y="1029358"/>
                        <a:pt x="1047994" y="1032565"/>
                        <a:pt x="1061798" y="1035326"/>
                      </a:cubicBezTo>
                      <a:cubicBezTo>
                        <a:pt x="1067320" y="1040848"/>
                        <a:pt x="1071668" y="1047873"/>
                        <a:pt x="1078364" y="1051891"/>
                      </a:cubicBezTo>
                      <a:cubicBezTo>
                        <a:pt x="1085850" y="1056383"/>
                        <a:pt x="1097038" y="1054001"/>
                        <a:pt x="1103211" y="1060174"/>
                      </a:cubicBezTo>
                      <a:cubicBezTo>
                        <a:pt x="1199834" y="1156799"/>
                        <a:pt x="1090792" y="1079504"/>
                        <a:pt x="1161190" y="1126435"/>
                      </a:cubicBezTo>
                      <a:cubicBezTo>
                        <a:pt x="1180881" y="1185513"/>
                        <a:pt x="1152961" y="1114094"/>
                        <a:pt x="1194320" y="1176131"/>
                      </a:cubicBezTo>
                      <a:cubicBezTo>
                        <a:pt x="1199163" y="1183395"/>
                        <a:pt x="1198111" y="1193492"/>
                        <a:pt x="1202603" y="1200978"/>
                      </a:cubicBezTo>
                      <a:cubicBezTo>
                        <a:pt x="1206621" y="1207674"/>
                        <a:pt x="1214290" y="1211446"/>
                        <a:pt x="1219168" y="1217544"/>
                      </a:cubicBezTo>
                      <a:cubicBezTo>
                        <a:pt x="1240578" y="1244306"/>
                        <a:pt x="1234686" y="1252736"/>
                        <a:pt x="1268864" y="1275522"/>
                      </a:cubicBezTo>
                      <a:cubicBezTo>
                        <a:pt x="1277640" y="1281373"/>
                        <a:pt x="1304377" y="1296852"/>
                        <a:pt x="1310277" y="1308652"/>
                      </a:cubicBezTo>
                      <a:cubicBezTo>
                        <a:pt x="1312747" y="1313591"/>
                        <a:pt x="1288190" y="1278282"/>
                        <a:pt x="1285429" y="1283804"/>
                      </a:cubicBezTo>
                      <a:close/>
                    </a:path>
                  </a:pathLst>
                </a:custGeom>
                <a:grpFill/>
                <a:ln w="12700">
                  <a:solidFill>
                    <a:schemeClr val="accent6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" name="Forma libre 27"/>
                <p:cNvSpPr/>
                <p:nvPr/>
              </p:nvSpPr>
              <p:spPr>
                <a:xfrm>
                  <a:off x="571548" y="59902"/>
                  <a:ext cx="1731063" cy="1615175"/>
                </a:xfrm>
                <a:custGeom>
                  <a:avLst/>
                  <a:gdLst>
                    <a:gd name="connsiteX0" fmla="*/ 57978 w 1731065"/>
                    <a:gd name="connsiteY0" fmla="*/ 68 h 1615176"/>
                    <a:gd name="connsiteX1" fmla="*/ 124239 w 1731065"/>
                    <a:gd name="connsiteY1" fmla="*/ 24916 h 1615176"/>
                    <a:gd name="connsiteX2" fmla="*/ 157369 w 1731065"/>
                    <a:gd name="connsiteY2" fmla="*/ 33198 h 1615176"/>
                    <a:gd name="connsiteX3" fmla="*/ 207065 w 1731065"/>
                    <a:gd name="connsiteY3" fmla="*/ 49763 h 1615176"/>
                    <a:gd name="connsiteX4" fmla="*/ 231913 w 1731065"/>
                    <a:gd name="connsiteY4" fmla="*/ 58046 h 1615176"/>
                    <a:gd name="connsiteX5" fmla="*/ 256761 w 1731065"/>
                    <a:gd name="connsiteY5" fmla="*/ 74611 h 1615176"/>
                    <a:gd name="connsiteX6" fmla="*/ 306456 w 1731065"/>
                    <a:gd name="connsiteY6" fmla="*/ 91176 h 1615176"/>
                    <a:gd name="connsiteX7" fmla="*/ 430695 w 1731065"/>
                    <a:gd name="connsiteY7" fmla="*/ 116024 h 1615176"/>
                    <a:gd name="connsiteX8" fmla="*/ 480391 w 1731065"/>
                    <a:gd name="connsiteY8" fmla="*/ 132589 h 1615176"/>
                    <a:gd name="connsiteX9" fmla="*/ 505239 w 1731065"/>
                    <a:gd name="connsiteY9" fmla="*/ 140872 h 1615176"/>
                    <a:gd name="connsiteX10" fmla="*/ 530087 w 1731065"/>
                    <a:gd name="connsiteY10" fmla="*/ 157437 h 1615176"/>
                    <a:gd name="connsiteX11" fmla="*/ 579782 w 1731065"/>
                    <a:gd name="connsiteY11" fmla="*/ 174002 h 1615176"/>
                    <a:gd name="connsiteX12" fmla="*/ 596348 w 1731065"/>
                    <a:gd name="connsiteY12" fmla="*/ 190568 h 1615176"/>
                    <a:gd name="connsiteX13" fmla="*/ 646043 w 1731065"/>
                    <a:gd name="connsiteY13" fmla="*/ 207133 h 1615176"/>
                    <a:gd name="connsiteX14" fmla="*/ 670891 w 1731065"/>
                    <a:gd name="connsiteY14" fmla="*/ 215416 h 1615176"/>
                    <a:gd name="connsiteX15" fmla="*/ 695739 w 1731065"/>
                    <a:gd name="connsiteY15" fmla="*/ 231981 h 1615176"/>
                    <a:gd name="connsiteX16" fmla="*/ 795130 w 1731065"/>
                    <a:gd name="connsiteY16" fmla="*/ 240263 h 1615176"/>
                    <a:gd name="connsiteX17" fmla="*/ 844826 w 1731065"/>
                    <a:gd name="connsiteY17" fmla="*/ 248546 h 1615176"/>
                    <a:gd name="connsiteX18" fmla="*/ 902804 w 1731065"/>
                    <a:gd name="connsiteY18" fmla="*/ 256829 h 1615176"/>
                    <a:gd name="connsiteX19" fmla="*/ 952500 w 1731065"/>
                    <a:gd name="connsiteY19" fmla="*/ 273394 h 1615176"/>
                    <a:gd name="connsiteX20" fmla="*/ 1027043 w 1731065"/>
                    <a:gd name="connsiteY20" fmla="*/ 306524 h 1615176"/>
                    <a:gd name="connsiteX21" fmla="*/ 1648239 w 1731065"/>
                    <a:gd name="connsiteY21" fmla="*/ 331372 h 1615176"/>
                    <a:gd name="connsiteX22" fmla="*/ 1656521 w 1731065"/>
                    <a:gd name="connsiteY22" fmla="*/ 513589 h 1615176"/>
                    <a:gd name="connsiteX23" fmla="*/ 1673087 w 1731065"/>
                    <a:gd name="connsiteY23" fmla="*/ 538437 h 1615176"/>
                    <a:gd name="connsiteX24" fmla="*/ 1681369 w 1731065"/>
                    <a:gd name="connsiteY24" fmla="*/ 563285 h 1615176"/>
                    <a:gd name="connsiteX25" fmla="*/ 1689652 w 1731065"/>
                    <a:gd name="connsiteY25" fmla="*/ 712372 h 1615176"/>
                    <a:gd name="connsiteX26" fmla="*/ 1697935 w 1731065"/>
                    <a:gd name="connsiteY26" fmla="*/ 737220 h 1615176"/>
                    <a:gd name="connsiteX27" fmla="*/ 1706217 w 1731065"/>
                    <a:gd name="connsiteY27" fmla="*/ 778633 h 1615176"/>
                    <a:gd name="connsiteX28" fmla="*/ 1689652 w 1731065"/>
                    <a:gd name="connsiteY28" fmla="*/ 927720 h 1615176"/>
                    <a:gd name="connsiteX29" fmla="*/ 1673087 w 1731065"/>
                    <a:gd name="connsiteY29" fmla="*/ 952568 h 1615176"/>
                    <a:gd name="connsiteX30" fmla="*/ 1681369 w 1731065"/>
                    <a:gd name="connsiteY30" fmla="*/ 1060242 h 1615176"/>
                    <a:gd name="connsiteX31" fmla="*/ 1697935 w 1731065"/>
                    <a:gd name="connsiteY31" fmla="*/ 1076807 h 1615176"/>
                    <a:gd name="connsiteX32" fmla="*/ 1656521 w 1731065"/>
                    <a:gd name="connsiteY32" fmla="*/ 1101655 h 1615176"/>
                    <a:gd name="connsiteX33" fmla="*/ 1590261 w 1731065"/>
                    <a:gd name="connsiteY33" fmla="*/ 1109937 h 1615176"/>
                    <a:gd name="connsiteX34" fmla="*/ 1565413 w 1731065"/>
                    <a:gd name="connsiteY34" fmla="*/ 1118220 h 1615176"/>
                    <a:gd name="connsiteX35" fmla="*/ 1606826 w 1731065"/>
                    <a:gd name="connsiteY35" fmla="*/ 1184481 h 1615176"/>
                    <a:gd name="connsiteX36" fmla="*/ 1623391 w 1731065"/>
                    <a:gd name="connsiteY36" fmla="*/ 1234176 h 1615176"/>
                    <a:gd name="connsiteX37" fmla="*/ 1631674 w 1731065"/>
                    <a:gd name="connsiteY37" fmla="*/ 1275589 h 1615176"/>
                    <a:gd name="connsiteX38" fmla="*/ 1648239 w 1731065"/>
                    <a:gd name="connsiteY38" fmla="*/ 1292155 h 1615176"/>
                    <a:gd name="connsiteX39" fmla="*/ 1681369 w 1731065"/>
                    <a:gd name="connsiteY39" fmla="*/ 1333568 h 1615176"/>
                    <a:gd name="connsiteX40" fmla="*/ 1689652 w 1731065"/>
                    <a:gd name="connsiteY40" fmla="*/ 1416394 h 1615176"/>
                    <a:gd name="connsiteX41" fmla="*/ 1697935 w 1731065"/>
                    <a:gd name="connsiteY41" fmla="*/ 1441242 h 1615176"/>
                    <a:gd name="connsiteX42" fmla="*/ 1731065 w 1731065"/>
                    <a:gd name="connsiteY42" fmla="*/ 1449524 h 1615176"/>
                    <a:gd name="connsiteX43" fmla="*/ 1706217 w 1731065"/>
                    <a:gd name="connsiteY43" fmla="*/ 1507502 h 1615176"/>
                    <a:gd name="connsiteX44" fmla="*/ 1697935 w 1731065"/>
                    <a:gd name="connsiteY44" fmla="*/ 1532350 h 1615176"/>
                    <a:gd name="connsiteX45" fmla="*/ 1673087 w 1731065"/>
                    <a:gd name="connsiteY45" fmla="*/ 1548916 h 1615176"/>
                    <a:gd name="connsiteX46" fmla="*/ 1623391 w 1731065"/>
                    <a:gd name="connsiteY46" fmla="*/ 1565481 h 1615176"/>
                    <a:gd name="connsiteX47" fmla="*/ 1573695 w 1731065"/>
                    <a:gd name="connsiteY47" fmla="*/ 1606894 h 1615176"/>
                    <a:gd name="connsiteX48" fmla="*/ 1548848 w 1731065"/>
                    <a:gd name="connsiteY48" fmla="*/ 1615176 h 1615176"/>
                    <a:gd name="connsiteX49" fmla="*/ 1515717 w 1731065"/>
                    <a:gd name="connsiteY49" fmla="*/ 1606894 h 1615176"/>
                    <a:gd name="connsiteX50" fmla="*/ 1507435 w 1731065"/>
                    <a:gd name="connsiteY50" fmla="*/ 1582046 h 1615176"/>
                    <a:gd name="connsiteX51" fmla="*/ 1466021 w 1731065"/>
                    <a:gd name="connsiteY51" fmla="*/ 1540633 h 1615176"/>
                    <a:gd name="connsiteX52" fmla="*/ 1416326 w 1731065"/>
                    <a:gd name="connsiteY52" fmla="*/ 1524068 h 1615176"/>
                    <a:gd name="connsiteX53" fmla="*/ 1391478 w 1731065"/>
                    <a:gd name="connsiteY53" fmla="*/ 1515785 h 1615176"/>
                    <a:gd name="connsiteX54" fmla="*/ 1366630 w 1731065"/>
                    <a:gd name="connsiteY54" fmla="*/ 1507502 h 1615176"/>
                    <a:gd name="connsiteX55" fmla="*/ 1358348 w 1731065"/>
                    <a:gd name="connsiteY55" fmla="*/ 1482655 h 1615176"/>
                    <a:gd name="connsiteX56" fmla="*/ 1292087 w 1731065"/>
                    <a:gd name="connsiteY56" fmla="*/ 1432959 h 1615176"/>
                    <a:gd name="connsiteX57" fmla="*/ 1275521 w 1731065"/>
                    <a:gd name="connsiteY57" fmla="*/ 1416394 h 1615176"/>
                    <a:gd name="connsiteX58" fmla="*/ 1225826 w 1731065"/>
                    <a:gd name="connsiteY58" fmla="*/ 1399829 h 1615176"/>
                    <a:gd name="connsiteX59" fmla="*/ 1209261 w 1731065"/>
                    <a:gd name="connsiteY59" fmla="*/ 1383263 h 1615176"/>
                    <a:gd name="connsiteX60" fmla="*/ 1184413 w 1731065"/>
                    <a:gd name="connsiteY60" fmla="*/ 1374981 h 1615176"/>
                    <a:gd name="connsiteX61" fmla="*/ 1159565 w 1731065"/>
                    <a:gd name="connsiteY61" fmla="*/ 1358416 h 1615176"/>
                    <a:gd name="connsiteX62" fmla="*/ 1143000 w 1731065"/>
                    <a:gd name="connsiteY62" fmla="*/ 1308720 h 1615176"/>
                    <a:gd name="connsiteX63" fmla="*/ 1118152 w 1731065"/>
                    <a:gd name="connsiteY63" fmla="*/ 1209329 h 1615176"/>
                    <a:gd name="connsiteX64" fmla="*/ 1093304 w 1731065"/>
                    <a:gd name="connsiteY64" fmla="*/ 1201046 h 1615176"/>
                    <a:gd name="connsiteX65" fmla="*/ 1068456 w 1731065"/>
                    <a:gd name="connsiteY65" fmla="*/ 1184481 h 1615176"/>
                    <a:gd name="connsiteX66" fmla="*/ 1018761 w 1731065"/>
                    <a:gd name="connsiteY66" fmla="*/ 1167916 h 1615176"/>
                    <a:gd name="connsiteX67" fmla="*/ 977348 w 1731065"/>
                    <a:gd name="connsiteY67" fmla="*/ 1143068 h 1615176"/>
                    <a:gd name="connsiteX68" fmla="*/ 960782 w 1731065"/>
                    <a:gd name="connsiteY68" fmla="*/ 1126502 h 1615176"/>
                    <a:gd name="connsiteX69" fmla="*/ 935935 w 1731065"/>
                    <a:gd name="connsiteY69" fmla="*/ 1109937 h 1615176"/>
                    <a:gd name="connsiteX70" fmla="*/ 927652 w 1731065"/>
                    <a:gd name="connsiteY70" fmla="*/ 1085089 h 1615176"/>
                    <a:gd name="connsiteX71" fmla="*/ 877956 w 1731065"/>
                    <a:gd name="connsiteY71" fmla="*/ 1068524 h 1615176"/>
                    <a:gd name="connsiteX72" fmla="*/ 811695 w 1731065"/>
                    <a:gd name="connsiteY72" fmla="*/ 1018829 h 1615176"/>
                    <a:gd name="connsiteX73" fmla="*/ 778565 w 1731065"/>
                    <a:gd name="connsiteY73" fmla="*/ 977416 h 1615176"/>
                    <a:gd name="connsiteX74" fmla="*/ 770282 w 1731065"/>
                    <a:gd name="connsiteY74" fmla="*/ 952568 h 1615176"/>
                    <a:gd name="connsiteX75" fmla="*/ 753717 w 1731065"/>
                    <a:gd name="connsiteY75" fmla="*/ 936002 h 1615176"/>
                    <a:gd name="connsiteX76" fmla="*/ 720587 w 1731065"/>
                    <a:gd name="connsiteY76" fmla="*/ 894589 h 1615176"/>
                    <a:gd name="connsiteX77" fmla="*/ 704021 w 1731065"/>
                    <a:gd name="connsiteY77" fmla="*/ 844894 h 1615176"/>
                    <a:gd name="connsiteX78" fmla="*/ 695739 w 1731065"/>
                    <a:gd name="connsiteY78" fmla="*/ 820046 h 1615176"/>
                    <a:gd name="connsiteX79" fmla="*/ 679174 w 1731065"/>
                    <a:gd name="connsiteY79" fmla="*/ 745502 h 1615176"/>
                    <a:gd name="connsiteX80" fmla="*/ 662608 w 1731065"/>
                    <a:gd name="connsiteY80" fmla="*/ 728937 h 1615176"/>
                    <a:gd name="connsiteX81" fmla="*/ 612913 w 1731065"/>
                    <a:gd name="connsiteY81" fmla="*/ 662676 h 1615176"/>
                    <a:gd name="connsiteX82" fmla="*/ 588065 w 1731065"/>
                    <a:gd name="connsiteY82" fmla="*/ 646111 h 1615176"/>
                    <a:gd name="connsiteX83" fmla="*/ 554935 w 1731065"/>
                    <a:gd name="connsiteY83" fmla="*/ 596416 h 1615176"/>
                    <a:gd name="connsiteX84" fmla="*/ 538369 w 1731065"/>
                    <a:gd name="connsiteY84" fmla="*/ 571568 h 1615176"/>
                    <a:gd name="connsiteX85" fmla="*/ 530087 w 1731065"/>
                    <a:gd name="connsiteY85" fmla="*/ 546720 h 1615176"/>
                    <a:gd name="connsiteX86" fmla="*/ 521804 w 1731065"/>
                    <a:gd name="connsiteY86" fmla="*/ 513589 h 1615176"/>
                    <a:gd name="connsiteX87" fmla="*/ 505239 w 1731065"/>
                    <a:gd name="connsiteY87" fmla="*/ 488742 h 1615176"/>
                    <a:gd name="connsiteX88" fmla="*/ 488674 w 1731065"/>
                    <a:gd name="connsiteY88" fmla="*/ 439046 h 1615176"/>
                    <a:gd name="connsiteX89" fmla="*/ 463826 w 1731065"/>
                    <a:gd name="connsiteY89" fmla="*/ 323089 h 1615176"/>
                    <a:gd name="connsiteX90" fmla="*/ 438978 w 1731065"/>
                    <a:gd name="connsiteY90" fmla="*/ 314807 h 1615176"/>
                    <a:gd name="connsiteX91" fmla="*/ 331304 w 1731065"/>
                    <a:gd name="connsiteY91" fmla="*/ 289959 h 1615176"/>
                    <a:gd name="connsiteX92" fmla="*/ 306456 w 1731065"/>
                    <a:gd name="connsiteY92" fmla="*/ 265111 h 1615176"/>
                    <a:gd name="connsiteX93" fmla="*/ 256761 w 1731065"/>
                    <a:gd name="connsiteY93" fmla="*/ 240263 h 1615176"/>
                    <a:gd name="connsiteX94" fmla="*/ 207065 w 1731065"/>
                    <a:gd name="connsiteY94" fmla="*/ 248546 h 1615176"/>
                    <a:gd name="connsiteX95" fmla="*/ 124239 w 1731065"/>
                    <a:gd name="connsiteY95" fmla="*/ 231981 h 1615176"/>
                    <a:gd name="connsiteX96" fmla="*/ 74543 w 1731065"/>
                    <a:gd name="connsiteY96" fmla="*/ 190568 h 1615176"/>
                    <a:gd name="connsiteX97" fmla="*/ 49695 w 1731065"/>
                    <a:gd name="connsiteY97" fmla="*/ 182285 h 1615176"/>
                    <a:gd name="connsiteX98" fmla="*/ 16565 w 1731065"/>
                    <a:gd name="connsiteY98" fmla="*/ 132589 h 1615176"/>
                    <a:gd name="connsiteX99" fmla="*/ 0 w 1731065"/>
                    <a:gd name="connsiteY99" fmla="*/ 107742 h 1615176"/>
                    <a:gd name="connsiteX100" fmla="*/ 33130 w 1731065"/>
                    <a:gd name="connsiteY100" fmla="*/ 33198 h 1615176"/>
                    <a:gd name="connsiteX101" fmla="*/ 57978 w 1731065"/>
                    <a:gd name="connsiteY101" fmla="*/ 68 h 16151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</a:cxnLst>
                  <a:rect l="l" t="t" r="r" b="b"/>
                  <a:pathLst>
                    <a:path w="1731065" h="1615176">
                      <a:moveTo>
                        <a:pt x="57978" y="68"/>
                      </a:moveTo>
                      <a:cubicBezTo>
                        <a:pt x="73163" y="-1312"/>
                        <a:pt x="101522" y="18426"/>
                        <a:pt x="124239" y="24916"/>
                      </a:cubicBezTo>
                      <a:cubicBezTo>
                        <a:pt x="135184" y="28043"/>
                        <a:pt x="146466" y="29927"/>
                        <a:pt x="157369" y="33198"/>
                      </a:cubicBezTo>
                      <a:cubicBezTo>
                        <a:pt x="174094" y="38215"/>
                        <a:pt x="190500" y="44241"/>
                        <a:pt x="207065" y="49763"/>
                      </a:cubicBezTo>
                      <a:cubicBezTo>
                        <a:pt x="215348" y="52524"/>
                        <a:pt x="224649" y="53203"/>
                        <a:pt x="231913" y="58046"/>
                      </a:cubicBezTo>
                      <a:cubicBezTo>
                        <a:pt x="240196" y="63568"/>
                        <a:pt x="247664" y="70568"/>
                        <a:pt x="256761" y="74611"/>
                      </a:cubicBezTo>
                      <a:cubicBezTo>
                        <a:pt x="272717" y="81703"/>
                        <a:pt x="289516" y="86941"/>
                        <a:pt x="306456" y="91176"/>
                      </a:cubicBezTo>
                      <a:cubicBezTo>
                        <a:pt x="391656" y="112477"/>
                        <a:pt x="350179" y="104523"/>
                        <a:pt x="430695" y="116024"/>
                      </a:cubicBezTo>
                      <a:lnTo>
                        <a:pt x="480391" y="132589"/>
                      </a:lnTo>
                      <a:cubicBezTo>
                        <a:pt x="488674" y="135350"/>
                        <a:pt x="497975" y="136029"/>
                        <a:pt x="505239" y="140872"/>
                      </a:cubicBezTo>
                      <a:cubicBezTo>
                        <a:pt x="513522" y="146394"/>
                        <a:pt x="520990" y="153394"/>
                        <a:pt x="530087" y="157437"/>
                      </a:cubicBezTo>
                      <a:cubicBezTo>
                        <a:pt x="546043" y="164529"/>
                        <a:pt x="579782" y="174002"/>
                        <a:pt x="579782" y="174002"/>
                      </a:cubicBezTo>
                      <a:cubicBezTo>
                        <a:pt x="585304" y="179524"/>
                        <a:pt x="589363" y="187076"/>
                        <a:pt x="596348" y="190568"/>
                      </a:cubicBezTo>
                      <a:cubicBezTo>
                        <a:pt x="611966" y="198377"/>
                        <a:pt x="629478" y="201611"/>
                        <a:pt x="646043" y="207133"/>
                      </a:cubicBezTo>
                      <a:cubicBezTo>
                        <a:pt x="654326" y="209894"/>
                        <a:pt x="663627" y="210573"/>
                        <a:pt x="670891" y="215416"/>
                      </a:cubicBezTo>
                      <a:cubicBezTo>
                        <a:pt x="679174" y="220938"/>
                        <a:pt x="685978" y="230029"/>
                        <a:pt x="695739" y="231981"/>
                      </a:cubicBezTo>
                      <a:cubicBezTo>
                        <a:pt x="728339" y="238501"/>
                        <a:pt x="762000" y="237502"/>
                        <a:pt x="795130" y="240263"/>
                      </a:cubicBezTo>
                      <a:lnTo>
                        <a:pt x="844826" y="248546"/>
                      </a:lnTo>
                      <a:cubicBezTo>
                        <a:pt x="864121" y="251515"/>
                        <a:pt x="883782" y="252439"/>
                        <a:pt x="902804" y="256829"/>
                      </a:cubicBezTo>
                      <a:cubicBezTo>
                        <a:pt x="919818" y="260755"/>
                        <a:pt x="937971" y="263708"/>
                        <a:pt x="952500" y="273394"/>
                      </a:cubicBezTo>
                      <a:cubicBezTo>
                        <a:pt x="976763" y="289569"/>
                        <a:pt x="994415" y="304485"/>
                        <a:pt x="1027043" y="306524"/>
                      </a:cubicBezTo>
                      <a:cubicBezTo>
                        <a:pt x="1410605" y="330496"/>
                        <a:pt x="1203591" y="321031"/>
                        <a:pt x="1648239" y="331372"/>
                      </a:cubicBezTo>
                      <a:cubicBezTo>
                        <a:pt x="1651000" y="392111"/>
                        <a:pt x="1649277" y="453220"/>
                        <a:pt x="1656521" y="513589"/>
                      </a:cubicBezTo>
                      <a:cubicBezTo>
                        <a:pt x="1657707" y="523473"/>
                        <a:pt x="1668635" y="529533"/>
                        <a:pt x="1673087" y="538437"/>
                      </a:cubicBezTo>
                      <a:cubicBezTo>
                        <a:pt x="1676991" y="546246"/>
                        <a:pt x="1678608" y="555002"/>
                        <a:pt x="1681369" y="563285"/>
                      </a:cubicBezTo>
                      <a:cubicBezTo>
                        <a:pt x="1684130" y="612981"/>
                        <a:pt x="1684933" y="662824"/>
                        <a:pt x="1689652" y="712372"/>
                      </a:cubicBezTo>
                      <a:cubicBezTo>
                        <a:pt x="1690480" y="721063"/>
                        <a:pt x="1695818" y="728750"/>
                        <a:pt x="1697935" y="737220"/>
                      </a:cubicBezTo>
                      <a:cubicBezTo>
                        <a:pt x="1701349" y="750877"/>
                        <a:pt x="1703456" y="764829"/>
                        <a:pt x="1706217" y="778633"/>
                      </a:cubicBezTo>
                      <a:cubicBezTo>
                        <a:pt x="1705181" y="794168"/>
                        <a:pt x="1709414" y="888196"/>
                        <a:pt x="1689652" y="927720"/>
                      </a:cubicBezTo>
                      <a:cubicBezTo>
                        <a:pt x="1685200" y="936624"/>
                        <a:pt x="1678609" y="944285"/>
                        <a:pt x="1673087" y="952568"/>
                      </a:cubicBezTo>
                      <a:cubicBezTo>
                        <a:pt x="1675848" y="988459"/>
                        <a:pt x="1674309" y="1024944"/>
                        <a:pt x="1681369" y="1060242"/>
                      </a:cubicBezTo>
                      <a:cubicBezTo>
                        <a:pt x="1682900" y="1067899"/>
                        <a:pt x="1697935" y="1068998"/>
                        <a:pt x="1697935" y="1076807"/>
                      </a:cubicBezTo>
                      <a:cubicBezTo>
                        <a:pt x="1697935" y="1091039"/>
                        <a:pt x="1663354" y="1100413"/>
                        <a:pt x="1656521" y="1101655"/>
                      </a:cubicBezTo>
                      <a:cubicBezTo>
                        <a:pt x="1634621" y="1105637"/>
                        <a:pt x="1612348" y="1107176"/>
                        <a:pt x="1590261" y="1109937"/>
                      </a:cubicBezTo>
                      <a:cubicBezTo>
                        <a:pt x="1581978" y="1112698"/>
                        <a:pt x="1566648" y="1109577"/>
                        <a:pt x="1565413" y="1118220"/>
                      </a:cubicBezTo>
                      <a:cubicBezTo>
                        <a:pt x="1559413" y="1160218"/>
                        <a:pt x="1582108" y="1168002"/>
                        <a:pt x="1606826" y="1184481"/>
                      </a:cubicBezTo>
                      <a:cubicBezTo>
                        <a:pt x="1612348" y="1201046"/>
                        <a:pt x="1619966" y="1217054"/>
                        <a:pt x="1623391" y="1234176"/>
                      </a:cubicBezTo>
                      <a:cubicBezTo>
                        <a:pt x="1626152" y="1247980"/>
                        <a:pt x="1626129" y="1262650"/>
                        <a:pt x="1631674" y="1275589"/>
                      </a:cubicBezTo>
                      <a:cubicBezTo>
                        <a:pt x="1634750" y="1282767"/>
                        <a:pt x="1643361" y="1286057"/>
                        <a:pt x="1648239" y="1292155"/>
                      </a:cubicBezTo>
                      <a:cubicBezTo>
                        <a:pt x="1690032" y="1344397"/>
                        <a:pt x="1641372" y="1293569"/>
                        <a:pt x="1681369" y="1333568"/>
                      </a:cubicBezTo>
                      <a:cubicBezTo>
                        <a:pt x="1684130" y="1361177"/>
                        <a:pt x="1685433" y="1388970"/>
                        <a:pt x="1689652" y="1416394"/>
                      </a:cubicBezTo>
                      <a:cubicBezTo>
                        <a:pt x="1690980" y="1425023"/>
                        <a:pt x="1691117" y="1435788"/>
                        <a:pt x="1697935" y="1441242"/>
                      </a:cubicBezTo>
                      <a:cubicBezTo>
                        <a:pt x="1706824" y="1448353"/>
                        <a:pt x="1720022" y="1446763"/>
                        <a:pt x="1731065" y="1449524"/>
                      </a:cubicBezTo>
                      <a:cubicBezTo>
                        <a:pt x="1713825" y="1518482"/>
                        <a:pt x="1734818" y="1450299"/>
                        <a:pt x="1706217" y="1507502"/>
                      </a:cubicBezTo>
                      <a:cubicBezTo>
                        <a:pt x="1702313" y="1515311"/>
                        <a:pt x="1703389" y="1525532"/>
                        <a:pt x="1697935" y="1532350"/>
                      </a:cubicBezTo>
                      <a:cubicBezTo>
                        <a:pt x="1691717" y="1540123"/>
                        <a:pt x="1682184" y="1544873"/>
                        <a:pt x="1673087" y="1548916"/>
                      </a:cubicBezTo>
                      <a:cubicBezTo>
                        <a:pt x="1657131" y="1556008"/>
                        <a:pt x="1623391" y="1565481"/>
                        <a:pt x="1623391" y="1565481"/>
                      </a:cubicBezTo>
                      <a:cubicBezTo>
                        <a:pt x="1605073" y="1583799"/>
                        <a:pt x="1596758" y="1595363"/>
                        <a:pt x="1573695" y="1606894"/>
                      </a:cubicBezTo>
                      <a:cubicBezTo>
                        <a:pt x="1565886" y="1610798"/>
                        <a:pt x="1557130" y="1612415"/>
                        <a:pt x="1548848" y="1615176"/>
                      </a:cubicBezTo>
                      <a:cubicBezTo>
                        <a:pt x="1537804" y="1612415"/>
                        <a:pt x="1524606" y="1614005"/>
                        <a:pt x="1515717" y="1606894"/>
                      </a:cubicBezTo>
                      <a:cubicBezTo>
                        <a:pt x="1508899" y="1601440"/>
                        <a:pt x="1511339" y="1589855"/>
                        <a:pt x="1507435" y="1582046"/>
                      </a:cubicBezTo>
                      <a:cubicBezTo>
                        <a:pt x="1497180" y="1561537"/>
                        <a:pt x="1487319" y="1550099"/>
                        <a:pt x="1466021" y="1540633"/>
                      </a:cubicBezTo>
                      <a:cubicBezTo>
                        <a:pt x="1450065" y="1533541"/>
                        <a:pt x="1432891" y="1529590"/>
                        <a:pt x="1416326" y="1524068"/>
                      </a:cubicBezTo>
                      <a:lnTo>
                        <a:pt x="1391478" y="1515785"/>
                      </a:lnTo>
                      <a:lnTo>
                        <a:pt x="1366630" y="1507502"/>
                      </a:lnTo>
                      <a:cubicBezTo>
                        <a:pt x="1363869" y="1499220"/>
                        <a:pt x="1363586" y="1489639"/>
                        <a:pt x="1358348" y="1482655"/>
                      </a:cubicBezTo>
                      <a:cubicBezTo>
                        <a:pt x="1326624" y="1440356"/>
                        <a:pt x="1328361" y="1445051"/>
                        <a:pt x="1292087" y="1432959"/>
                      </a:cubicBezTo>
                      <a:cubicBezTo>
                        <a:pt x="1286565" y="1427437"/>
                        <a:pt x="1282506" y="1419886"/>
                        <a:pt x="1275521" y="1416394"/>
                      </a:cubicBezTo>
                      <a:cubicBezTo>
                        <a:pt x="1259903" y="1408585"/>
                        <a:pt x="1225826" y="1399829"/>
                        <a:pt x="1225826" y="1399829"/>
                      </a:cubicBezTo>
                      <a:cubicBezTo>
                        <a:pt x="1220304" y="1394307"/>
                        <a:pt x="1215957" y="1387281"/>
                        <a:pt x="1209261" y="1383263"/>
                      </a:cubicBezTo>
                      <a:cubicBezTo>
                        <a:pt x="1201775" y="1378771"/>
                        <a:pt x="1192222" y="1378885"/>
                        <a:pt x="1184413" y="1374981"/>
                      </a:cubicBezTo>
                      <a:cubicBezTo>
                        <a:pt x="1175509" y="1370529"/>
                        <a:pt x="1167848" y="1363938"/>
                        <a:pt x="1159565" y="1358416"/>
                      </a:cubicBezTo>
                      <a:cubicBezTo>
                        <a:pt x="1154043" y="1341851"/>
                        <a:pt x="1144928" y="1326075"/>
                        <a:pt x="1143000" y="1308720"/>
                      </a:cubicBezTo>
                      <a:cubicBezTo>
                        <a:pt x="1140143" y="1283006"/>
                        <a:pt x="1145987" y="1231597"/>
                        <a:pt x="1118152" y="1209329"/>
                      </a:cubicBezTo>
                      <a:cubicBezTo>
                        <a:pt x="1111334" y="1203875"/>
                        <a:pt x="1101113" y="1204951"/>
                        <a:pt x="1093304" y="1201046"/>
                      </a:cubicBezTo>
                      <a:cubicBezTo>
                        <a:pt x="1084400" y="1196594"/>
                        <a:pt x="1077553" y="1188524"/>
                        <a:pt x="1068456" y="1184481"/>
                      </a:cubicBezTo>
                      <a:cubicBezTo>
                        <a:pt x="1052500" y="1177389"/>
                        <a:pt x="1018761" y="1167916"/>
                        <a:pt x="1018761" y="1167916"/>
                      </a:cubicBezTo>
                      <a:cubicBezTo>
                        <a:pt x="976785" y="1125940"/>
                        <a:pt x="1031109" y="1175325"/>
                        <a:pt x="977348" y="1143068"/>
                      </a:cubicBezTo>
                      <a:cubicBezTo>
                        <a:pt x="970652" y="1139050"/>
                        <a:pt x="966880" y="1131380"/>
                        <a:pt x="960782" y="1126502"/>
                      </a:cubicBezTo>
                      <a:cubicBezTo>
                        <a:pt x="953009" y="1120284"/>
                        <a:pt x="944217" y="1115459"/>
                        <a:pt x="935935" y="1109937"/>
                      </a:cubicBezTo>
                      <a:cubicBezTo>
                        <a:pt x="933174" y="1101654"/>
                        <a:pt x="934757" y="1090164"/>
                        <a:pt x="927652" y="1085089"/>
                      </a:cubicBezTo>
                      <a:cubicBezTo>
                        <a:pt x="913443" y="1074940"/>
                        <a:pt x="892485" y="1078210"/>
                        <a:pt x="877956" y="1068524"/>
                      </a:cubicBezTo>
                      <a:cubicBezTo>
                        <a:pt x="821763" y="1031062"/>
                        <a:pt x="842339" y="1049471"/>
                        <a:pt x="811695" y="1018829"/>
                      </a:cubicBezTo>
                      <a:cubicBezTo>
                        <a:pt x="790879" y="956375"/>
                        <a:pt x="821380" y="1030933"/>
                        <a:pt x="778565" y="977416"/>
                      </a:cubicBezTo>
                      <a:cubicBezTo>
                        <a:pt x="773111" y="970598"/>
                        <a:pt x="774774" y="960055"/>
                        <a:pt x="770282" y="952568"/>
                      </a:cubicBezTo>
                      <a:cubicBezTo>
                        <a:pt x="766264" y="945872"/>
                        <a:pt x="758595" y="942100"/>
                        <a:pt x="753717" y="936002"/>
                      </a:cubicBezTo>
                      <a:cubicBezTo>
                        <a:pt x="711924" y="883760"/>
                        <a:pt x="760584" y="934588"/>
                        <a:pt x="720587" y="894589"/>
                      </a:cubicBezTo>
                      <a:lnTo>
                        <a:pt x="704021" y="844894"/>
                      </a:lnTo>
                      <a:cubicBezTo>
                        <a:pt x="701260" y="836611"/>
                        <a:pt x="697174" y="828658"/>
                        <a:pt x="695739" y="820046"/>
                      </a:cubicBezTo>
                      <a:cubicBezTo>
                        <a:pt x="694067" y="810017"/>
                        <a:pt x="688583" y="761184"/>
                        <a:pt x="679174" y="745502"/>
                      </a:cubicBezTo>
                      <a:cubicBezTo>
                        <a:pt x="675156" y="738806"/>
                        <a:pt x="667293" y="735184"/>
                        <a:pt x="662608" y="728937"/>
                      </a:cubicBezTo>
                      <a:cubicBezTo>
                        <a:pt x="642741" y="702448"/>
                        <a:pt x="636654" y="681669"/>
                        <a:pt x="612913" y="662676"/>
                      </a:cubicBezTo>
                      <a:cubicBezTo>
                        <a:pt x="605140" y="656457"/>
                        <a:pt x="596348" y="651633"/>
                        <a:pt x="588065" y="646111"/>
                      </a:cubicBezTo>
                      <a:lnTo>
                        <a:pt x="554935" y="596416"/>
                      </a:lnTo>
                      <a:lnTo>
                        <a:pt x="538369" y="571568"/>
                      </a:lnTo>
                      <a:cubicBezTo>
                        <a:pt x="535608" y="563285"/>
                        <a:pt x="532485" y="555115"/>
                        <a:pt x="530087" y="546720"/>
                      </a:cubicBezTo>
                      <a:cubicBezTo>
                        <a:pt x="526960" y="535774"/>
                        <a:pt x="526288" y="524052"/>
                        <a:pt x="521804" y="513589"/>
                      </a:cubicBezTo>
                      <a:cubicBezTo>
                        <a:pt x="517883" y="504440"/>
                        <a:pt x="509282" y="497838"/>
                        <a:pt x="505239" y="488742"/>
                      </a:cubicBezTo>
                      <a:cubicBezTo>
                        <a:pt x="498147" y="472786"/>
                        <a:pt x="488674" y="439046"/>
                        <a:pt x="488674" y="439046"/>
                      </a:cubicBezTo>
                      <a:cubicBezTo>
                        <a:pt x="485729" y="403714"/>
                        <a:pt x="502492" y="346289"/>
                        <a:pt x="463826" y="323089"/>
                      </a:cubicBezTo>
                      <a:cubicBezTo>
                        <a:pt x="456340" y="318597"/>
                        <a:pt x="447261" y="317568"/>
                        <a:pt x="438978" y="314807"/>
                      </a:cubicBezTo>
                      <a:cubicBezTo>
                        <a:pt x="371794" y="270019"/>
                        <a:pt x="477689" y="335001"/>
                        <a:pt x="331304" y="289959"/>
                      </a:cubicBezTo>
                      <a:cubicBezTo>
                        <a:pt x="320109" y="286514"/>
                        <a:pt x="315455" y="272610"/>
                        <a:pt x="306456" y="265111"/>
                      </a:cubicBezTo>
                      <a:cubicBezTo>
                        <a:pt x="285049" y="247272"/>
                        <a:pt x="281663" y="248564"/>
                        <a:pt x="256761" y="240263"/>
                      </a:cubicBezTo>
                      <a:cubicBezTo>
                        <a:pt x="240196" y="243024"/>
                        <a:pt x="223859" y="248546"/>
                        <a:pt x="207065" y="248546"/>
                      </a:cubicBezTo>
                      <a:cubicBezTo>
                        <a:pt x="169000" y="248546"/>
                        <a:pt x="154837" y="242180"/>
                        <a:pt x="124239" y="231981"/>
                      </a:cubicBezTo>
                      <a:cubicBezTo>
                        <a:pt x="105920" y="213662"/>
                        <a:pt x="97607" y="202100"/>
                        <a:pt x="74543" y="190568"/>
                      </a:cubicBezTo>
                      <a:cubicBezTo>
                        <a:pt x="66734" y="186663"/>
                        <a:pt x="57978" y="185046"/>
                        <a:pt x="49695" y="182285"/>
                      </a:cubicBezTo>
                      <a:lnTo>
                        <a:pt x="16565" y="132589"/>
                      </a:lnTo>
                      <a:lnTo>
                        <a:pt x="0" y="107742"/>
                      </a:lnTo>
                      <a:cubicBezTo>
                        <a:pt x="15107" y="62421"/>
                        <a:pt x="9505" y="64697"/>
                        <a:pt x="33130" y="33198"/>
                      </a:cubicBezTo>
                      <a:cubicBezTo>
                        <a:pt x="35473" y="30074"/>
                        <a:pt x="42793" y="1448"/>
                        <a:pt x="57978" y="68"/>
                      </a:cubicBezTo>
                      <a:close/>
                    </a:path>
                  </a:pathLst>
                </a:custGeom>
                <a:grpFill/>
                <a:ln w="12700">
                  <a:solidFill>
                    <a:schemeClr val="accent6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" name="Forma libre 30"/>
                <p:cNvSpPr/>
                <p:nvPr/>
              </p:nvSpPr>
              <p:spPr>
                <a:xfrm>
                  <a:off x="2582813" y="1575646"/>
                  <a:ext cx="1243798" cy="1167886"/>
                </a:xfrm>
                <a:custGeom>
                  <a:avLst/>
                  <a:gdLst>
                    <a:gd name="connsiteX0" fmla="*/ 291299 w 1243799"/>
                    <a:gd name="connsiteY0" fmla="*/ 39 h 1167887"/>
                    <a:gd name="connsiteX1" fmla="*/ 266451 w 1243799"/>
                    <a:gd name="connsiteY1" fmla="*/ 41452 h 1167887"/>
                    <a:gd name="connsiteX2" fmla="*/ 233321 w 1243799"/>
                    <a:gd name="connsiteY2" fmla="*/ 74583 h 1167887"/>
                    <a:gd name="connsiteX3" fmla="*/ 241603 w 1243799"/>
                    <a:gd name="connsiteY3" fmla="*/ 115996 h 1167887"/>
                    <a:gd name="connsiteX4" fmla="*/ 249886 w 1243799"/>
                    <a:gd name="connsiteY4" fmla="*/ 140843 h 1167887"/>
                    <a:gd name="connsiteX5" fmla="*/ 233321 w 1243799"/>
                    <a:gd name="connsiteY5" fmla="*/ 198822 h 1167887"/>
                    <a:gd name="connsiteX6" fmla="*/ 216755 w 1243799"/>
                    <a:gd name="connsiteY6" fmla="*/ 215387 h 1167887"/>
                    <a:gd name="connsiteX7" fmla="*/ 158777 w 1243799"/>
                    <a:gd name="connsiteY7" fmla="*/ 273365 h 1167887"/>
                    <a:gd name="connsiteX8" fmla="*/ 133929 w 1243799"/>
                    <a:gd name="connsiteY8" fmla="*/ 289930 h 1167887"/>
                    <a:gd name="connsiteX9" fmla="*/ 51103 w 1243799"/>
                    <a:gd name="connsiteY9" fmla="*/ 289930 h 1167887"/>
                    <a:gd name="connsiteX10" fmla="*/ 26255 w 1243799"/>
                    <a:gd name="connsiteY10" fmla="*/ 273365 h 1167887"/>
                    <a:gd name="connsiteX11" fmla="*/ 1408 w 1243799"/>
                    <a:gd name="connsiteY11" fmla="*/ 281648 h 1167887"/>
                    <a:gd name="connsiteX12" fmla="*/ 17973 w 1243799"/>
                    <a:gd name="connsiteY12" fmla="*/ 356191 h 1167887"/>
                    <a:gd name="connsiteX13" fmla="*/ 34538 w 1243799"/>
                    <a:gd name="connsiteY13" fmla="*/ 439017 h 1167887"/>
                    <a:gd name="connsiteX14" fmla="*/ 42821 w 1243799"/>
                    <a:gd name="connsiteY14" fmla="*/ 463865 h 1167887"/>
                    <a:gd name="connsiteX15" fmla="*/ 59386 w 1243799"/>
                    <a:gd name="connsiteY15" fmla="*/ 488713 h 1167887"/>
                    <a:gd name="connsiteX16" fmla="*/ 84234 w 1243799"/>
                    <a:gd name="connsiteY16" fmla="*/ 513561 h 1167887"/>
                    <a:gd name="connsiteX17" fmla="*/ 109082 w 1243799"/>
                    <a:gd name="connsiteY17" fmla="*/ 554974 h 1167887"/>
                    <a:gd name="connsiteX18" fmla="*/ 150495 w 1243799"/>
                    <a:gd name="connsiteY18" fmla="*/ 596387 h 1167887"/>
                    <a:gd name="connsiteX19" fmla="*/ 216755 w 1243799"/>
                    <a:gd name="connsiteY19" fmla="*/ 612952 h 1167887"/>
                    <a:gd name="connsiteX20" fmla="*/ 241603 w 1243799"/>
                    <a:gd name="connsiteY20" fmla="*/ 621235 h 1167887"/>
                    <a:gd name="connsiteX21" fmla="*/ 274734 w 1243799"/>
                    <a:gd name="connsiteY21" fmla="*/ 637800 h 1167887"/>
                    <a:gd name="connsiteX22" fmla="*/ 324429 w 1243799"/>
                    <a:gd name="connsiteY22" fmla="*/ 654365 h 1167887"/>
                    <a:gd name="connsiteX23" fmla="*/ 340995 w 1243799"/>
                    <a:gd name="connsiteY23" fmla="*/ 704061 h 1167887"/>
                    <a:gd name="connsiteX24" fmla="*/ 374125 w 1243799"/>
                    <a:gd name="connsiteY24" fmla="*/ 753756 h 1167887"/>
                    <a:gd name="connsiteX25" fmla="*/ 382408 w 1243799"/>
                    <a:gd name="connsiteY25" fmla="*/ 778604 h 1167887"/>
                    <a:gd name="connsiteX26" fmla="*/ 415538 w 1243799"/>
                    <a:gd name="connsiteY26" fmla="*/ 820017 h 1167887"/>
                    <a:gd name="connsiteX27" fmla="*/ 432103 w 1243799"/>
                    <a:gd name="connsiteY27" fmla="*/ 869713 h 1167887"/>
                    <a:gd name="connsiteX28" fmla="*/ 448669 w 1243799"/>
                    <a:gd name="connsiteY28" fmla="*/ 927691 h 1167887"/>
                    <a:gd name="connsiteX29" fmla="*/ 465234 w 1243799"/>
                    <a:gd name="connsiteY29" fmla="*/ 952539 h 1167887"/>
                    <a:gd name="connsiteX30" fmla="*/ 514929 w 1243799"/>
                    <a:gd name="connsiteY30" fmla="*/ 985670 h 1167887"/>
                    <a:gd name="connsiteX31" fmla="*/ 531495 w 1243799"/>
                    <a:gd name="connsiteY31" fmla="*/ 1002235 h 1167887"/>
                    <a:gd name="connsiteX32" fmla="*/ 597755 w 1243799"/>
                    <a:gd name="connsiteY32" fmla="*/ 1018800 h 1167887"/>
                    <a:gd name="connsiteX33" fmla="*/ 614321 w 1243799"/>
                    <a:gd name="connsiteY33" fmla="*/ 1035365 h 1167887"/>
                    <a:gd name="connsiteX34" fmla="*/ 630886 w 1243799"/>
                    <a:gd name="connsiteY34" fmla="*/ 1126474 h 1167887"/>
                    <a:gd name="connsiteX35" fmla="*/ 664016 w 1243799"/>
                    <a:gd name="connsiteY35" fmla="*/ 1134756 h 1167887"/>
                    <a:gd name="connsiteX36" fmla="*/ 738560 w 1243799"/>
                    <a:gd name="connsiteY36" fmla="*/ 1167887 h 1167887"/>
                    <a:gd name="connsiteX37" fmla="*/ 788255 w 1243799"/>
                    <a:gd name="connsiteY37" fmla="*/ 1151322 h 1167887"/>
                    <a:gd name="connsiteX38" fmla="*/ 804821 w 1243799"/>
                    <a:gd name="connsiteY38" fmla="*/ 1134756 h 1167887"/>
                    <a:gd name="connsiteX39" fmla="*/ 837951 w 1243799"/>
                    <a:gd name="connsiteY39" fmla="*/ 1093343 h 1167887"/>
                    <a:gd name="connsiteX40" fmla="*/ 871082 w 1243799"/>
                    <a:gd name="connsiteY40" fmla="*/ 911126 h 1167887"/>
                    <a:gd name="connsiteX41" fmla="*/ 895929 w 1243799"/>
                    <a:gd name="connsiteY41" fmla="*/ 902843 h 1167887"/>
                    <a:gd name="connsiteX42" fmla="*/ 904212 w 1243799"/>
                    <a:gd name="connsiteY42" fmla="*/ 877996 h 1167887"/>
                    <a:gd name="connsiteX43" fmla="*/ 912495 w 1243799"/>
                    <a:gd name="connsiteY43" fmla="*/ 695778 h 1167887"/>
                    <a:gd name="connsiteX44" fmla="*/ 937342 w 1243799"/>
                    <a:gd name="connsiteY44" fmla="*/ 679213 h 1167887"/>
                    <a:gd name="connsiteX45" fmla="*/ 987038 w 1243799"/>
                    <a:gd name="connsiteY45" fmla="*/ 662648 h 1167887"/>
                    <a:gd name="connsiteX46" fmla="*/ 1061582 w 1243799"/>
                    <a:gd name="connsiteY46" fmla="*/ 629517 h 1167887"/>
                    <a:gd name="connsiteX47" fmla="*/ 1086429 w 1243799"/>
                    <a:gd name="connsiteY47" fmla="*/ 621235 h 1167887"/>
                    <a:gd name="connsiteX48" fmla="*/ 1111277 w 1243799"/>
                    <a:gd name="connsiteY48" fmla="*/ 612952 h 1167887"/>
                    <a:gd name="connsiteX49" fmla="*/ 1243799 w 1243799"/>
                    <a:gd name="connsiteY49" fmla="*/ 604670 h 1167887"/>
                    <a:gd name="connsiteX50" fmla="*/ 1227234 w 1243799"/>
                    <a:gd name="connsiteY50" fmla="*/ 496996 h 1167887"/>
                    <a:gd name="connsiteX51" fmla="*/ 1210669 w 1243799"/>
                    <a:gd name="connsiteY51" fmla="*/ 480430 h 1167887"/>
                    <a:gd name="connsiteX52" fmla="*/ 1185821 w 1243799"/>
                    <a:gd name="connsiteY52" fmla="*/ 472148 h 1167887"/>
                    <a:gd name="connsiteX53" fmla="*/ 1144408 w 1243799"/>
                    <a:gd name="connsiteY53" fmla="*/ 480430 h 1167887"/>
                    <a:gd name="connsiteX54" fmla="*/ 1127842 w 1243799"/>
                    <a:gd name="connsiteY54" fmla="*/ 496996 h 1167887"/>
                    <a:gd name="connsiteX55" fmla="*/ 1078147 w 1243799"/>
                    <a:gd name="connsiteY55" fmla="*/ 488713 h 1167887"/>
                    <a:gd name="connsiteX56" fmla="*/ 1061582 w 1243799"/>
                    <a:gd name="connsiteY56" fmla="*/ 463865 h 1167887"/>
                    <a:gd name="connsiteX57" fmla="*/ 1045016 w 1243799"/>
                    <a:gd name="connsiteY57" fmla="*/ 447300 h 1167887"/>
                    <a:gd name="connsiteX58" fmla="*/ 1020169 w 1243799"/>
                    <a:gd name="connsiteY58" fmla="*/ 397604 h 1167887"/>
                    <a:gd name="connsiteX59" fmla="*/ 995321 w 1243799"/>
                    <a:gd name="connsiteY59" fmla="*/ 389322 h 1167887"/>
                    <a:gd name="connsiteX60" fmla="*/ 987038 w 1243799"/>
                    <a:gd name="connsiteY60" fmla="*/ 364474 h 1167887"/>
                    <a:gd name="connsiteX61" fmla="*/ 1003603 w 1243799"/>
                    <a:gd name="connsiteY61" fmla="*/ 339626 h 1167887"/>
                    <a:gd name="connsiteX62" fmla="*/ 1028451 w 1243799"/>
                    <a:gd name="connsiteY62" fmla="*/ 289930 h 1167887"/>
                    <a:gd name="connsiteX63" fmla="*/ 1028451 w 1243799"/>
                    <a:gd name="connsiteY63" fmla="*/ 231952 h 1167887"/>
                    <a:gd name="connsiteX64" fmla="*/ 1003603 w 1243799"/>
                    <a:gd name="connsiteY64" fmla="*/ 140843 h 1167887"/>
                    <a:gd name="connsiteX65" fmla="*/ 995321 w 1243799"/>
                    <a:gd name="connsiteY65" fmla="*/ 74583 h 1167887"/>
                    <a:gd name="connsiteX66" fmla="*/ 953908 w 1243799"/>
                    <a:gd name="connsiteY66" fmla="*/ 41452 h 1167887"/>
                    <a:gd name="connsiteX67" fmla="*/ 937342 w 1243799"/>
                    <a:gd name="connsiteY67" fmla="*/ 24887 h 1167887"/>
                    <a:gd name="connsiteX68" fmla="*/ 887647 w 1243799"/>
                    <a:gd name="connsiteY68" fmla="*/ 39 h 1167887"/>
                    <a:gd name="connsiteX69" fmla="*/ 788255 w 1243799"/>
                    <a:gd name="connsiteY69" fmla="*/ 8322 h 1167887"/>
                    <a:gd name="connsiteX70" fmla="*/ 763408 w 1243799"/>
                    <a:gd name="connsiteY70" fmla="*/ 16604 h 1167887"/>
                    <a:gd name="connsiteX71" fmla="*/ 746842 w 1243799"/>
                    <a:gd name="connsiteY71" fmla="*/ 33170 h 1167887"/>
                    <a:gd name="connsiteX72" fmla="*/ 721995 w 1243799"/>
                    <a:gd name="connsiteY72" fmla="*/ 49735 h 1167887"/>
                    <a:gd name="connsiteX73" fmla="*/ 713712 w 1243799"/>
                    <a:gd name="connsiteY73" fmla="*/ 74583 h 1167887"/>
                    <a:gd name="connsiteX74" fmla="*/ 664016 w 1243799"/>
                    <a:gd name="connsiteY74" fmla="*/ 99430 h 1167887"/>
                    <a:gd name="connsiteX75" fmla="*/ 589473 w 1243799"/>
                    <a:gd name="connsiteY75" fmla="*/ 91148 h 1167887"/>
                    <a:gd name="connsiteX76" fmla="*/ 539777 w 1243799"/>
                    <a:gd name="connsiteY76" fmla="*/ 66300 h 1167887"/>
                    <a:gd name="connsiteX77" fmla="*/ 506647 w 1243799"/>
                    <a:gd name="connsiteY77" fmla="*/ 58017 h 1167887"/>
                    <a:gd name="connsiteX78" fmla="*/ 481799 w 1243799"/>
                    <a:gd name="connsiteY78" fmla="*/ 49735 h 1167887"/>
                    <a:gd name="connsiteX79" fmla="*/ 423821 w 1243799"/>
                    <a:gd name="connsiteY79" fmla="*/ 41452 h 1167887"/>
                    <a:gd name="connsiteX80" fmla="*/ 332712 w 1243799"/>
                    <a:gd name="connsiteY80" fmla="*/ 16604 h 1167887"/>
                    <a:gd name="connsiteX81" fmla="*/ 241603 w 1243799"/>
                    <a:gd name="connsiteY81" fmla="*/ 24887 h 1167887"/>
                    <a:gd name="connsiteX82" fmla="*/ 266451 w 1243799"/>
                    <a:gd name="connsiteY82" fmla="*/ 33170 h 1167887"/>
                    <a:gd name="connsiteX83" fmla="*/ 291299 w 1243799"/>
                    <a:gd name="connsiteY83" fmla="*/ 39 h 11678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</a:cxnLst>
                  <a:rect l="l" t="t" r="r" b="b"/>
                  <a:pathLst>
                    <a:path w="1243799" h="1167887">
                      <a:moveTo>
                        <a:pt x="291299" y="39"/>
                      </a:moveTo>
                      <a:cubicBezTo>
                        <a:pt x="291299" y="1419"/>
                        <a:pt x="277834" y="30069"/>
                        <a:pt x="266451" y="41452"/>
                      </a:cubicBezTo>
                      <a:cubicBezTo>
                        <a:pt x="222278" y="85625"/>
                        <a:pt x="255406" y="8324"/>
                        <a:pt x="233321" y="74583"/>
                      </a:cubicBezTo>
                      <a:cubicBezTo>
                        <a:pt x="236082" y="88387"/>
                        <a:pt x="238189" y="102339"/>
                        <a:pt x="241603" y="115996"/>
                      </a:cubicBezTo>
                      <a:cubicBezTo>
                        <a:pt x="243720" y="124466"/>
                        <a:pt x="249886" y="132113"/>
                        <a:pt x="249886" y="140843"/>
                      </a:cubicBezTo>
                      <a:cubicBezTo>
                        <a:pt x="249886" y="144450"/>
                        <a:pt x="237226" y="192314"/>
                        <a:pt x="233321" y="198822"/>
                      </a:cubicBezTo>
                      <a:cubicBezTo>
                        <a:pt x="229303" y="205518"/>
                        <a:pt x="221440" y="209140"/>
                        <a:pt x="216755" y="215387"/>
                      </a:cubicBezTo>
                      <a:cubicBezTo>
                        <a:pt x="172452" y="274457"/>
                        <a:pt x="205288" y="257862"/>
                        <a:pt x="158777" y="273365"/>
                      </a:cubicBezTo>
                      <a:cubicBezTo>
                        <a:pt x="150494" y="278887"/>
                        <a:pt x="142833" y="285478"/>
                        <a:pt x="133929" y="289930"/>
                      </a:cubicBezTo>
                      <a:cubicBezTo>
                        <a:pt x="101803" y="305993"/>
                        <a:pt x="92586" y="295856"/>
                        <a:pt x="51103" y="289930"/>
                      </a:cubicBezTo>
                      <a:cubicBezTo>
                        <a:pt x="42820" y="284408"/>
                        <a:pt x="36074" y="275001"/>
                        <a:pt x="26255" y="273365"/>
                      </a:cubicBezTo>
                      <a:cubicBezTo>
                        <a:pt x="17643" y="271930"/>
                        <a:pt x="3806" y="273253"/>
                        <a:pt x="1408" y="281648"/>
                      </a:cubicBezTo>
                      <a:cubicBezTo>
                        <a:pt x="-5111" y="304464"/>
                        <a:pt x="12820" y="333863"/>
                        <a:pt x="17973" y="356191"/>
                      </a:cubicBezTo>
                      <a:cubicBezTo>
                        <a:pt x="24304" y="383625"/>
                        <a:pt x="25634" y="412307"/>
                        <a:pt x="34538" y="439017"/>
                      </a:cubicBezTo>
                      <a:cubicBezTo>
                        <a:pt x="37299" y="447300"/>
                        <a:pt x="38916" y="456056"/>
                        <a:pt x="42821" y="463865"/>
                      </a:cubicBezTo>
                      <a:cubicBezTo>
                        <a:pt x="47273" y="472769"/>
                        <a:pt x="53013" y="481066"/>
                        <a:pt x="59386" y="488713"/>
                      </a:cubicBezTo>
                      <a:cubicBezTo>
                        <a:pt x="66885" y="497712"/>
                        <a:pt x="75951" y="505278"/>
                        <a:pt x="84234" y="513561"/>
                      </a:cubicBezTo>
                      <a:cubicBezTo>
                        <a:pt x="98617" y="556714"/>
                        <a:pt x="83094" y="522489"/>
                        <a:pt x="109082" y="554974"/>
                      </a:cubicBezTo>
                      <a:cubicBezTo>
                        <a:pt x="131171" y="582585"/>
                        <a:pt x="117362" y="579820"/>
                        <a:pt x="150495" y="596387"/>
                      </a:cubicBezTo>
                      <a:cubicBezTo>
                        <a:pt x="169432" y="605856"/>
                        <a:pt x="197845" y="608225"/>
                        <a:pt x="216755" y="612952"/>
                      </a:cubicBezTo>
                      <a:cubicBezTo>
                        <a:pt x="225225" y="615069"/>
                        <a:pt x="233578" y="617796"/>
                        <a:pt x="241603" y="621235"/>
                      </a:cubicBezTo>
                      <a:cubicBezTo>
                        <a:pt x="252952" y="626099"/>
                        <a:pt x="263270" y="633214"/>
                        <a:pt x="274734" y="637800"/>
                      </a:cubicBezTo>
                      <a:cubicBezTo>
                        <a:pt x="290946" y="644285"/>
                        <a:pt x="324429" y="654365"/>
                        <a:pt x="324429" y="654365"/>
                      </a:cubicBezTo>
                      <a:cubicBezTo>
                        <a:pt x="329951" y="670930"/>
                        <a:pt x="331309" y="689532"/>
                        <a:pt x="340995" y="704061"/>
                      </a:cubicBezTo>
                      <a:cubicBezTo>
                        <a:pt x="352038" y="720626"/>
                        <a:pt x="367829" y="734869"/>
                        <a:pt x="374125" y="753756"/>
                      </a:cubicBezTo>
                      <a:cubicBezTo>
                        <a:pt x="376886" y="762039"/>
                        <a:pt x="377916" y="771117"/>
                        <a:pt x="382408" y="778604"/>
                      </a:cubicBezTo>
                      <a:cubicBezTo>
                        <a:pt x="411907" y="827770"/>
                        <a:pt x="387126" y="756090"/>
                        <a:pt x="415538" y="820017"/>
                      </a:cubicBezTo>
                      <a:cubicBezTo>
                        <a:pt x="422630" y="835973"/>
                        <a:pt x="427868" y="852773"/>
                        <a:pt x="432103" y="869713"/>
                      </a:cubicBezTo>
                      <a:cubicBezTo>
                        <a:pt x="434757" y="880329"/>
                        <a:pt x="442728" y="915808"/>
                        <a:pt x="448669" y="927691"/>
                      </a:cubicBezTo>
                      <a:cubicBezTo>
                        <a:pt x="453121" y="936595"/>
                        <a:pt x="459712" y="944256"/>
                        <a:pt x="465234" y="952539"/>
                      </a:cubicBezTo>
                      <a:cubicBezTo>
                        <a:pt x="480722" y="999007"/>
                        <a:pt x="460513" y="962349"/>
                        <a:pt x="514929" y="985670"/>
                      </a:cubicBezTo>
                      <a:cubicBezTo>
                        <a:pt x="522107" y="988746"/>
                        <a:pt x="524799" y="998217"/>
                        <a:pt x="531495" y="1002235"/>
                      </a:cubicBezTo>
                      <a:cubicBezTo>
                        <a:pt x="544228" y="1009874"/>
                        <a:pt x="588851" y="1017019"/>
                        <a:pt x="597755" y="1018800"/>
                      </a:cubicBezTo>
                      <a:cubicBezTo>
                        <a:pt x="603277" y="1024322"/>
                        <a:pt x="610303" y="1028669"/>
                        <a:pt x="614321" y="1035365"/>
                      </a:cubicBezTo>
                      <a:cubicBezTo>
                        <a:pt x="647221" y="1090198"/>
                        <a:pt x="576700" y="1028940"/>
                        <a:pt x="630886" y="1126474"/>
                      </a:cubicBezTo>
                      <a:cubicBezTo>
                        <a:pt x="636414" y="1136425"/>
                        <a:pt x="653113" y="1131485"/>
                        <a:pt x="664016" y="1134756"/>
                      </a:cubicBezTo>
                      <a:cubicBezTo>
                        <a:pt x="717777" y="1150885"/>
                        <a:pt x="702249" y="1143680"/>
                        <a:pt x="738560" y="1167887"/>
                      </a:cubicBezTo>
                      <a:cubicBezTo>
                        <a:pt x="755125" y="1162365"/>
                        <a:pt x="775908" y="1163669"/>
                        <a:pt x="788255" y="1151322"/>
                      </a:cubicBezTo>
                      <a:cubicBezTo>
                        <a:pt x="793777" y="1145800"/>
                        <a:pt x="799943" y="1140854"/>
                        <a:pt x="804821" y="1134756"/>
                      </a:cubicBezTo>
                      <a:cubicBezTo>
                        <a:pt x="846621" y="1082507"/>
                        <a:pt x="797949" y="1133347"/>
                        <a:pt x="837951" y="1093343"/>
                      </a:cubicBezTo>
                      <a:cubicBezTo>
                        <a:pt x="841795" y="1020308"/>
                        <a:pt x="810218" y="951704"/>
                        <a:pt x="871082" y="911126"/>
                      </a:cubicBezTo>
                      <a:cubicBezTo>
                        <a:pt x="878346" y="906283"/>
                        <a:pt x="887647" y="905604"/>
                        <a:pt x="895929" y="902843"/>
                      </a:cubicBezTo>
                      <a:cubicBezTo>
                        <a:pt x="898690" y="894561"/>
                        <a:pt x="903516" y="886699"/>
                        <a:pt x="904212" y="877996"/>
                      </a:cubicBezTo>
                      <a:cubicBezTo>
                        <a:pt x="909061" y="817388"/>
                        <a:pt x="902499" y="755753"/>
                        <a:pt x="912495" y="695778"/>
                      </a:cubicBezTo>
                      <a:cubicBezTo>
                        <a:pt x="914131" y="685959"/>
                        <a:pt x="928246" y="683256"/>
                        <a:pt x="937342" y="679213"/>
                      </a:cubicBezTo>
                      <a:cubicBezTo>
                        <a:pt x="953298" y="672121"/>
                        <a:pt x="987038" y="662648"/>
                        <a:pt x="987038" y="662648"/>
                      </a:cubicBezTo>
                      <a:cubicBezTo>
                        <a:pt x="1026414" y="636398"/>
                        <a:pt x="1002444" y="649230"/>
                        <a:pt x="1061582" y="629517"/>
                      </a:cubicBezTo>
                      <a:lnTo>
                        <a:pt x="1086429" y="621235"/>
                      </a:lnTo>
                      <a:cubicBezTo>
                        <a:pt x="1094712" y="618474"/>
                        <a:pt x="1102563" y="613497"/>
                        <a:pt x="1111277" y="612952"/>
                      </a:cubicBezTo>
                      <a:lnTo>
                        <a:pt x="1243799" y="604670"/>
                      </a:lnTo>
                      <a:cubicBezTo>
                        <a:pt x="1243321" y="599893"/>
                        <a:pt x="1241561" y="520875"/>
                        <a:pt x="1227234" y="496996"/>
                      </a:cubicBezTo>
                      <a:cubicBezTo>
                        <a:pt x="1223216" y="490300"/>
                        <a:pt x="1217365" y="484448"/>
                        <a:pt x="1210669" y="480430"/>
                      </a:cubicBezTo>
                      <a:cubicBezTo>
                        <a:pt x="1203183" y="475938"/>
                        <a:pt x="1194104" y="474909"/>
                        <a:pt x="1185821" y="472148"/>
                      </a:cubicBezTo>
                      <a:cubicBezTo>
                        <a:pt x="1172017" y="474909"/>
                        <a:pt x="1157347" y="474885"/>
                        <a:pt x="1144408" y="480430"/>
                      </a:cubicBezTo>
                      <a:cubicBezTo>
                        <a:pt x="1137230" y="483506"/>
                        <a:pt x="1135591" y="496027"/>
                        <a:pt x="1127842" y="496996"/>
                      </a:cubicBezTo>
                      <a:cubicBezTo>
                        <a:pt x="1111178" y="499079"/>
                        <a:pt x="1094712" y="491474"/>
                        <a:pt x="1078147" y="488713"/>
                      </a:cubicBezTo>
                      <a:cubicBezTo>
                        <a:pt x="1072625" y="480430"/>
                        <a:pt x="1067801" y="471638"/>
                        <a:pt x="1061582" y="463865"/>
                      </a:cubicBezTo>
                      <a:cubicBezTo>
                        <a:pt x="1056704" y="457767"/>
                        <a:pt x="1049034" y="453996"/>
                        <a:pt x="1045016" y="447300"/>
                      </a:cubicBezTo>
                      <a:cubicBezTo>
                        <a:pt x="1031165" y="424215"/>
                        <a:pt x="1044338" y="416939"/>
                        <a:pt x="1020169" y="397604"/>
                      </a:cubicBezTo>
                      <a:cubicBezTo>
                        <a:pt x="1013351" y="392150"/>
                        <a:pt x="1003604" y="392083"/>
                        <a:pt x="995321" y="389322"/>
                      </a:cubicBezTo>
                      <a:cubicBezTo>
                        <a:pt x="992560" y="381039"/>
                        <a:pt x="985603" y="373086"/>
                        <a:pt x="987038" y="364474"/>
                      </a:cubicBezTo>
                      <a:cubicBezTo>
                        <a:pt x="988674" y="354655"/>
                        <a:pt x="999682" y="348776"/>
                        <a:pt x="1003603" y="339626"/>
                      </a:cubicBezTo>
                      <a:cubicBezTo>
                        <a:pt x="1026501" y="286199"/>
                        <a:pt x="995111" y="323272"/>
                        <a:pt x="1028451" y="289930"/>
                      </a:cubicBezTo>
                      <a:cubicBezTo>
                        <a:pt x="1042107" y="248966"/>
                        <a:pt x="1036540" y="280487"/>
                        <a:pt x="1028451" y="231952"/>
                      </a:cubicBezTo>
                      <a:cubicBezTo>
                        <a:pt x="1014704" y="149468"/>
                        <a:pt x="1034408" y="187049"/>
                        <a:pt x="1003603" y="140843"/>
                      </a:cubicBezTo>
                      <a:cubicBezTo>
                        <a:pt x="1000842" y="118756"/>
                        <a:pt x="1001717" y="95903"/>
                        <a:pt x="995321" y="74583"/>
                      </a:cubicBezTo>
                      <a:cubicBezTo>
                        <a:pt x="992163" y="64058"/>
                        <a:pt x="959190" y="45677"/>
                        <a:pt x="953908" y="41452"/>
                      </a:cubicBezTo>
                      <a:cubicBezTo>
                        <a:pt x="947810" y="36574"/>
                        <a:pt x="943440" y="29765"/>
                        <a:pt x="937342" y="24887"/>
                      </a:cubicBezTo>
                      <a:cubicBezTo>
                        <a:pt x="914404" y="6537"/>
                        <a:pt x="913892" y="8788"/>
                        <a:pt x="887647" y="39"/>
                      </a:cubicBezTo>
                      <a:cubicBezTo>
                        <a:pt x="854516" y="2800"/>
                        <a:pt x="821209" y="3928"/>
                        <a:pt x="788255" y="8322"/>
                      </a:cubicBezTo>
                      <a:cubicBezTo>
                        <a:pt x="779601" y="9476"/>
                        <a:pt x="770894" y="12112"/>
                        <a:pt x="763408" y="16604"/>
                      </a:cubicBezTo>
                      <a:cubicBezTo>
                        <a:pt x="756712" y="20622"/>
                        <a:pt x="752940" y="28292"/>
                        <a:pt x="746842" y="33170"/>
                      </a:cubicBezTo>
                      <a:cubicBezTo>
                        <a:pt x="739069" y="39388"/>
                        <a:pt x="730277" y="44213"/>
                        <a:pt x="721995" y="49735"/>
                      </a:cubicBezTo>
                      <a:cubicBezTo>
                        <a:pt x="719234" y="58018"/>
                        <a:pt x="719166" y="67765"/>
                        <a:pt x="713712" y="74583"/>
                      </a:cubicBezTo>
                      <a:cubicBezTo>
                        <a:pt x="702034" y="89180"/>
                        <a:pt x="680385" y="93974"/>
                        <a:pt x="664016" y="99430"/>
                      </a:cubicBezTo>
                      <a:cubicBezTo>
                        <a:pt x="639168" y="96669"/>
                        <a:pt x="614133" y="95258"/>
                        <a:pt x="589473" y="91148"/>
                      </a:cubicBezTo>
                      <a:cubicBezTo>
                        <a:pt x="551403" y="84803"/>
                        <a:pt x="576197" y="81909"/>
                        <a:pt x="539777" y="66300"/>
                      </a:cubicBezTo>
                      <a:cubicBezTo>
                        <a:pt x="529314" y="61816"/>
                        <a:pt x="517592" y="61144"/>
                        <a:pt x="506647" y="58017"/>
                      </a:cubicBezTo>
                      <a:cubicBezTo>
                        <a:pt x="498252" y="55619"/>
                        <a:pt x="490360" y="51447"/>
                        <a:pt x="481799" y="49735"/>
                      </a:cubicBezTo>
                      <a:cubicBezTo>
                        <a:pt x="462656" y="45906"/>
                        <a:pt x="442964" y="45281"/>
                        <a:pt x="423821" y="41452"/>
                      </a:cubicBezTo>
                      <a:cubicBezTo>
                        <a:pt x="377109" y="32109"/>
                        <a:pt x="368414" y="28505"/>
                        <a:pt x="332712" y="16604"/>
                      </a:cubicBezTo>
                      <a:cubicBezTo>
                        <a:pt x="302342" y="19365"/>
                        <a:pt x="271187" y="17491"/>
                        <a:pt x="241603" y="24887"/>
                      </a:cubicBezTo>
                      <a:cubicBezTo>
                        <a:pt x="233133" y="27005"/>
                        <a:pt x="257890" y="31458"/>
                        <a:pt x="266451" y="33170"/>
                      </a:cubicBezTo>
                      <a:cubicBezTo>
                        <a:pt x="271865" y="34253"/>
                        <a:pt x="291299" y="-1341"/>
                        <a:pt x="291299" y="39"/>
                      </a:cubicBezTo>
                      <a:close/>
                    </a:path>
                  </a:pathLst>
                </a:custGeom>
                <a:grpFill/>
                <a:ln w="127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" name="Forma libre 36"/>
                <p:cNvSpPr/>
                <p:nvPr/>
              </p:nvSpPr>
              <p:spPr>
                <a:xfrm>
                  <a:off x="3304807" y="3488969"/>
                  <a:ext cx="298173" cy="207186"/>
                </a:xfrm>
                <a:custGeom>
                  <a:avLst/>
                  <a:gdLst>
                    <a:gd name="connsiteX0" fmla="*/ 207065 w 298174"/>
                    <a:gd name="connsiteY0" fmla="*/ 207065 h 207187"/>
                    <a:gd name="connsiteX1" fmla="*/ 248478 w 298174"/>
                    <a:gd name="connsiteY1" fmla="*/ 190500 h 207187"/>
                    <a:gd name="connsiteX2" fmla="*/ 281608 w 298174"/>
                    <a:gd name="connsiteY2" fmla="*/ 149087 h 207187"/>
                    <a:gd name="connsiteX3" fmla="*/ 298174 w 298174"/>
                    <a:gd name="connsiteY3" fmla="*/ 132521 h 207187"/>
                    <a:gd name="connsiteX4" fmla="*/ 273326 w 298174"/>
                    <a:gd name="connsiteY4" fmla="*/ 41413 h 207187"/>
                    <a:gd name="connsiteX5" fmla="*/ 265043 w 298174"/>
                    <a:gd name="connsiteY5" fmla="*/ 16565 h 207187"/>
                    <a:gd name="connsiteX6" fmla="*/ 240195 w 298174"/>
                    <a:gd name="connsiteY6" fmla="*/ 0 h 207187"/>
                    <a:gd name="connsiteX7" fmla="*/ 207065 w 298174"/>
                    <a:gd name="connsiteY7" fmla="*/ 8282 h 207187"/>
                    <a:gd name="connsiteX8" fmla="*/ 190500 w 298174"/>
                    <a:gd name="connsiteY8" fmla="*/ 24848 h 207187"/>
                    <a:gd name="connsiteX9" fmla="*/ 165652 w 298174"/>
                    <a:gd name="connsiteY9" fmla="*/ 41413 h 207187"/>
                    <a:gd name="connsiteX10" fmla="*/ 99391 w 298174"/>
                    <a:gd name="connsiteY10" fmla="*/ 57978 h 207187"/>
                    <a:gd name="connsiteX11" fmla="*/ 74543 w 298174"/>
                    <a:gd name="connsiteY11" fmla="*/ 66261 h 207187"/>
                    <a:gd name="connsiteX12" fmla="*/ 0 w 298174"/>
                    <a:gd name="connsiteY12" fmla="*/ 74543 h 207187"/>
                    <a:gd name="connsiteX13" fmla="*/ 49695 w 298174"/>
                    <a:gd name="connsiteY13" fmla="*/ 91108 h 207187"/>
                    <a:gd name="connsiteX14" fmla="*/ 124239 w 298174"/>
                    <a:gd name="connsiteY14" fmla="*/ 132521 h 207187"/>
                    <a:gd name="connsiteX15" fmla="*/ 140804 w 298174"/>
                    <a:gd name="connsiteY15" fmla="*/ 149087 h 207187"/>
                    <a:gd name="connsiteX16" fmla="*/ 190500 w 298174"/>
                    <a:gd name="connsiteY16" fmla="*/ 182217 h 207187"/>
                    <a:gd name="connsiteX17" fmla="*/ 207065 w 298174"/>
                    <a:gd name="connsiteY17" fmla="*/ 207065 h 2071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98174" h="207187">
                      <a:moveTo>
                        <a:pt x="207065" y="207065"/>
                      </a:moveTo>
                      <a:cubicBezTo>
                        <a:pt x="216728" y="208445"/>
                        <a:pt x="235569" y="197877"/>
                        <a:pt x="248478" y="190500"/>
                      </a:cubicBezTo>
                      <a:cubicBezTo>
                        <a:pt x="263211" y="182081"/>
                        <a:pt x="272018" y="161074"/>
                        <a:pt x="281608" y="149087"/>
                      </a:cubicBezTo>
                      <a:cubicBezTo>
                        <a:pt x="286486" y="142989"/>
                        <a:pt x="292652" y="138043"/>
                        <a:pt x="298174" y="132521"/>
                      </a:cubicBezTo>
                      <a:cubicBezTo>
                        <a:pt x="286467" y="73988"/>
                        <a:pt x="294342" y="104461"/>
                        <a:pt x="273326" y="41413"/>
                      </a:cubicBezTo>
                      <a:cubicBezTo>
                        <a:pt x="270565" y="33130"/>
                        <a:pt x="272307" y="21408"/>
                        <a:pt x="265043" y="16565"/>
                      </a:cubicBezTo>
                      <a:lnTo>
                        <a:pt x="240195" y="0"/>
                      </a:lnTo>
                      <a:cubicBezTo>
                        <a:pt x="229152" y="2761"/>
                        <a:pt x="217246" y="3191"/>
                        <a:pt x="207065" y="8282"/>
                      </a:cubicBezTo>
                      <a:cubicBezTo>
                        <a:pt x="200080" y="11774"/>
                        <a:pt x="196598" y="19970"/>
                        <a:pt x="190500" y="24848"/>
                      </a:cubicBezTo>
                      <a:cubicBezTo>
                        <a:pt x="182727" y="31067"/>
                        <a:pt x="174556" y="36961"/>
                        <a:pt x="165652" y="41413"/>
                      </a:cubicBezTo>
                      <a:cubicBezTo>
                        <a:pt x="146722" y="50877"/>
                        <a:pt x="118287" y="53254"/>
                        <a:pt x="99391" y="57978"/>
                      </a:cubicBezTo>
                      <a:cubicBezTo>
                        <a:pt x="90921" y="60096"/>
                        <a:pt x="83155" y="64826"/>
                        <a:pt x="74543" y="66261"/>
                      </a:cubicBezTo>
                      <a:cubicBezTo>
                        <a:pt x="49883" y="70371"/>
                        <a:pt x="24848" y="71782"/>
                        <a:pt x="0" y="74543"/>
                      </a:cubicBezTo>
                      <a:lnTo>
                        <a:pt x="49695" y="91108"/>
                      </a:lnTo>
                      <a:cubicBezTo>
                        <a:pt x="80938" y="101523"/>
                        <a:pt x="95764" y="104044"/>
                        <a:pt x="124239" y="132521"/>
                      </a:cubicBezTo>
                      <a:cubicBezTo>
                        <a:pt x="129761" y="138043"/>
                        <a:pt x="134557" y="144402"/>
                        <a:pt x="140804" y="149087"/>
                      </a:cubicBezTo>
                      <a:cubicBezTo>
                        <a:pt x="156731" y="161032"/>
                        <a:pt x="190500" y="182217"/>
                        <a:pt x="190500" y="182217"/>
                      </a:cubicBezTo>
                      <a:cubicBezTo>
                        <a:pt x="211659" y="213957"/>
                        <a:pt x="197402" y="205685"/>
                        <a:pt x="207065" y="207065"/>
                      </a:cubicBezTo>
                      <a:close/>
                    </a:path>
                  </a:pathLst>
                </a:custGeom>
                <a:grpFill/>
                <a:ln w="127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Forma libre 38"/>
                <p:cNvSpPr/>
                <p:nvPr/>
              </p:nvSpPr>
              <p:spPr>
                <a:xfrm>
                  <a:off x="3975698" y="2876056"/>
                  <a:ext cx="612986" cy="488674"/>
                </a:xfrm>
                <a:custGeom>
                  <a:avLst/>
                  <a:gdLst>
                    <a:gd name="connsiteX0" fmla="*/ 588065 w 612986"/>
                    <a:gd name="connsiteY0" fmla="*/ 91108 h 488674"/>
                    <a:gd name="connsiteX1" fmla="*/ 612913 w 612986"/>
                    <a:gd name="connsiteY1" fmla="*/ 132521 h 488674"/>
                    <a:gd name="connsiteX2" fmla="*/ 596348 w 612986"/>
                    <a:gd name="connsiteY2" fmla="*/ 149087 h 488674"/>
                    <a:gd name="connsiteX3" fmla="*/ 546652 w 612986"/>
                    <a:gd name="connsiteY3" fmla="*/ 173934 h 488674"/>
                    <a:gd name="connsiteX4" fmla="*/ 538369 w 612986"/>
                    <a:gd name="connsiteY4" fmla="*/ 198782 h 488674"/>
                    <a:gd name="connsiteX5" fmla="*/ 414130 w 612986"/>
                    <a:gd name="connsiteY5" fmla="*/ 231913 h 488674"/>
                    <a:gd name="connsiteX6" fmla="*/ 389283 w 612986"/>
                    <a:gd name="connsiteY6" fmla="*/ 248478 h 488674"/>
                    <a:gd name="connsiteX7" fmla="*/ 372717 w 612986"/>
                    <a:gd name="connsiteY7" fmla="*/ 298174 h 488674"/>
                    <a:gd name="connsiteX8" fmla="*/ 381000 w 612986"/>
                    <a:gd name="connsiteY8" fmla="*/ 323021 h 488674"/>
                    <a:gd name="connsiteX9" fmla="*/ 430696 w 612986"/>
                    <a:gd name="connsiteY9" fmla="*/ 389282 h 488674"/>
                    <a:gd name="connsiteX10" fmla="*/ 430696 w 612986"/>
                    <a:gd name="connsiteY10" fmla="*/ 472108 h 488674"/>
                    <a:gd name="connsiteX11" fmla="*/ 381000 w 612986"/>
                    <a:gd name="connsiteY11" fmla="*/ 488674 h 488674"/>
                    <a:gd name="connsiteX12" fmla="*/ 240196 w 612986"/>
                    <a:gd name="connsiteY12" fmla="*/ 480391 h 488674"/>
                    <a:gd name="connsiteX13" fmla="*/ 190500 w 612986"/>
                    <a:gd name="connsiteY13" fmla="*/ 463826 h 488674"/>
                    <a:gd name="connsiteX14" fmla="*/ 149087 w 612986"/>
                    <a:gd name="connsiteY14" fmla="*/ 472108 h 488674"/>
                    <a:gd name="connsiteX15" fmla="*/ 140804 w 612986"/>
                    <a:gd name="connsiteY15" fmla="*/ 447261 h 488674"/>
                    <a:gd name="connsiteX16" fmla="*/ 132522 w 612986"/>
                    <a:gd name="connsiteY16" fmla="*/ 414130 h 488674"/>
                    <a:gd name="connsiteX17" fmla="*/ 107674 w 612986"/>
                    <a:gd name="connsiteY17" fmla="*/ 405847 h 488674"/>
                    <a:gd name="connsiteX18" fmla="*/ 16565 w 612986"/>
                    <a:gd name="connsiteY18" fmla="*/ 397565 h 488674"/>
                    <a:gd name="connsiteX19" fmla="*/ 0 w 612986"/>
                    <a:gd name="connsiteY19" fmla="*/ 372717 h 488674"/>
                    <a:gd name="connsiteX20" fmla="*/ 16565 w 612986"/>
                    <a:gd name="connsiteY20" fmla="*/ 323021 h 488674"/>
                    <a:gd name="connsiteX21" fmla="*/ 16565 w 612986"/>
                    <a:gd name="connsiteY21" fmla="*/ 231913 h 488674"/>
                    <a:gd name="connsiteX22" fmla="*/ 49696 w 612986"/>
                    <a:gd name="connsiteY22" fmla="*/ 198782 h 488674"/>
                    <a:gd name="connsiteX23" fmla="*/ 99391 w 612986"/>
                    <a:gd name="connsiteY23" fmla="*/ 132521 h 488674"/>
                    <a:gd name="connsiteX24" fmla="*/ 124239 w 612986"/>
                    <a:gd name="connsiteY24" fmla="*/ 57978 h 488674"/>
                    <a:gd name="connsiteX25" fmla="*/ 149087 w 612986"/>
                    <a:gd name="connsiteY25" fmla="*/ 8282 h 488674"/>
                    <a:gd name="connsiteX26" fmla="*/ 173935 w 612986"/>
                    <a:gd name="connsiteY26" fmla="*/ 0 h 488674"/>
                    <a:gd name="connsiteX27" fmla="*/ 240196 w 612986"/>
                    <a:gd name="connsiteY27" fmla="*/ 8282 h 488674"/>
                    <a:gd name="connsiteX28" fmla="*/ 281609 w 612986"/>
                    <a:gd name="connsiteY28" fmla="*/ 41413 h 488674"/>
                    <a:gd name="connsiteX29" fmla="*/ 331304 w 612986"/>
                    <a:gd name="connsiteY29" fmla="*/ 57978 h 488674"/>
                    <a:gd name="connsiteX30" fmla="*/ 538369 w 612986"/>
                    <a:gd name="connsiteY30" fmla="*/ 74543 h 488674"/>
                    <a:gd name="connsiteX31" fmla="*/ 588065 w 612986"/>
                    <a:gd name="connsiteY31" fmla="*/ 91108 h 488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612986" h="488674">
                      <a:moveTo>
                        <a:pt x="588065" y="91108"/>
                      </a:moveTo>
                      <a:cubicBezTo>
                        <a:pt x="600489" y="100771"/>
                        <a:pt x="610636" y="116584"/>
                        <a:pt x="612913" y="132521"/>
                      </a:cubicBezTo>
                      <a:cubicBezTo>
                        <a:pt x="614017" y="140252"/>
                        <a:pt x="602446" y="144209"/>
                        <a:pt x="596348" y="149087"/>
                      </a:cubicBezTo>
                      <a:cubicBezTo>
                        <a:pt x="573412" y="167436"/>
                        <a:pt x="572896" y="165187"/>
                        <a:pt x="546652" y="173934"/>
                      </a:cubicBezTo>
                      <a:cubicBezTo>
                        <a:pt x="543891" y="182217"/>
                        <a:pt x="542274" y="190973"/>
                        <a:pt x="538369" y="198782"/>
                      </a:cubicBezTo>
                      <a:cubicBezTo>
                        <a:pt x="511334" y="252851"/>
                        <a:pt x="497383" y="225509"/>
                        <a:pt x="414130" y="231913"/>
                      </a:cubicBezTo>
                      <a:cubicBezTo>
                        <a:pt x="405848" y="237435"/>
                        <a:pt x="394559" y="240037"/>
                        <a:pt x="389283" y="248478"/>
                      </a:cubicBezTo>
                      <a:cubicBezTo>
                        <a:pt x="380028" y="263285"/>
                        <a:pt x="372717" y="298174"/>
                        <a:pt x="372717" y="298174"/>
                      </a:cubicBezTo>
                      <a:cubicBezTo>
                        <a:pt x="375478" y="306456"/>
                        <a:pt x="376760" y="315389"/>
                        <a:pt x="381000" y="323021"/>
                      </a:cubicBezTo>
                      <a:cubicBezTo>
                        <a:pt x="404416" y="365170"/>
                        <a:pt x="405561" y="364148"/>
                        <a:pt x="430696" y="389282"/>
                      </a:cubicBezTo>
                      <a:cubicBezTo>
                        <a:pt x="439476" y="415625"/>
                        <a:pt x="452902" y="443557"/>
                        <a:pt x="430696" y="472108"/>
                      </a:cubicBezTo>
                      <a:cubicBezTo>
                        <a:pt x="419976" y="485891"/>
                        <a:pt x="381000" y="488674"/>
                        <a:pt x="381000" y="488674"/>
                      </a:cubicBezTo>
                      <a:cubicBezTo>
                        <a:pt x="334065" y="485913"/>
                        <a:pt x="286817" y="486472"/>
                        <a:pt x="240196" y="480391"/>
                      </a:cubicBezTo>
                      <a:cubicBezTo>
                        <a:pt x="222881" y="478133"/>
                        <a:pt x="190500" y="463826"/>
                        <a:pt x="190500" y="463826"/>
                      </a:cubicBezTo>
                      <a:cubicBezTo>
                        <a:pt x="176696" y="466587"/>
                        <a:pt x="162442" y="476560"/>
                        <a:pt x="149087" y="472108"/>
                      </a:cubicBezTo>
                      <a:cubicBezTo>
                        <a:pt x="140805" y="469347"/>
                        <a:pt x="143202" y="455656"/>
                        <a:pt x="140804" y="447261"/>
                      </a:cubicBezTo>
                      <a:cubicBezTo>
                        <a:pt x="137677" y="436315"/>
                        <a:pt x="139633" y="423019"/>
                        <a:pt x="132522" y="414130"/>
                      </a:cubicBezTo>
                      <a:cubicBezTo>
                        <a:pt x="127068" y="407312"/>
                        <a:pt x="116317" y="407082"/>
                        <a:pt x="107674" y="405847"/>
                      </a:cubicBezTo>
                      <a:cubicBezTo>
                        <a:pt x="77486" y="401534"/>
                        <a:pt x="46935" y="400326"/>
                        <a:pt x="16565" y="397565"/>
                      </a:cubicBezTo>
                      <a:cubicBezTo>
                        <a:pt x="11043" y="389282"/>
                        <a:pt x="0" y="382671"/>
                        <a:pt x="0" y="372717"/>
                      </a:cubicBezTo>
                      <a:cubicBezTo>
                        <a:pt x="0" y="355256"/>
                        <a:pt x="16565" y="323021"/>
                        <a:pt x="16565" y="323021"/>
                      </a:cubicBezTo>
                      <a:cubicBezTo>
                        <a:pt x="10066" y="290522"/>
                        <a:pt x="-86" y="265216"/>
                        <a:pt x="16565" y="231913"/>
                      </a:cubicBezTo>
                      <a:cubicBezTo>
                        <a:pt x="23550" y="217944"/>
                        <a:pt x="41033" y="211777"/>
                        <a:pt x="49696" y="198782"/>
                      </a:cubicBezTo>
                      <a:cubicBezTo>
                        <a:pt x="87158" y="142589"/>
                        <a:pt x="68749" y="163165"/>
                        <a:pt x="99391" y="132521"/>
                      </a:cubicBezTo>
                      <a:lnTo>
                        <a:pt x="124239" y="57978"/>
                      </a:lnTo>
                      <a:cubicBezTo>
                        <a:pt x="129695" y="41610"/>
                        <a:pt x="134491" y="19958"/>
                        <a:pt x="149087" y="8282"/>
                      </a:cubicBezTo>
                      <a:cubicBezTo>
                        <a:pt x="155905" y="2828"/>
                        <a:pt x="165652" y="2761"/>
                        <a:pt x="173935" y="0"/>
                      </a:cubicBezTo>
                      <a:cubicBezTo>
                        <a:pt x="196022" y="2761"/>
                        <a:pt x="218721" y="2425"/>
                        <a:pt x="240196" y="8282"/>
                      </a:cubicBezTo>
                      <a:cubicBezTo>
                        <a:pt x="283399" y="20064"/>
                        <a:pt x="248701" y="24959"/>
                        <a:pt x="281609" y="41413"/>
                      </a:cubicBezTo>
                      <a:cubicBezTo>
                        <a:pt x="297227" y="49222"/>
                        <a:pt x="314182" y="54553"/>
                        <a:pt x="331304" y="57978"/>
                      </a:cubicBezTo>
                      <a:cubicBezTo>
                        <a:pt x="426930" y="77104"/>
                        <a:pt x="358657" y="65558"/>
                        <a:pt x="538369" y="74543"/>
                      </a:cubicBezTo>
                      <a:cubicBezTo>
                        <a:pt x="558840" y="95012"/>
                        <a:pt x="575641" y="81445"/>
                        <a:pt x="588065" y="91108"/>
                      </a:cubicBezTo>
                      <a:close/>
                    </a:path>
                  </a:pathLst>
                </a:custGeom>
                <a:grpFill/>
                <a:ln w="127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Forma libre 41"/>
                <p:cNvSpPr/>
                <p:nvPr/>
              </p:nvSpPr>
              <p:spPr>
                <a:xfrm>
                  <a:off x="4552869" y="2983354"/>
                  <a:ext cx="499880" cy="490177"/>
                </a:xfrm>
                <a:custGeom>
                  <a:avLst/>
                  <a:gdLst>
                    <a:gd name="connsiteX0" fmla="*/ 325632 w 499880"/>
                    <a:gd name="connsiteY0" fmla="*/ 375 h 490177"/>
                    <a:gd name="connsiteX1" fmla="*/ 350480 w 499880"/>
                    <a:gd name="connsiteY1" fmla="*/ 41788 h 490177"/>
                    <a:gd name="connsiteX2" fmla="*/ 358763 w 499880"/>
                    <a:gd name="connsiteY2" fmla="*/ 66635 h 490177"/>
                    <a:gd name="connsiteX3" fmla="*/ 383611 w 499880"/>
                    <a:gd name="connsiteY3" fmla="*/ 74918 h 490177"/>
                    <a:gd name="connsiteX4" fmla="*/ 416741 w 499880"/>
                    <a:gd name="connsiteY4" fmla="*/ 108048 h 490177"/>
                    <a:gd name="connsiteX5" fmla="*/ 425024 w 499880"/>
                    <a:gd name="connsiteY5" fmla="*/ 132896 h 490177"/>
                    <a:gd name="connsiteX6" fmla="*/ 416741 w 499880"/>
                    <a:gd name="connsiteY6" fmla="*/ 166027 h 490177"/>
                    <a:gd name="connsiteX7" fmla="*/ 367045 w 499880"/>
                    <a:gd name="connsiteY7" fmla="*/ 182592 h 490177"/>
                    <a:gd name="connsiteX8" fmla="*/ 350480 w 499880"/>
                    <a:gd name="connsiteY8" fmla="*/ 207440 h 490177"/>
                    <a:gd name="connsiteX9" fmla="*/ 375328 w 499880"/>
                    <a:gd name="connsiteY9" fmla="*/ 257135 h 490177"/>
                    <a:gd name="connsiteX10" fmla="*/ 449871 w 499880"/>
                    <a:gd name="connsiteY10" fmla="*/ 232288 h 490177"/>
                    <a:gd name="connsiteX11" fmla="*/ 474719 w 499880"/>
                    <a:gd name="connsiteY11" fmla="*/ 224005 h 490177"/>
                    <a:gd name="connsiteX12" fmla="*/ 474719 w 499880"/>
                    <a:gd name="connsiteY12" fmla="*/ 248853 h 490177"/>
                    <a:gd name="connsiteX13" fmla="*/ 441589 w 499880"/>
                    <a:gd name="connsiteY13" fmla="*/ 281983 h 490177"/>
                    <a:gd name="connsiteX14" fmla="*/ 441589 w 499880"/>
                    <a:gd name="connsiteY14" fmla="*/ 331679 h 490177"/>
                    <a:gd name="connsiteX15" fmla="*/ 433306 w 499880"/>
                    <a:gd name="connsiteY15" fmla="*/ 439353 h 490177"/>
                    <a:gd name="connsiteX16" fmla="*/ 400176 w 499880"/>
                    <a:gd name="connsiteY16" fmla="*/ 447635 h 490177"/>
                    <a:gd name="connsiteX17" fmla="*/ 375328 w 499880"/>
                    <a:gd name="connsiteY17" fmla="*/ 455918 h 490177"/>
                    <a:gd name="connsiteX18" fmla="*/ 325632 w 499880"/>
                    <a:gd name="connsiteY18" fmla="*/ 489048 h 490177"/>
                    <a:gd name="connsiteX19" fmla="*/ 317350 w 499880"/>
                    <a:gd name="connsiteY19" fmla="*/ 464201 h 490177"/>
                    <a:gd name="connsiteX20" fmla="*/ 309067 w 499880"/>
                    <a:gd name="connsiteY20" fmla="*/ 422788 h 490177"/>
                    <a:gd name="connsiteX21" fmla="*/ 267654 w 499880"/>
                    <a:gd name="connsiteY21" fmla="*/ 431070 h 490177"/>
                    <a:gd name="connsiteX22" fmla="*/ 234524 w 499880"/>
                    <a:gd name="connsiteY22" fmla="*/ 439353 h 490177"/>
                    <a:gd name="connsiteX23" fmla="*/ 242806 w 499880"/>
                    <a:gd name="connsiteY23" fmla="*/ 364809 h 490177"/>
                    <a:gd name="connsiteX24" fmla="*/ 176545 w 499880"/>
                    <a:gd name="connsiteY24" fmla="*/ 389657 h 490177"/>
                    <a:gd name="connsiteX25" fmla="*/ 143415 w 499880"/>
                    <a:gd name="connsiteY25" fmla="*/ 422788 h 490177"/>
                    <a:gd name="connsiteX26" fmla="*/ 135132 w 499880"/>
                    <a:gd name="connsiteY26" fmla="*/ 447635 h 490177"/>
                    <a:gd name="connsiteX27" fmla="*/ 118567 w 499880"/>
                    <a:gd name="connsiteY27" fmla="*/ 422788 h 490177"/>
                    <a:gd name="connsiteX28" fmla="*/ 102002 w 499880"/>
                    <a:gd name="connsiteY28" fmla="*/ 373092 h 490177"/>
                    <a:gd name="connsiteX29" fmla="*/ 85437 w 499880"/>
                    <a:gd name="connsiteY29" fmla="*/ 348244 h 490177"/>
                    <a:gd name="connsiteX30" fmla="*/ 44024 w 499880"/>
                    <a:gd name="connsiteY30" fmla="*/ 315114 h 490177"/>
                    <a:gd name="connsiteX31" fmla="*/ 19176 w 499880"/>
                    <a:gd name="connsiteY31" fmla="*/ 306831 h 490177"/>
                    <a:gd name="connsiteX32" fmla="*/ 10893 w 499880"/>
                    <a:gd name="connsiteY32" fmla="*/ 240570 h 490177"/>
                    <a:gd name="connsiteX33" fmla="*/ 35741 w 499880"/>
                    <a:gd name="connsiteY33" fmla="*/ 224005 h 490177"/>
                    <a:gd name="connsiteX34" fmla="*/ 102002 w 499880"/>
                    <a:gd name="connsiteY34" fmla="*/ 166027 h 490177"/>
                    <a:gd name="connsiteX35" fmla="*/ 135132 w 499880"/>
                    <a:gd name="connsiteY35" fmla="*/ 116331 h 490177"/>
                    <a:gd name="connsiteX36" fmla="*/ 143415 w 499880"/>
                    <a:gd name="connsiteY36" fmla="*/ 91483 h 490177"/>
                    <a:gd name="connsiteX37" fmla="*/ 193111 w 499880"/>
                    <a:gd name="connsiteY37" fmla="*/ 74918 h 490177"/>
                    <a:gd name="connsiteX38" fmla="*/ 209676 w 499880"/>
                    <a:gd name="connsiteY38" fmla="*/ 50070 h 490177"/>
                    <a:gd name="connsiteX39" fmla="*/ 234524 w 499880"/>
                    <a:gd name="connsiteY39" fmla="*/ 33505 h 490177"/>
                    <a:gd name="connsiteX40" fmla="*/ 284219 w 499880"/>
                    <a:gd name="connsiteY40" fmla="*/ 58353 h 490177"/>
                    <a:gd name="connsiteX41" fmla="*/ 309067 w 499880"/>
                    <a:gd name="connsiteY41" fmla="*/ 66635 h 490177"/>
                    <a:gd name="connsiteX42" fmla="*/ 325632 w 499880"/>
                    <a:gd name="connsiteY42" fmla="*/ 375 h 4901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99880" h="490177">
                      <a:moveTo>
                        <a:pt x="325632" y="375"/>
                      </a:moveTo>
                      <a:cubicBezTo>
                        <a:pt x="332534" y="-3766"/>
                        <a:pt x="343280" y="27389"/>
                        <a:pt x="350480" y="41788"/>
                      </a:cubicBezTo>
                      <a:cubicBezTo>
                        <a:pt x="354384" y="49597"/>
                        <a:pt x="352590" y="60462"/>
                        <a:pt x="358763" y="66635"/>
                      </a:cubicBezTo>
                      <a:cubicBezTo>
                        <a:pt x="364937" y="72808"/>
                        <a:pt x="375328" y="72157"/>
                        <a:pt x="383611" y="74918"/>
                      </a:cubicBezTo>
                      <a:cubicBezTo>
                        <a:pt x="405696" y="141177"/>
                        <a:pt x="372568" y="63877"/>
                        <a:pt x="416741" y="108048"/>
                      </a:cubicBezTo>
                      <a:cubicBezTo>
                        <a:pt x="422915" y="114221"/>
                        <a:pt x="422263" y="124613"/>
                        <a:pt x="425024" y="132896"/>
                      </a:cubicBezTo>
                      <a:cubicBezTo>
                        <a:pt x="422263" y="143940"/>
                        <a:pt x="425384" y="158619"/>
                        <a:pt x="416741" y="166027"/>
                      </a:cubicBezTo>
                      <a:cubicBezTo>
                        <a:pt x="403483" y="177391"/>
                        <a:pt x="367045" y="182592"/>
                        <a:pt x="367045" y="182592"/>
                      </a:cubicBezTo>
                      <a:cubicBezTo>
                        <a:pt x="361523" y="190875"/>
                        <a:pt x="352116" y="197621"/>
                        <a:pt x="350480" y="207440"/>
                      </a:cubicBezTo>
                      <a:cubicBezTo>
                        <a:pt x="348194" y="221157"/>
                        <a:pt x="369559" y="248482"/>
                        <a:pt x="375328" y="257135"/>
                      </a:cubicBezTo>
                      <a:lnTo>
                        <a:pt x="449871" y="232288"/>
                      </a:lnTo>
                      <a:lnTo>
                        <a:pt x="474719" y="224005"/>
                      </a:lnTo>
                      <a:cubicBezTo>
                        <a:pt x="519387" y="238895"/>
                        <a:pt x="495000" y="223501"/>
                        <a:pt x="474719" y="248853"/>
                      </a:cubicBezTo>
                      <a:cubicBezTo>
                        <a:pt x="442593" y="289011"/>
                        <a:pt x="495803" y="263913"/>
                        <a:pt x="441589" y="281983"/>
                      </a:cubicBezTo>
                      <a:cubicBezTo>
                        <a:pt x="419501" y="348244"/>
                        <a:pt x="441589" y="265418"/>
                        <a:pt x="441589" y="331679"/>
                      </a:cubicBezTo>
                      <a:cubicBezTo>
                        <a:pt x="441589" y="367676"/>
                        <a:pt x="445413" y="405453"/>
                        <a:pt x="433306" y="439353"/>
                      </a:cubicBezTo>
                      <a:cubicBezTo>
                        <a:pt x="429477" y="450073"/>
                        <a:pt x="411121" y="444508"/>
                        <a:pt x="400176" y="447635"/>
                      </a:cubicBezTo>
                      <a:cubicBezTo>
                        <a:pt x="391781" y="450033"/>
                        <a:pt x="383611" y="453157"/>
                        <a:pt x="375328" y="455918"/>
                      </a:cubicBezTo>
                      <a:cubicBezTo>
                        <a:pt x="371109" y="460137"/>
                        <a:pt x="341615" y="497040"/>
                        <a:pt x="325632" y="489048"/>
                      </a:cubicBezTo>
                      <a:cubicBezTo>
                        <a:pt x="317823" y="485144"/>
                        <a:pt x="319467" y="472671"/>
                        <a:pt x="317350" y="464201"/>
                      </a:cubicBezTo>
                      <a:cubicBezTo>
                        <a:pt x="313936" y="450544"/>
                        <a:pt x="311828" y="436592"/>
                        <a:pt x="309067" y="422788"/>
                      </a:cubicBezTo>
                      <a:cubicBezTo>
                        <a:pt x="295263" y="425549"/>
                        <a:pt x="279367" y="423261"/>
                        <a:pt x="267654" y="431070"/>
                      </a:cubicBezTo>
                      <a:cubicBezTo>
                        <a:pt x="236220" y="452026"/>
                        <a:pt x="289442" y="475965"/>
                        <a:pt x="234524" y="439353"/>
                      </a:cubicBezTo>
                      <a:cubicBezTo>
                        <a:pt x="253850" y="381374"/>
                        <a:pt x="256611" y="406222"/>
                        <a:pt x="242806" y="364809"/>
                      </a:cubicBezTo>
                      <a:cubicBezTo>
                        <a:pt x="220359" y="369299"/>
                        <a:pt x="192794" y="369346"/>
                        <a:pt x="176545" y="389657"/>
                      </a:cubicBezTo>
                      <a:cubicBezTo>
                        <a:pt x="144418" y="429816"/>
                        <a:pt x="197630" y="404716"/>
                        <a:pt x="143415" y="422788"/>
                      </a:cubicBezTo>
                      <a:cubicBezTo>
                        <a:pt x="140654" y="431070"/>
                        <a:pt x="143862" y="447635"/>
                        <a:pt x="135132" y="447635"/>
                      </a:cubicBezTo>
                      <a:cubicBezTo>
                        <a:pt x="125178" y="447635"/>
                        <a:pt x="122610" y="431884"/>
                        <a:pt x="118567" y="422788"/>
                      </a:cubicBezTo>
                      <a:cubicBezTo>
                        <a:pt x="111475" y="406832"/>
                        <a:pt x="111688" y="387621"/>
                        <a:pt x="102002" y="373092"/>
                      </a:cubicBezTo>
                      <a:cubicBezTo>
                        <a:pt x="96480" y="364809"/>
                        <a:pt x="91656" y="356017"/>
                        <a:pt x="85437" y="348244"/>
                      </a:cubicBezTo>
                      <a:cubicBezTo>
                        <a:pt x="75167" y="335406"/>
                        <a:pt x="58371" y="322288"/>
                        <a:pt x="44024" y="315114"/>
                      </a:cubicBezTo>
                      <a:cubicBezTo>
                        <a:pt x="36215" y="311209"/>
                        <a:pt x="27459" y="309592"/>
                        <a:pt x="19176" y="306831"/>
                      </a:cubicBezTo>
                      <a:cubicBezTo>
                        <a:pt x="2040" y="281126"/>
                        <a:pt x="-9576" y="276391"/>
                        <a:pt x="10893" y="240570"/>
                      </a:cubicBezTo>
                      <a:cubicBezTo>
                        <a:pt x="15832" y="231927"/>
                        <a:pt x="27458" y="229527"/>
                        <a:pt x="35741" y="224005"/>
                      </a:cubicBezTo>
                      <a:cubicBezTo>
                        <a:pt x="75185" y="164837"/>
                        <a:pt x="49556" y="179137"/>
                        <a:pt x="102002" y="166027"/>
                      </a:cubicBezTo>
                      <a:cubicBezTo>
                        <a:pt x="113045" y="149462"/>
                        <a:pt x="128836" y="135218"/>
                        <a:pt x="135132" y="116331"/>
                      </a:cubicBezTo>
                      <a:cubicBezTo>
                        <a:pt x="137893" y="108048"/>
                        <a:pt x="136310" y="96558"/>
                        <a:pt x="143415" y="91483"/>
                      </a:cubicBezTo>
                      <a:cubicBezTo>
                        <a:pt x="157624" y="81334"/>
                        <a:pt x="193111" y="74918"/>
                        <a:pt x="193111" y="74918"/>
                      </a:cubicBezTo>
                      <a:cubicBezTo>
                        <a:pt x="198633" y="66635"/>
                        <a:pt x="202637" y="57109"/>
                        <a:pt x="209676" y="50070"/>
                      </a:cubicBezTo>
                      <a:cubicBezTo>
                        <a:pt x="216715" y="43031"/>
                        <a:pt x="224705" y="35141"/>
                        <a:pt x="234524" y="33505"/>
                      </a:cubicBezTo>
                      <a:cubicBezTo>
                        <a:pt x="250136" y="30903"/>
                        <a:pt x="273404" y="52946"/>
                        <a:pt x="284219" y="58353"/>
                      </a:cubicBezTo>
                      <a:cubicBezTo>
                        <a:pt x="292028" y="62257"/>
                        <a:pt x="300784" y="63874"/>
                        <a:pt x="309067" y="66635"/>
                      </a:cubicBezTo>
                      <a:cubicBezTo>
                        <a:pt x="318585" y="38084"/>
                        <a:pt x="318730" y="4516"/>
                        <a:pt x="325632" y="375"/>
                      </a:cubicBezTo>
                      <a:close/>
                    </a:path>
                  </a:pathLst>
                </a:custGeom>
                <a:grpFill/>
                <a:ln w="127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Forma libre 46"/>
                <p:cNvSpPr/>
                <p:nvPr/>
              </p:nvSpPr>
              <p:spPr>
                <a:xfrm>
                  <a:off x="4886785" y="3420906"/>
                  <a:ext cx="265042" cy="142604"/>
                </a:xfrm>
                <a:custGeom>
                  <a:avLst/>
                  <a:gdLst>
                    <a:gd name="connsiteX0" fmla="*/ 99391 w 265043"/>
                    <a:gd name="connsiteY0" fmla="*/ 1801 h 142605"/>
                    <a:gd name="connsiteX1" fmla="*/ 165652 w 265043"/>
                    <a:gd name="connsiteY1" fmla="*/ 10083 h 142605"/>
                    <a:gd name="connsiteX2" fmla="*/ 207065 w 265043"/>
                    <a:gd name="connsiteY2" fmla="*/ 51496 h 142605"/>
                    <a:gd name="connsiteX3" fmla="*/ 240196 w 265043"/>
                    <a:gd name="connsiteY3" fmla="*/ 84627 h 142605"/>
                    <a:gd name="connsiteX4" fmla="*/ 265043 w 265043"/>
                    <a:gd name="connsiteY4" fmla="*/ 92910 h 142605"/>
                    <a:gd name="connsiteX5" fmla="*/ 248478 w 265043"/>
                    <a:gd name="connsiteY5" fmla="*/ 117757 h 142605"/>
                    <a:gd name="connsiteX6" fmla="*/ 223630 w 265043"/>
                    <a:gd name="connsiteY6" fmla="*/ 126040 h 142605"/>
                    <a:gd name="connsiteX7" fmla="*/ 165652 w 265043"/>
                    <a:gd name="connsiteY7" fmla="*/ 134323 h 142605"/>
                    <a:gd name="connsiteX8" fmla="*/ 140804 w 265043"/>
                    <a:gd name="connsiteY8" fmla="*/ 142605 h 142605"/>
                    <a:gd name="connsiteX9" fmla="*/ 74543 w 265043"/>
                    <a:gd name="connsiteY9" fmla="*/ 126040 h 142605"/>
                    <a:gd name="connsiteX10" fmla="*/ 66261 w 265043"/>
                    <a:gd name="connsiteY10" fmla="*/ 101192 h 142605"/>
                    <a:gd name="connsiteX11" fmla="*/ 16565 w 265043"/>
                    <a:gd name="connsiteY11" fmla="*/ 84627 h 142605"/>
                    <a:gd name="connsiteX12" fmla="*/ 0 w 265043"/>
                    <a:gd name="connsiteY12" fmla="*/ 59779 h 142605"/>
                    <a:gd name="connsiteX13" fmla="*/ 16565 w 265043"/>
                    <a:gd name="connsiteY13" fmla="*/ 34931 h 142605"/>
                    <a:gd name="connsiteX14" fmla="*/ 99391 w 265043"/>
                    <a:gd name="connsiteY14" fmla="*/ 1801 h 1426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65043" h="142605">
                      <a:moveTo>
                        <a:pt x="99391" y="1801"/>
                      </a:moveTo>
                      <a:cubicBezTo>
                        <a:pt x="124239" y="-2340"/>
                        <a:pt x="145442" y="755"/>
                        <a:pt x="165652" y="10083"/>
                      </a:cubicBezTo>
                      <a:cubicBezTo>
                        <a:pt x="183377" y="18264"/>
                        <a:pt x="193261" y="37692"/>
                        <a:pt x="207065" y="51496"/>
                      </a:cubicBezTo>
                      <a:lnTo>
                        <a:pt x="240196" y="84627"/>
                      </a:lnTo>
                      <a:lnTo>
                        <a:pt x="265043" y="92910"/>
                      </a:lnTo>
                      <a:cubicBezTo>
                        <a:pt x="259521" y="101192"/>
                        <a:pt x="256251" y="111539"/>
                        <a:pt x="248478" y="117757"/>
                      </a:cubicBezTo>
                      <a:cubicBezTo>
                        <a:pt x="241660" y="123211"/>
                        <a:pt x="232191" y="124328"/>
                        <a:pt x="223630" y="126040"/>
                      </a:cubicBezTo>
                      <a:cubicBezTo>
                        <a:pt x="204487" y="129869"/>
                        <a:pt x="184978" y="131562"/>
                        <a:pt x="165652" y="134323"/>
                      </a:cubicBezTo>
                      <a:cubicBezTo>
                        <a:pt x="157369" y="137084"/>
                        <a:pt x="149535" y="142605"/>
                        <a:pt x="140804" y="142605"/>
                      </a:cubicBezTo>
                      <a:cubicBezTo>
                        <a:pt x="120811" y="142605"/>
                        <a:pt x="94152" y="132577"/>
                        <a:pt x="74543" y="126040"/>
                      </a:cubicBezTo>
                      <a:cubicBezTo>
                        <a:pt x="71782" y="117757"/>
                        <a:pt x="73365" y="106267"/>
                        <a:pt x="66261" y="101192"/>
                      </a:cubicBezTo>
                      <a:cubicBezTo>
                        <a:pt x="52052" y="91043"/>
                        <a:pt x="16565" y="84627"/>
                        <a:pt x="16565" y="84627"/>
                      </a:cubicBezTo>
                      <a:cubicBezTo>
                        <a:pt x="11043" y="76344"/>
                        <a:pt x="0" y="69733"/>
                        <a:pt x="0" y="59779"/>
                      </a:cubicBezTo>
                      <a:cubicBezTo>
                        <a:pt x="0" y="49825"/>
                        <a:pt x="8124" y="40207"/>
                        <a:pt x="16565" y="34931"/>
                      </a:cubicBezTo>
                      <a:cubicBezTo>
                        <a:pt x="47260" y="15747"/>
                        <a:pt x="74543" y="5942"/>
                        <a:pt x="99391" y="1801"/>
                      </a:cubicBezTo>
                      <a:close/>
                    </a:path>
                  </a:pathLst>
                </a:custGeom>
                <a:grpFill/>
                <a:ln w="12700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Forma libre 33"/>
                <p:cNvSpPr/>
                <p:nvPr/>
              </p:nvSpPr>
              <p:spPr>
                <a:xfrm>
                  <a:off x="3370285" y="2024934"/>
                  <a:ext cx="911912" cy="1049903"/>
                </a:xfrm>
                <a:custGeom>
                  <a:avLst/>
                  <a:gdLst>
                    <a:gd name="connsiteX0" fmla="*/ 911869 w 911913"/>
                    <a:gd name="connsiteY0" fmla="*/ 138817 h 1049904"/>
                    <a:gd name="connsiteX1" fmla="*/ 870456 w 911913"/>
                    <a:gd name="connsiteY1" fmla="*/ 163665 h 1049904"/>
                    <a:gd name="connsiteX2" fmla="*/ 862174 w 911913"/>
                    <a:gd name="connsiteY2" fmla="*/ 188513 h 1049904"/>
                    <a:gd name="connsiteX3" fmla="*/ 837326 w 911913"/>
                    <a:gd name="connsiteY3" fmla="*/ 205078 h 1049904"/>
                    <a:gd name="connsiteX4" fmla="*/ 795913 w 911913"/>
                    <a:gd name="connsiteY4" fmla="*/ 271339 h 1049904"/>
                    <a:gd name="connsiteX5" fmla="*/ 787630 w 911913"/>
                    <a:gd name="connsiteY5" fmla="*/ 312752 h 1049904"/>
                    <a:gd name="connsiteX6" fmla="*/ 737935 w 911913"/>
                    <a:gd name="connsiteY6" fmla="*/ 329317 h 1049904"/>
                    <a:gd name="connsiteX7" fmla="*/ 721369 w 911913"/>
                    <a:gd name="connsiteY7" fmla="*/ 345883 h 1049904"/>
                    <a:gd name="connsiteX8" fmla="*/ 696522 w 911913"/>
                    <a:gd name="connsiteY8" fmla="*/ 362448 h 1049904"/>
                    <a:gd name="connsiteX9" fmla="*/ 663391 w 911913"/>
                    <a:gd name="connsiteY9" fmla="*/ 395578 h 1049904"/>
                    <a:gd name="connsiteX10" fmla="*/ 621978 w 911913"/>
                    <a:gd name="connsiteY10" fmla="*/ 436991 h 1049904"/>
                    <a:gd name="connsiteX11" fmla="*/ 572282 w 911913"/>
                    <a:gd name="connsiteY11" fmla="*/ 453556 h 1049904"/>
                    <a:gd name="connsiteX12" fmla="*/ 555717 w 911913"/>
                    <a:gd name="connsiteY12" fmla="*/ 470122 h 1049904"/>
                    <a:gd name="connsiteX13" fmla="*/ 555717 w 911913"/>
                    <a:gd name="connsiteY13" fmla="*/ 577796 h 1049904"/>
                    <a:gd name="connsiteX14" fmla="*/ 572282 w 911913"/>
                    <a:gd name="connsiteY14" fmla="*/ 602643 h 1049904"/>
                    <a:gd name="connsiteX15" fmla="*/ 597130 w 911913"/>
                    <a:gd name="connsiteY15" fmla="*/ 610926 h 1049904"/>
                    <a:gd name="connsiteX16" fmla="*/ 655109 w 911913"/>
                    <a:gd name="connsiteY16" fmla="*/ 668904 h 1049904"/>
                    <a:gd name="connsiteX17" fmla="*/ 746217 w 911913"/>
                    <a:gd name="connsiteY17" fmla="*/ 660622 h 1049904"/>
                    <a:gd name="connsiteX18" fmla="*/ 795913 w 911913"/>
                    <a:gd name="connsiteY18" fmla="*/ 644056 h 1049904"/>
                    <a:gd name="connsiteX19" fmla="*/ 812478 w 911913"/>
                    <a:gd name="connsiteY19" fmla="*/ 660622 h 1049904"/>
                    <a:gd name="connsiteX20" fmla="*/ 787630 w 911913"/>
                    <a:gd name="connsiteY20" fmla="*/ 710317 h 1049904"/>
                    <a:gd name="connsiteX21" fmla="*/ 771065 w 911913"/>
                    <a:gd name="connsiteY21" fmla="*/ 768296 h 1049904"/>
                    <a:gd name="connsiteX22" fmla="*/ 762782 w 911913"/>
                    <a:gd name="connsiteY22" fmla="*/ 801426 h 1049904"/>
                    <a:gd name="connsiteX23" fmla="*/ 737935 w 911913"/>
                    <a:gd name="connsiteY23" fmla="*/ 817991 h 1049904"/>
                    <a:gd name="connsiteX24" fmla="*/ 663391 w 911913"/>
                    <a:gd name="connsiteY24" fmla="*/ 801426 h 1049904"/>
                    <a:gd name="connsiteX25" fmla="*/ 638543 w 911913"/>
                    <a:gd name="connsiteY25" fmla="*/ 784861 h 1049904"/>
                    <a:gd name="connsiteX26" fmla="*/ 597130 w 911913"/>
                    <a:gd name="connsiteY26" fmla="*/ 743448 h 1049904"/>
                    <a:gd name="connsiteX27" fmla="*/ 572282 w 911913"/>
                    <a:gd name="connsiteY27" fmla="*/ 735165 h 1049904"/>
                    <a:gd name="connsiteX28" fmla="*/ 530869 w 911913"/>
                    <a:gd name="connsiteY28" fmla="*/ 702035 h 1049904"/>
                    <a:gd name="connsiteX29" fmla="*/ 464609 w 911913"/>
                    <a:gd name="connsiteY29" fmla="*/ 710317 h 1049904"/>
                    <a:gd name="connsiteX30" fmla="*/ 448043 w 911913"/>
                    <a:gd name="connsiteY30" fmla="*/ 760013 h 1049904"/>
                    <a:gd name="connsiteX31" fmla="*/ 423196 w 911913"/>
                    <a:gd name="connsiteY31" fmla="*/ 768296 h 1049904"/>
                    <a:gd name="connsiteX32" fmla="*/ 390065 w 911913"/>
                    <a:gd name="connsiteY32" fmla="*/ 842839 h 1049904"/>
                    <a:gd name="connsiteX33" fmla="*/ 398348 w 911913"/>
                    <a:gd name="connsiteY33" fmla="*/ 917383 h 1049904"/>
                    <a:gd name="connsiteX34" fmla="*/ 423196 w 911913"/>
                    <a:gd name="connsiteY34" fmla="*/ 933948 h 1049904"/>
                    <a:gd name="connsiteX35" fmla="*/ 431478 w 911913"/>
                    <a:gd name="connsiteY35" fmla="*/ 958796 h 1049904"/>
                    <a:gd name="connsiteX36" fmla="*/ 406630 w 911913"/>
                    <a:gd name="connsiteY36" fmla="*/ 975361 h 1049904"/>
                    <a:gd name="connsiteX37" fmla="*/ 381782 w 911913"/>
                    <a:gd name="connsiteY37" fmla="*/ 983643 h 1049904"/>
                    <a:gd name="connsiteX38" fmla="*/ 365217 w 911913"/>
                    <a:gd name="connsiteY38" fmla="*/ 1000209 h 1049904"/>
                    <a:gd name="connsiteX39" fmla="*/ 340369 w 911913"/>
                    <a:gd name="connsiteY39" fmla="*/ 1016774 h 1049904"/>
                    <a:gd name="connsiteX40" fmla="*/ 323804 w 911913"/>
                    <a:gd name="connsiteY40" fmla="*/ 1041622 h 1049904"/>
                    <a:gd name="connsiteX41" fmla="*/ 298956 w 911913"/>
                    <a:gd name="connsiteY41" fmla="*/ 1049904 h 1049904"/>
                    <a:gd name="connsiteX42" fmla="*/ 199565 w 911913"/>
                    <a:gd name="connsiteY42" fmla="*/ 1041622 h 1049904"/>
                    <a:gd name="connsiteX43" fmla="*/ 149869 w 911913"/>
                    <a:gd name="connsiteY43" fmla="*/ 1016774 h 1049904"/>
                    <a:gd name="connsiteX44" fmla="*/ 174717 w 911913"/>
                    <a:gd name="connsiteY44" fmla="*/ 1008491 h 1049904"/>
                    <a:gd name="connsiteX45" fmla="*/ 191282 w 911913"/>
                    <a:gd name="connsiteY45" fmla="*/ 983643 h 1049904"/>
                    <a:gd name="connsiteX46" fmla="*/ 183000 w 911913"/>
                    <a:gd name="connsiteY46" fmla="*/ 958796 h 1049904"/>
                    <a:gd name="connsiteX47" fmla="*/ 174717 w 911913"/>
                    <a:gd name="connsiteY47" fmla="*/ 925665 h 1049904"/>
                    <a:gd name="connsiteX48" fmla="*/ 191282 w 911913"/>
                    <a:gd name="connsiteY48" fmla="*/ 900817 h 1049904"/>
                    <a:gd name="connsiteX49" fmla="*/ 224413 w 911913"/>
                    <a:gd name="connsiteY49" fmla="*/ 859404 h 1049904"/>
                    <a:gd name="connsiteX50" fmla="*/ 274109 w 911913"/>
                    <a:gd name="connsiteY50" fmla="*/ 842839 h 1049904"/>
                    <a:gd name="connsiteX51" fmla="*/ 290674 w 911913"/>
                    <a:gd name="connsiteY51" fmla="*/ 817991 h 1049904"/>
                    <a:gd name="connsiteX52" fmla="*/ 315522 w 911913"/>
                    <a:gd name="connsiteY52" fmla="*/ 801426 h 1049904"/>
                    <a:gd name="connsiteX53" fmla="*/ 323804 w 911913"/>
                    <a:gd name="connsiteY53" fmla="*/ 776578 h 1049904"/>
                    <a:gd name="connsiteX54" fmla="*/ 315522 w 911913"/>
                    <a:gd name="connsiteY54" fmla="*/ 735165 h 1049904"/>
                    <a:gd name="connsiteX55" fmla="*/ 265826 w 911913"/>
                    <a:gd name="connsiteY55" fmla="*/ 718600 h 1049904"/>
                    <a:gd name="connsiteX56" fmla="*/ 240978 w 911913"/>
                    <a:gd name="connsiteY56" fmla="*/ 735165 h 1049904"/>
                    <a:gd name="connsiteX57" fmla="*/ 232696 w 911913"/>
                    <a:gd name="connsiteY57" fmla="*/ 760013 h 1049904"/>
                    <a:gd name="connsiteX58" fmla="*/ 216130 w 911913"/>
                    <a:gd name="connsiteY58" fmla="*/ 776578 h 1049904"/>
                    <a:gd name="connsiteX59" fmla="*/ 174717 w 911913"/>
                    <a:gd name="connsiteY59" fmla="*/ 768296 h 1049904"/>
                    <a:gd name="connsiteX60" fmla="*/ 199565 w 911913"/>
                    <a:gd name="connsiteY60" fmla="*/ 718600 h 1049904"/>
                    <a:gd name="connsiteX61" fmla="*/ 191282 w 911913"/>
                    <a:gd name="connsiteY61" fmla="*/ 693752 h 1049904"/>
                    <a:gd name="connsiteX62" fmla="*/ 125022 w 911913"/>
                    <a:gd name="connsiteY62" fmla="*/ 693752 h 1049904"/>
                    <a:gd name="connsiteX63" fmla="*/ 116739 w 911913"/>
                    <a:gd name="connsiteY63" fmla="*/ 768296 h 1049904"/>
                    <a:gd name="connsiteX64" fmla="*/ 100174 w 911913"/>
                    <a:gd name="connsiteY64" fmla="*/ 718600 h 1049904"/>
                    <a:gd name="connsiteX65" fmla="*/ 116739 w 911913"/>
                    <a:gd name="connsiteY65" fmla="*/ 693752 h 1049904"/>
                    <a:gd name="connsiteX66" fmla="*/ 141587 w 911913"/>
                    <a:gd name="connsiteY66" fmla="*/ 677187 h 1049904"/>
                    <a:gd name="connsiteX67" fmla="*/ 133304 w 911913"/>
                    <a:gd name="connsiteY67" fmla="*/ 619209 h 1049904"/>
                    <a:gd name="connsiteX68" fmla="*/ 75326 w 911913"/>
                    <a:gd name="connsiteY68" fmla="*/ 677187 h 1049904"/>
                    <a:gd name="connsiteX69" fmla="*/ 67043 w 911913"/>
                    <a:gd name="connsiteY69" fmla="*/ 702035 h 1049904"/>
                    <a:gd name="connsiteX70" fmla="*/ 58761 w 911913"/>
                    <a:gd name="connsiteY70" fmla="*/ 726883 h 1049904"/>
                    <a:gd name="connsiteX71" fmla="*/ 33913 w 911913"/>
                    <a:gd name="connsiteY71" fmla="*/ 718600 h 1049904"/>
                    <a:gd name="connsiteX72" fmla="*/ 782 w 911913"/>
                    <a:gd name="connsiteY72" fmla="*/ 710317 h 1049904"/>
                    <a:gd name="connsiteX73" fmla="*/ 17348 w 911913"/>
                    <a:gd name="connsiteY73" fmla="*/ 693752 h 1049904"/>
                    <a:gd name="connsiteX74" fmla="*/ 42196 w 911913"/>
                    <a:gd name="connsiteY74" fmla="*/ 677187 h 1049904"/>
                    <a:gd name="connsiteX75" fmla="*/ 58761 w 911913"/>
                    <a:gd name="connsiteY75" fmla="*/ 610926 h 1049904"/>
                    <a:gd name="connsiteX76" fmla="*/ 67043 w 911913"/>
                    <a:gd name="connsiteY76" fmla="*/ 503252 h 1049904"/>
                    <a:gd name="connsiteX77" fmla="*/ 100174 w 911913"/>
                    <a:gd name="connsiteY77" fmla="*/ 453556 h 1049904"/>
                    <a:gd name="connsiteX78" fmla="*/ 125022 w 911913"/>
                    <a:gd name="connsiteY78" fmla="*/ 403861 h 1049904"/>
                    <a:gd name="connsiteX79" fmla="*/ 133304 w 911913"/>
                    <a:gd name="connsiteY79" fmla="*/ 271339 h 1049904"/>
                    <a:gd name="connsiteX80" fmla="*/ 149869 w 911913"/>
                    <a:gd name="connsiteY80" fmla="*/ 246491 h 1049904"/>
                    <a:gd name="connsiteX81" fmla="*/ 232696 w 911913"/>
                    <a:gd name="connsiteY81" fmla="*/ 221643 h 1049904"/>
                    <a:gd name="connsiteX82" fmla="*/ 282391 w 911913"/>
                    <a:gd name="connsiteY82" fmla="*/ 205078 h 1049904"/>
                    <a:gd name="connsiteX83" fmla="*/ 307239 w 911913"/>
                    <a:gd name="connsiteY83" fmla="*/ 196796 h 1049904"/>
                    <a:gd name="connsiteX84" fmla="*/ 323804 w 911913"/>
                    <a:gd name="connsiteY84" fmla="*/ 180230 h 1049904"/>
                    <a:gd name="connsiteX85" fmla="*/ 381782 w 911913"/>
                    <a:gd name="connsiteY85" fmla="*/ 163665 h 1049904"/>
                    <a:gd name="connsiteX86" fmla="*/ 439761 w 911913"/>
                    <a:gd name="connsiteY86" fmla="*/ 147100 h 1049904"/>
                    <a:gd name="connsiteX87" fmla="*/ 456326 w 911913"/>
                    <a:gd name="connsiteY87" fmla="*/ 122252 h 1049904"/>
                    <a:gd name="connsiteX88" fmla="*/ 439761 w 911913"/>
                    <a:gd name="connsiteY88" fmla="*/ 22861 h 1049904"/>
                    <a:gd name="connsiteX89" fmla="*/ 597130 w 911913"/>
                    <a:gd name="connsiteY89" fmla="*/ 14578 h 1049904"/>
                    <a:gd name="connsiteX90" fmla="*/ 646826 w 911913"/>
                    <a:gd name="connsiteY90" fmla="*/ 31143 h 1049904"/>
                    <a:gd name="connsiteX91" fmla="*/ 713087 w 911913"/>
                    <a:gd name="connsiteY91" fmla="*/ 80839 h 1049904"/>
                    <a:gd name="connsiteX92" fmla="*/ 762782 w 911913"/>
                    <a:gd name="connsiteY92" fmla="*/ 97404 h 1049904"/>
                    <a:gd name="connsiteX93" fmla="*/ 787630 w 911913"/>
                    <a:gd name="connsiteY93" fmla="*/ 105687 h 1049904"/>
                    <a:gd name="connsiteX94" fmla="*/ 812478 w 911913"/>
                    <a:gd name="connsiteY94" fmla="*/ 113969 h 1049904"/>
                    <a:gd name="connsiteX95" fmla="*/ 837326 w 911913"/>
                    <a:gd name="connsiteY95" fmla="*/ 130535 h 1049904"/>
                    <a:gd name="connsiteX96" fmla="*/ 862174 w 911913"/>
                    <a:gd name="connsiteY96" fmla="*/ 138817 h 1049904"/>
                    <a:gd name="connsiteX97" fmla="*/ 911869 w 911913"/>
                    <a:gd name="connsiteY97" fmla="*/ 138817 h 10499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</a:cxnLst>
                  <a:rect l="l" t="t" r="r" b="b"/>
                  <a:pathLst>
                    <a:path w="911913" h="1049904">
                      <a:moveTo>
                        <a:pt x="911869" y="138817"/>
                      </a:moveTo>
                      <a:cubicBezTo>
                        <a:pt x="913249" y="142958"/>
                        <a:pt x="881839" y="152282"/>
                        <a:pt x="870456" y="163665"/>
                      </a:cubicBezTo>
                      <a:cubicBezTo>
                        <a:pt x="864283" y="169839"/>
                        <a:pt x="867628" y="181695"/>
                        <a:pt x="862174" y="188513"/>
                      </a:cubicBezTo>
                      <a:cubicBezTo>
                        <a:pt x="855956" y="196286"/>
                        <a:pt x="845609" y="199556"/>
                        <a:pt x="837326" y="205078"/>
                      </a:cubicBezTo>
                      <a:cubicBezTo>
                        <a:pt x="817613" y="264218"/>
                        <a:pt x="835290" y="245088"/>
                        <a:pt x="795913" y="271339"/>
                      </a:cubicBezTo>
                      <a:cubicBezTo>
                        <a:pt x="793152" y="285143"/>
                        <a:pt x="797584" y="302798"/>
                        <a:pt x="787630" y="312752"/>
                      </a:cubicBezTo>
                      <a:cubicBezTo>
                        <a:pt x="775283" y="325099"/>
                        <a:pt x="737935" y="329317"/>
                        <a:pt x="737935" y="329317"/>
                      </a:cubicBezTo>
                      <a:cubicBezTo>
                        <a:pt x="732413" y="334839"/>
                        <a:pt x="727467" y="341005"/>
                        <a:pt x="721369" y="345883"/>
                      </a:cubicBezTo>
                      <a:cubicBezTo>
                        <a:pt x="713596" y="352101"/>
                        <a:pt x="702740" y="354675"/>
                        <a:pt x="696522" y="362448"/>
                      </a:cubicBezTo>
                      <a:cubicBezTo>
                        <a:pt x="664397" y="402605"/>
                        <a:pt x="717603" y="377509"/>
                        <a:pt x="663391" y="395578"/>
                      </a:cubicBezTo>
                      <a:cubicBezTo>
                        <a:pt x="648279" y="418247"/>
                        <a:pt x="648134" y="425366"/>
                        <a:pt x="621978" y="436991"/>
                      </a:cubicBezTo>
                      <a:cubicBezTo>
                        <a:pt x="606022" y="444083"/>
                        <a:pt x="572282" y="453556"/>
                        <a:pt x="572282" y="453556"/>
                      </a:cubicBezTo>
                      <a:cubicBezTo>
                        <a:pt x="566760" y="459078"/>
                        <a:pt x="557961" y="462642"/>
                        <a:pt x="555717" y="470122"/>
                      </a:cubicBezTo>
                      <a:cubicBezTo>
                        <a:pt x="545666" y="503626"/>
                        <a:pt x="543084" y="544108"/>
                        <a:pt x="555717" y="577796"/>
                      </a:cubicBezTo>
                      <a:cubicBezTo>
                        <a:pt x="559212" y="587116"/>
                        <a:pt x="564509" y="596425"/>
                        <a:pt x="572282" y="602643"/>
                      </a:cubicBezTo>
                      <a:cubicBezTo>
                        <a:pt x="579100" y="608097"/>
                        <a:pt x="588847" y="608165"/>
                        <a:pt x="597130" y="610926"/>
                      </a:cubicBezTo>
                      <a:cubicBezTo>
                        <a:pt x="635104" y="667886"/>
                        <a:pt x="611373" y="654327"/>
                        <a:pt x="655109" y="668904"/>
                      </a:cubicBezTo>
                      <a:cubicBezTo>
                        <a:pt x="685478" y="666143"/>
                        <a:pt x="716186" y="665922"/>
                        <a:pt x="746217" y="660622"/>
                      </a:cubicBezTo>
                      <a:cubicBezTo>
                        <a:pt x="763413" y="657587"/>
                        <a:pt x="795913" y="644056"/>
                        <a:pt x="795913" y="644056"/>
                      </a:cubicBezTo>
                      <a:cubicBezTo>
                        <a:pt x="801435" y="649578"/>
                        <a:pt x="811194" y="652919"/>
                        <a:pt x="812478" y="660622"/>
                      </a:cubicBezTo>
                      <a:cubicBezTo>
                        <a:pt x="816840" y="686791"/>
                        <a:pt x="802272" y="695676"/>
                        <a:pt x="787630" y="710317"/>
                      </a:cubicBezTo>
                      <a:cubicBezTo>
                        <a:pt x="761756" y="813823"/>
                        <a:pt x="794816" y="685170"/>
                        <a:pt x="771065" y="768296"/>
                      </a:cubicBezTo>
                      <a:cubicBezTo>
                        <a:pt x="767938" y="779241"/>
                        <a:pt x="769096" y="791955"/>
                        <a:pt x="762782" y="801426"/>
                      </a:cubicBezTo>
                      <a:cubicBezTo>
                        <a:pt x="757260" y="809708"/>
                        <a:pt x="746217" y="812469"/>
                        <a:pt x="737935" y="817991"/>
                      </a:cubicBezTo>
                      <a:cubicBezTo>
                        <a:pt x="718843" y="814809"/>
                        <a:pt x="683783" y="811622"/>
                        <a:pt x="663391" y="801426"/>
                      </a:cubicBezTo>
                      <a:cubicBezTo>
                        <a:pt x="654487" y="796974"/>
                        <a:pt x="646035" y="791416"/>
                        <a:pt x="638543" y="784861"/>
                      </a:cubicBezTo>
                      <a:cubicBezTo>
                        <a:pt x="623851" y="772006"/>
                        <a:pt x="615650" y="749622"/>
                        <a:pt x="597130" y="743448"/>
                      </a:cubicBezTo>
                      <a:cubicBezTo>
                        <a:pt x="588847" y="740687"/>
                        <a:pt x="580091" y="739070"/>
                        <a:pt x="572282" y="735165"/>
                      </a:cubicBezTo>
                      <a:cubicBezTo>
                        <a:pt x="551387" y="724717"/>
                        <a:pt x="546276" y="717441"/>
                        <a:pt x="530869" y="702035"/>
                      </a:cubicBezTo>
                      <a:cubicBezTo>
                        <a:pt x="508782" y="704796"/>
                        <a:pt x="482844" y="697553"/>
                        <a:pt x="464609" y="710317"/>
                      </a:cubicBezTo>
                      <a:cubicBezTo>
                        <a:pt x="450304" y="720330"/>
                        <a:pt x="464608" y="754491"/>
                        <a:pt x="448043" y="760013"/>
                      </a:cubicBezTo>
                      <a:lnTo>
                        <a:pt x="423196" y="768296"/>
                      </a:lnTo>
                      <a:cubicBezTo>
                        <a:pt x="403482" y="827435"/>
                        <a:pt x="416316" y="803462"/>
                        <a:pt x="390065" y="842839"/>
                      </a:cubicBezTo>
                      <a:cubicBezTo>
                        <a:pt x="392826" y="867687"/>
                        <a:pt x="389804" y="893887"/>
                        <a:pt x="398348" y="917383"/>
                      </a:cubicBezTo>
                      <a:cubicBezTo>
                        <a:pt x="401750" y="926738"/>
                        <a:pt x="416978" y="926175"/>
                        <a:pt x="423196" y="933948"/>
                      </a:cubicBezTo>
                      <a:cubicBezTo>
                        <a:pt x="428650" y="940766"/>
                        <a:pt x="428717" y="950513"/>
                        <a:pt x="431478" y="958796"/>
                      </a:cubicBezTo>
                      <a:cubicBezTo>
                        <a:pt x="423195" y="964318"/>
                        <a:pt x="415534" y="970909"/>
                        <a:pt x="406630" y="975361"/>
                      </a:cubicBezTo>
                      <a:cubicBezTo>
                        <a:pt x="398821" y="979265"/>
                        <a:pt x="389268" y="979151"/>
                        <a:pt x="381782" y="983643"/>
                      </a:cubicBezTo>
                      <a:cubicBezTo>
                        <a:pt x="375086" y="987661"/>
                        <a:pt x="371315" y="995331"/>
                        <a:pt x="365217" y="1000209"/>
                      </a:cubicBezTo>
                      <a:cubicBezTo>
                        <a:pt x="357444" y="1006428"/>
                        <a:pt x="348652" y="1011252"/>
                        <a:pt x="340369" y="1016774"/>
                      </a:cubicBezTo>
                      <a:cubicBezTo>
                        <a:pt x="334847" y="1025057"/>
                        <a:pt x="331577" y="1035404"/>
                        <a:pt x="323804" y="1041622"/>
                      </a:cubicBezTo>
                      <a:cubicBezTo>
                        <a:pt x="316986" y="1047076"/>
                        <a:pt x="307687" y="1049904"/>
                        <a:pt x="298956" y="1049904"/>
                      </a:cubicBezTo>
                      <a:cubicBezTo>
                        <a:pt x="265711" y="1049904"/>
                        <a:pt x="232695" y="1044383"/>
                        <a:pt x="199565" y="1041622"/>
                      </a:cubicBezTo>
                      <a:cubicBezTo>
                        <a:pt x="193438" y="1039580"/>
                        <a:pt x="149869" y="1027477"/>
                        <a:pt x="149869" y="1016774"/>
                      </a:cubicBezTo>
                      <a:cubicBezTo>
                        <a:pt x="149869" y="1008043"/>
                        <a:pt x="166434" y="1011252"/>
                        <a:pt x="174717" y="1008491"/>
                      </a:cubicBezTo>
                      <a:cubicBezTo>
                        <a:pt x="180239" y="1000208"/>
                        <a:pt x="189645" y="993462"/>
                        <a:pt x="191282" y="983643"/>
                      </a:cubicBezTo>
                      <a:cubicBezTo>
                        <a:pt x="192717" y="975031"/>
                        <a:pt x="185398" y="967190"/>
                        <a:pt x="183000" y="958796"/>
                      </a:cubicBezTo>
                      <a:cubicBezTo>
                        <a:pt x="179873" y="947850"/>
                        <a:pt x="177478" y="936709"/>
                        <a:pt x="174717" y="925665"/>
                      </a:cubicBezTo>
                      <a:cubicBezTo>
                        <a:pt x="180239" y="917382"/>
                        <a:pt x="186830" y="909721"/>
                        <a:pt x="191282" y="900817"/>
                      </a:cubicBezTo>
                      <a:cubicBezTo>
                        <a:pt x="206037" y="871307"/>
                        <a:pt x="188510" y="875360"/>
                        <a:pt x="224413" y="859404"/>
                      </a:cubicBezTo>
                      <a:cubicBezTo>
                        <a:pt x="240369" y="852312"/>
                        <a:pt x="274109" y="842839"/>
                        <a:pt x="274109" y="842839"/>
                      </a:cubicBezTo>
                      <a:cubicBezTo>
                        <a:pt x="279631" y="834556"/>
                        <a:pt x="283635" y="825030"/>
                        <a:pt x="290674" y="817991"/>
                      </a:cubicBezTo>
                      <a:cubicBezTo>
                        <a:pt x="297713" y="810952"/>
                        <a:pt x="309304" y="809199"/>
                        <a:pt x="315522" y="801426"/>
                      </a:cubicBezTo>
                      <a:cubicBezTo>
                        <a:pt x="320976" y="794608"/>
                        <a:pt x="321043" y="784861"/>
                        <a:pt x="323804" y="776578"/>
                      </a:cubicBezTo>
                      <a:cubicBezTo>
                        <a:pt x="321043" y="762774"/>
                        <a:pt x="325476" y="745119"/>
                        <a:pt x="315522" y="735165"/>
                      </a:cubicBezTo>
                      <a:cubicBezTo>
                        <a:pt x="303175" y="722818"/>
                        <a:pt x="265826" y="718600"/>
                        <a:pt x="265826" y="718600"/>
                      </a:cubicBezTo>
                      <a:cubicBezTo>
                        <a:pt x="257543" y="724122"/>
                        <a:pt x="247196" y="727392"/>
                        <a:pt x="240978" y="735165"/>
                      </a:cubicBezTo>
                      <a:cubicBezTo>
                        <a:pt x="235524" y="741983"/>
                        <a:pt x="237188" y="752527"/>
                        <a:pt x="232696" y="760013"/>
                      </a:cubicBezTo>
                      <a:cubicBezTo>
                        <a:pt x="228678" y="766709"/>
                        <a:pt x="221652" y="771056"/>
                        <a:pt x="216130" y="776578"/>
                      </a:cubicBezTo>
                      <a:cubicBezTo>
                        <a:pt x="202326" y="773817"/>
                        <a:pt x="184671" y="778250"/>
                        <a:pt x="174717" y="768296"/>
                      </a:cubicBezTo>
                      <a:cubicBezTo>
                        <a:pt x="167859" y="761438"/>
                        <a:pt x="199009" y="719433"/>
                        <a:pt x="199565" y="718600"/>
                      </a:cubicBezTo>
                      <a:cubicBezTo>
                        <a:pt x="196804" y="710317"/>
                        <a:pt x="197455" y="699926"/>
                        <a:pt x="191282" y="693752"/>
                      </a:cubicBezTo>
                      <a:cubicBezTo>
                        <a:pt x="174303" y="676772"/>
                        <a:pt x="140774" y="690601"/>
                        <a:pt x="125022" y="693752"/>
                      </a:cubicBezTo>
                      <a:cubicBezTo>
                        <a:pt x="122261" y="718600"/>
                        <a:pt x="134417" y="750618"/>
                        <a:pt x="116739" y="768296"/>
                      </a:cubicBezTo>
                      <a:cubicBezTo>
                        <a:pt x="104392" y="780643"/>
                        <a:pt x="100174" y="718600"/>
                        <a:pt x="100174" y="718600"/>
                      </a:cubicBezTo>
                      <a:cubicBezTo>
                        <a:pt x="105696" y="710317"/>
                        <a:pt x="109700" y="700791"/>
                        <a:pt x="116739" y="693752"/>
                      </a:cubicBezTo>
                      <a:cubicBezTo>
                        <a:pt x="123778" y="686713"/>
                        <a:pt x="139428" y="686904"/>
                        <a:pt x="141587" y="677187"/>
                      </a:cubicBezTo>
                      <a:cubicBezTo>
                        <a:pt x="145822" y="658130"/>
                        <a:pt x="136065" y="638535"/>
                        <a:pt x="133304" y="619209"/>
                      </a:cubicBezTo>
                      <a:cubicBezTo>
                        <a:pt x="74768" y="630915"/>
                        <a:pt x="96343" y="614136"/>
                        <a:pt x="75326" y="677187"/>
                      </a:cubicBezTo>
                      <a:lnTo>
                        <a:pt x="67043" y="702035"/>
                      </a:lnTo>
                      <a:lnTo>
                        <a:pt x="58761" y="726883"/>
                      </a:lnTo>
                      <a:cubicBezTo>
                        <a:pt x="50478" y="724122"/>
                        <a:pt x="42308" y="720999"/>
                        <a:pt x="33913" y="718600"/>
                      </a:cubicBezTo>
                      <a:cubicBezTo>
                        <a:pt x="22967" y="715473"/>
                        <a:pt x="7096" y="719789"/>
                        <a:pt x="782" y="710317"/>
                      </a:cubicBezTo>
                      <a:cubicBezTo>
                        <a:pt x="-3550" y="703819"/>
                        <a:pt x="11250" y="698630"/>
                        <a:pt x="17348" y="693752"/>
                      </a:cubicBezTo>
                      <a:cubicBezTo>
                        <a:pt x="25121" y="687534"/>
                        <a:pt x="33913" y="682709"/>
                        <a:pt x="42196" y="677187"/>
                      </a:cubicBezTo>
                      <a:cubicBezTo>
                        <a:pt x="47718" y="655100"/>
                        <a:pt x="57015" y="633626"/>
                        <a:pt x="58761" y="610926"/>
                      </a:cubicBezTo>
                      <a:cubicBezTo>
                        <a:pt x="61522" y="575035"/>
                        <a:pt x="57882" y="538064"/>
                        <a:pt x="67043" y="503252"/>
                      </a:cubicBezTo>
                      <a:cubicBezTo>
                        <a:pt x="72110" y="483998"/>
                        <a:pt x="89130" y="470121"/>
                        <a:pt x="100174" y="453556"/>
                      </a:cubicBezTo>
                      <a:cubicBezTo>
                        <a:pt x="121582" y="421444"/>
                        <a:pt x="113591" y="438153"/>
                        <a:pt x="125022" y="403861"/>
                      </a:cubicBezTo>
                      <a:cubicBezTo>
                        <a:pt x="127783" y="359687"/>
                        <a:pt x="126401" y="315058"/>
                        <a:pt x="133304" y="271339"/>
                      </a:cubicBezTo>
                      <a:cubicBezTo>
                        <a:pt x="134856" y="261506"/>
                        <a:pt x="141428" y="251767"/>
                        <a:pt x="149869" y="246491"/>
                      </a:cubicBezTo>
                      <a:cubicBezTo>
                        <a:pt x="167887" y="235230"/>
                        <a:pt x="210317" y="228357"/>
                        <a:pt x="232696" y="221643"/>
                      </a:cubicBezTo>
                      <a:cubicBezTo>
                        <a:pt x="249421" y="216626"/>
                        <a:pt x="265826" y="210600"/>
                        <a:pt x="282391" y="205078"/>
                      </a:cubicBezTo>
                      <a:lnTo>
                        <a:pt x="307239" y="196796"/>
                      </a:lnTo>
                      <a:cubicBezTo>
                        <a:pt x="312761" y="191274"/>
                        <a:pt x="317108" y="184248"/>
                        <a:pt x="323804" y="180230"/>
                      </a:cubicBezTo>
                      <a:cubicBezTo>
                        <a:pt x="332826" y="174817"/>
                        <a:pt x="374897" y="165632"/>
                        <a:pt x="381782" y="163665"/>
                      </a:cubicBezTo>
                      <a:cubicBezTo>
                        <a:pt x="464948" y="139903"/>
                        <a:pt x="336202" y="172991"/>
                        <a:pt x="439761" y="147100"/>
                      </a:cubicBezTo>
                      <a:cubicBezTo>
                        <a:pt x="445283" y="138817"/>
                        <a:pt x="455499" y="132172"/>
                        <a:pt x="456326" y="122252"/>
                      </a:cubicBezTo>
                      <a:cubicBezTo>
                        <a:pt x="460024" y="77871"/>
                        <a:pt x="451428" y="57864"/>
                        <a:pt x="439761" y="22861"/>
                      </a:cubicBezTo>
                      <a:cubicBezTo>
                        <a:pt x="505199" y="-9858"/>
                        <a:pt x="476756" y="-2618"/>
                        <a:pt x="597130" y="14578"/>
                      </a:cubicBezTo>
                      <a:cubicBezTo>
                        <a:pt x="614416" y="17047"/>
                        <a:pt x="646826" y="31143"/>
                        <a:pt x="646826" y="31143"/>
                      </a:cubicBezTo>
                      <a:cubicBezTo>
                        <a:pt x="666449" y="50767"/>
                        <a:pt x="684987" y="71472"/>
                        <a:pt x="713087" y="80839"/>
                      </a:cubicBezTo>
                      <a:lnTo>
                        <a:pt x="762782" y="97404"/>
                      </a:lnTo>
                      <a:lnTo>
                        <a:pt x="787630" y="105687"/>
                      </a:lnTo>
                      <a:lnTo>
                        <a:pt x="812478" y="113969"/>
                      </a:lnTo>
                      <a:cubicBezTo>
                        <a:pt x="820761" y="119491"/>
                        <a:pt x="828422" y="126083"/>
                        <a:pt x="837326" y="130535"/>
                      </a:cubicBezTo>
                      <a:cubicBezTo>
                        <a:pt x="845135" y="134439"/>
                        <a:pt x="854068" y="135575"/>
                        <a:pt x="862174" y="138817"/>
                      </a:cubicBezTo>
                      <a:cubicBezTo>
                        <a:pt x="867906" y="141110"/>
                        <a:pt x="910489" y="134676"/>
                        <a:pt x="911869" y="138817"/>
                      </a:cubicBezTo>
                      <a:close/>
                    </a:path>
                  </a:pathLst>
                </a:custGeom>
                <a:solidFill>
                  <a:srgbClr val="EF2E29"/>
                </a:solidFill>
                <a:ln w="28575">
                  <a:solidFill>
                    <a:srgbClr val="EF2E29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Forma libre 43"/>
                <p:cNvSpPr/>
                <p:nvPr/>
              </p:nvSpPr>
              <p:spPr>
                <a:xfrm>
                  <a:off x="4381546" y="3298468"/>
                  <a:ext cx="514490" cy="488675"/>
                </a:xfrm>
                <a:custGeom>
                  <a:avLst/>
                  <a:gdLst>
                    <a:gd name="connsiteX0" fmla="*/ 381000 w 514491"/>
                    <a:gd name="connsiteY0" fmla="*/ 173934 h 488674"/>
                    <a:gd name="connsiteX1" fmla="*/ 389282 w 514491"/>
                    <a:gd name="connsiteY1" fmla="*/ 215348 h 488674"/>
                    <a:gd name="connsiteX2" fmla="*/ 414130 w 514491"/>
                    <a:gd name="connsiteY2" fmla="*/ 223630 h 488674"/>
                    <a:gd name="connsiteX3" fmla="*/ 430695 w 514491"/>
                    <a:gd name="connsiteY3" fmla="*/ 248478 h 488674"/>
                    <a:gd name="connsiteX4" fmla="*/ 455543 w 514491"/>
                    <a:gd name="connsiteY4" fmla="*/ 298174 h 488674"/>
                    <a:gd name="connsiteX5" fmla="*/ 505239 w 514491"/>
                    <a:gd name="connsiteY5" fmla="*/ 314739 h 488674"/>
                    <a:gd name="connsiteX6" fmla="*/ 505239 w 514491"/>
                    <a:gd name="connsiteY6" fmla="*/ 231913 h 488674"/>
                    <a:gd name="connsiteX7" fmla="*/ 480391 w 514491"/>
                    <a:gd name="connsiteY7" fmla="*/ 173934 h 488674"/>
                    <a:gd name="connsiteX8" fmla="*/ 455543 w 514491"/>
                    <a:gd name="connsiteY8" fmla="*/ 132521 h 488674"/>
                    <a:gd name="connsiteX9" fmla="*/ 438978 w 514491"/>
                    <a:gd name="connsiteY9" fmla="*/ 149087 h 488674"/>
                    <a:gd name="connsiteX10" fmla="*/ 405848 w 514491"/>
                    <a:gd name="connsiteY10" fmla="*/ 107674 h 488674"/>
                    <a:gd name="connsiteX11" fmla="*/ 397565 w 514491"/>
                    <a:gd name="connsiteY11" fmla="*/ 82826 h 488674"/>
                    <a:gd name="connsiteX12" fmla="*/ 372717 w 514491"/>
                    <a:gd name="connsiteY12" fmla="*/ 66261 h 488674"/>
                    <a:gd name="connsiteX13" fmla="*/ 347869 w 514491"/>
                    <a:gd name="connsiteY13" fmla="*/ 82826 h 488674"/>
                    <a:gd name="connsiteX14" fmla="*/ 306456 w 514491"/>
                    <a:gd name="connsiteY14" fmla="*/ 140804 h 488674"/>
                    <a:gd name="connsiteX15" fmla="*/ 265043 w 514491"/>
                    <a:gd name="connsiteY15" fmla="*/ 74543 h 488674"/>
                    <a:gd name="connsiteX16" fmla="*/ 223630 w 514491"/>
                    <a:gd name="connsiteY16" fmla="*/ 24848 h 488674"/>
                    <a:gd name="connsiteX17" fmla="*/ 207065 w 514491"/>
                    <a:gd name="connsiteY17" fmla="*/ 0 h 488674"/>
                    <a:gd name="connsiteX18" fmla="*/ 140804 w 514491"/>
                    <a:gd name="connsiteY18" fmla="*/ 8282 h 488674"/>
                    <a:gd name="connsiteX19" fmla="*/ 115956 w 514491"/>
                    <a:gd name="connsiteY19" fmla="*/ 16565 h 488674"/>
                    <a:gd name="connsiteX20" fmla="*/ 107674 w 514491"/>
                    <a:gd name="connsiteY20" fmla="*/ 41413 h 488674"/>
                    <a:gd name="connsiteX21" fmla="*/ 99391 w 514491"/>
                    <a:gd name="connsiteY21" fmla="*/ 132521 h 488674"/>
                    <a:gd name="connsiteX22" fmla="*/ 91108 w 514491"/>
                    <a:gd name="connsiteY22" fmla="*/ 157369 h 488674"/>
                    <a:gd name="connsiteX23" fmla="*/ 82826 w 514491"/>
                    <a:gd name="connsiteY23" fmla="*/ 190500 h 488674"/>
                    <a:gd name="connsiteX24" fmla="*/ 66261 w 514491"/>
                    <a:gd name="connsiteY24" fmla="*/ 240195 h 488674"/>
                    <a:gd name="connsiteX25" fmla="*/ 33130 w 514491"/>
                    <a:gd name="connsiteY25" fmla="*/ 281608 h 488674"/>
                    <a:gd name="connsiteX26" fmla="*/ 0 w 514491"/>
                    <a:gd name="connsiteY26" fmla="*/ 356152 h 488674"/>
                    <a:gd name="connsiteX27" fmla="*/ 8282 w 514491"/>
                    <a:gd name="connsiteY27" fmla="*/ 381000 h 488674"/>
                    <a:gd name="connsiteX28" fmla="*/ 24848 w 514491"/>
                    <a:gd name="connsiteY28" fmla="*/ 472108 h 488674"/>
                    <a:gd name="connsiteX29" fmla="*/ 41413 w 514491"/>
                    <a:gd name="connsiteY29" fmla="*/ 488674 h 488674"/>
                    <a:gd name="connsiteX30" fmla="*/ 82826 w 514491"/>
                    <a:gd name="connsiteY30" fmla="*/ 455543 h 488674"/>
                    <a:gd name="connsiteX31" fmla="*/ 132521 w 514491"/>
                    <a:gd name="connsiteY31" fmla="*/ 438978 h 488674"/>
                    <a:gd name="connsiteX32" fmla="*/ 149087 w 514491"/>
                    <a:gd name="connsiteY32" fmla="*/ 422413 h 488674"/>
                    <a:gd name="connsiteX33" fmla="*/ 198782 w 514491"/>
                    <a:gd name="connsiteY33" fmla="*/ 405848 h 488674"/>
                    <a:gd name="connsiteX34" fmla="*/ 273326 w 514491"/>
                    <a:gd name="connsiteY34" fmla="*/ 389282 h 488674"/>
                    <a:gd name="connsiteX35" fmla="*/ 298174 w 514491"/>
                    <a:gd name="connsiteY35" fmla="*/ 372717 h 488674"/>
                    <a:gd name="connsiteX36" fmla="*/ 331304 w 514491"/>
                    <a:gd name="connsiteY36" fmla="*/ 323021 h 488674"/>
                    <a:gd name="connsiteX37" fmla="*/ 323021 w 514491"/>
                    <a:gd name="connsiteY37" fmla="*/ 273326 h 488674"/>
                    <a:gd name="connsiteX38" fmla="*/ 323021 w 514491"/>
                    <a:gd name="connsiteY38" fmla="*/ 223630 h 488674"/>
                    <a:gd name="connsiteX39" fmla="*/ 347869 w 514491"/>
                    <a:gd name="connsiteY39" fmla="*/ 215348 h 488674"/>
                    <a:gd name="connsiteX40" fmla="*/ 381000 w 514491"/>
                    <a:gd name="connsiteY40" fmla="*/ 173934 h 488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514491" h="488674">
                      <a:moveTo>
                        <a:pt x="381000" y="173934"/>
                      </a:moveTo>
                      <a:cubicBezTo>
                        <a:pt x="387902" y="173934"/>
                        <a:pt x="381473" y="203634"/>
                        <a:pt x="389282" y="215348"/>
                      </a:cubicBezTo>
                      <a:cubicBezTo>
                        <a:pt x="394125" y="222612"/>
                        <a:pt x="407312" y="218176"/>
                        <a:pt x="414130" y="223630"/>
                      </a:cubicBezTo>
                      <a:cubicBezTo>
                        <a:pt x="421903" y="229848"/>
                        <a:pt x="426243" y="239574"/>
                        <a:pt x="430695" y="248478"/>
                      </a:cubicBezTo>
                      <a:cubicBezTo>
                        <a:pt x="438490" y="264067"/>
                        <a:pt x="438281" y="287385"/>
                        <a:pt x="455543" y="298174"/>
                      </a:cubicBezTo>
                      <a:cubicBezTo>
                        <a:pt x="470350" y="307428"/>
                        <a:pt x="505239" y="314739"/>
                        <a:pt x="505239" y="314739"/>
                      </a:cubicBezTo>
                      <a:cubicBezTo>
                        <a:pt x="519221" y="272790"/>
                        <a:pt x="515813" y="295360"/>
                        <a:pt x="505239" y="231913"/>
                      </a:cubicBezTo>
                      <a:cubicBezTo>
                        <a:pt x="497388" y="184806"/>
                        <a:pt x="505821" y="199366"/>
                        <a:pt x="480391" y="173934"/>
                      </a:cubicBezTo>
                      <a:cubicBezTo>
                        <a:pt x="478113" y="167101"/>
                        <a:pt x="470701" y="132521"/>
                        <a:pt x="455543" y="132521"/>
                      </a:cubicBezTo>
                      <a:cubicBezTo>
                        <a:pt x="447734" y="132521"/>
                        <a:pt x="444500" y="143565"/>
                        <a:pt x="438978" y="149087"/>
                      </a:cubicBezTo>
                      <a:cubicBezTo>
                        <a:pt x="423572" y="133680"/>
                        <a:pt x="416296" y="128569"/>
                        <a:pt x="405848" y="107674"/>
                      </a:cubicBezTo>
                      <a:cubicBezTo>
                        <a:pt x="401943" y="99865"/>
                        <a:pt x="403019" y="89644"/>
                        <a:pt x="397565" y="82826"/>
                      </a:cubicBezTo>
                      <a:cubicBezTo>
                        <a:pt x="391346" y="75053"/>
                        <a:pt x="381000" y="71783"/>
                        <a:pt x="372717" y="66261"/>
                      </a:cubicBezTo>
                      <a:cubicBezTo>
                        <a:pt x="364434" y="71783"/>
                        <a:pt x="353145" y="74385"/>
                        <a:pt x="347869" y="82826"/>
                      </a:cubicBezTo>
                      <a:cubicBezTo>
                        <a:pt x="307182" y="147924"/>
                        <a:pt x="358550" y="123439"/>
                        <a:pt x="306456" y="140804"/>
                      </a:cubicBezTo>
                      <a:cubicBezTo>
                        <a:pt x="246851" y="101068"/>
                        <a:pt x="320238" y="157337"/>
                        <a:pt x="265043" y="74543"/>
                      </a:cubicBezTo>
                      <a:cubicBezTo>
                        <a:pt x="223915" y="12850"/>
                        <a:pt x="276775" y="88621"/>
                        <a:pt x="223630" y="24848"/>
                      </a:cubicBezTo>
                      <a:cubicBezTo>
                        <a:pt x="217257" y="17201"/>
                        <a:pt x="212587" y="8283"/>
                        <a:pt x="207065" y="0"/>
                      </a:cubicBezTo>
                      <a:cubicBezTo>
                        <a:pt x="184978" y="2761"/>
                        <a:pt x="162704" y="4300"/>
                        <a:pt x="140804" y="8282"/>
                      </a:cubicBezTo>
                      <a:cubicBezTo>
                        <a:pt x="132214" y="9844"/>
                        <a:pt x="122129" y="10391"/>
                        <a:pt x="115956" y="16565"/>
                      </a:cubicBezTo>
                      <a:cubicBezTo>
                        <a:pt x="109783" y="22739"/>
                        <a:pt x="110435" y="33130"/>
                        <a:pt x="107674" y="41413"/>
                      </a:cubicBezTo>
                      <a:cubicBezTo>
                        <a:pt x="104913" y="71782"/>
                        <a:pt x="103704" y="102333"/>
                        <a:pt x="99391" y="132521"/>
                      </a:cubicBezTo>
                      <a:cubicBezTo>
                        <a:pt x="98156" y="141164"/>
                        <a:pt x="93506" y="148974"/>
                        <a:pt x="91108" y="157369"/>
                      </a:cubicBezTo>
                      <a:cubicBezTo>
                        <a:pt x="87981" y="168315"/>
                        <a:pt x="86097" y="179597"/>
                        <a:pt x="82826" y="190500"/>
                      </a:cubicBezTo>
                      <a:cubicBezTo>
                        <a:pt x="77809" y="207225"/>
                        <a:pt x="78608" y="227848"/>
                        <a:pt x="66261" y="240195"/>
                      </a:cubicBezTo>
                      <a:cubicBezTo>
                        <a:pt x="42656" y="263800"/>
                        <a:pt x="54027" y="250263"/>
                        <a:pt x="33130" y="281608"/>
                      </a:cubicBezTo>
                      <a:cubicBezTo>
                        <a:pt x="13417" y="340748"/>
                        <a:pt x="26251" y="316775"/>
                        <a:pt x="0" y="356152"/>
                      </a:cubicBezTo>
                      <a:cubicBezTo>
                        <a:pt x="2761" y="364435"/>
                        <a:pt x="6720" y="372410"/>
                        <a:pt x="8282" y="381000"/>
                      </a:cubicBezTo>
                      <a:cubicBezTo>
                        <a:pt x="10169" y="391381"/>
                        <a:pt x="12459" y="451460"/>
                        <a:pt x="24848" y="472108"/>
                      </a:cubicBezTo>
                      <a:cubicBezTo>
                        <a:pt x="28866" y="478804"/>
                        <a:pt x="35891" y="483152"/>
                        <a:pt x="41413" y="488674"/>
                      </a:cubicBezTo>
                      <a:cubicBezTo>
                        <a:pt x="55182" y="474904"/>
                        <a:pt x="64017" y="463903"/>
                        <a:pt x="82826" y="455543"/>
                      </a:cubicBezTo>
                      <a:cubicBezTo>
                        <a:pt x="98782" y="448451"/>
                        <a:pt x="132521" y="438978"/>
                        <a:pt x="132521" y="438978"/>
                      </a:cubicBezTo>
                      <a:cubicBezTo>
                        <a:pt x="138043" y="433456"/>
                        <a:pt x="142102" y="425905"/>
                        <a:pt x="149087" y="422413"/>
                      </a:cubicBezTo>
                      <a:cubicBezTo>
                        <a:pt x="164705" y="414604"/>
                        <a:pt x="182217" y="411370"/>
                        <a:pt x="198782" y="405848"/>
                      </a:cubicBezTo>
                      <a:cubicBezTo>
                        <a:pt x="239564" y="392254"/>
                        <a:pt x="215014" y="399001"/>
                        <a:pt x="273326" y="389282"/>
                      </a:cubicBezTo>
                      <a:cubicBezTo>
                        <a:pt x="281609" y="383760"/>
                        <a:pt x="291619" y="380209"/>
                        <a:pt x="298174" y="372717"/>
                      </a:cubicBezTo>
                      <a:cubicBezTo>
                        <a:pt x="311284" y="357734"/>
                        <a:pt x="331304" y="323021"/>
                        <a:pt x="331304" y="323021"/>
                      </a:cubicBezTo>
                      <a:cubicBezTo>
                        <a:pt x="328543" y="306456"/>
                        <a:pt x="326664" y="289720"/>
                        <a:pt x="323021" y="273326"/>
                      </a:cubicBezTo>
                      <a:cubicBezTo>
                        <a:pt x="319006" y="255256"/>
                        <a:pt x="304951" y="241700"/>
                        <a:pt x="323021" y="223630"/>
                      </a:cubicBezTo>
                      <a:cubicBezTo>
                        <a:pt x="329194" y="217457"/>
                        <a:pt x="339586" y="218109"/>
                        <a:pt x="347869" y="215348"/>
                      </a:cubicBezTo>
                      <a:cubicBezTo>
                        <a:pt x="366387" y="196830"/>
                        <a:pt x="374098" y="173934"/>
                        <a:pt x="381000" y="173934"/>
                      </a:cubicBezTo>
                      <a:close/>
                    </a:path>
                  </a:pathLst>
                </a:custGeom>
                <a:ln w="28575">
                  <a:solidFill>
                    <a:srgbClr val="8EB149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Forma libre 37"/>
                <p:cNvSpPr/>
                <p:nvPr/>
              </p:nvSpPr>
              <p:spPr>
                <a:xfrm>
                  <a:off x="3932137" y="2147185"/>
                  <a:ext cx="1005297" cy="869674"/>
                </a:xfrm>
                <a:custGeom>
                  <a:avLst/>
                  <a:gdLst>
                    <a:gd name="connsiteX0" fmla="*/ 979495 w 1005298"/>
                    <a:gd name="connsiteY0" fmla="*/ 596348 h 869674"/>
                    <a:gd name="connsiteX1" fmla="*/ 996060 w 1005298"/>
                    <a:gd name="connsiteY1" fmla="*/ 637761 h 869674"/>
                    <a:gd name="connsiteX2" fmla="*/ 1004343 w 1005298"/>
                    <a:gd name="connsiteY2" fmla="*/ 662609 h 869674"/>
                    <a:gd name="connsiteX3" fmla="*/ 979495 w 1005298"/>
                    <a:gd name="connsiteY3" fmla="*/ 670891 h 869674"/>
                    <a:gd name="connsiteX4" fmla="*/ 962929 w 1005298"/>
                    <a:gd name="connsiteY4" fmla="*/ 687457 h 869674"/>
                    <a:gd name="connsiteX5" fmla="*/ 962929 w 1005298"/>
                    <a:gd name="connsiteY5" fmla="*/ 762000 h 869674"/>
                    <a:gd name="connsiteX6" fmla="*/ 938082 w 1005298"/>
                    <a:gd name="connsiteY6" fmla="*/ 770283 h 869674"/>
                    <a:gd name="connsiteX7" fmla="*/ 946364 w 1005298"/>
                    <a:gd name="connsiteY7" fmla="*/ 819978 h 869674"/>
                    <a:gd name="connsiteX8" fmla="*/ 921516 w 1005298"/>
                    <a:gd name="connsiteY8" fmla="*/ 861391 h 869674"/>
                    <a:gd name="connsiteX9" fmla="*/ 896669 w 1005298"/>
                    <a:gd name="connsiteY9" fmla="*/ 869674 h 869674"/>
                    <a:gd name="connsiteX10" fmla="*/ 822125 w 1005298"/>
                    <a:gd name="connsiteY10" fmla="*/ 836544 h 869674"/>
                    <a:gd name="connsiteX11" fmla="*/ 780712 w 1005298"/>
                    <a:gd name="connsiteY11" fmla="*/ 795131 h 869674"/>
                    <a:gd name="connsiteX12" fmla="*/ 764147 w 1005298"/>
                    <a:gd name="connsiteY12" fmla="*/ 778565 h 869674"/>
                    <a:gd name="connsiteX13" fmla="*/ 739299 w 1005298"/>
                    <a:gd name="connsiteY13" fmla="*/ 786848 h 869674"/>
                    <a:gd name="connsiteX14" fmla="*/ 714451 w 1005298"/>
                    <a:gd name="connsiteY14" fmla="*/ 811696 h 869674"/>
                    <a:gd name="connsiteX15" fmla="*/ 664756 w 1005298"/>
                    <a:gd name="connsiteY15" fmla="*/ 795131 h 869674"/>
                    <a:gd name="connsiteX16" fmla="*/ 631625 w 1005298"/>
                    <a:gd name="connsiteY16" fmla="*/ 803413 h 869674"/>
                    <a:gd name="connsiteX17" fmla="*/ 606777 w 1005298"/>
                    <a:gd name="connsiteY17" fmla="*/ 819978 h 869674"/>
                    <a:gd name="connsiteX18" fmla="*/ 581929 w 1005298"/>
                    <a:gd name="connsiteY18" fmla="*/ 803413 h 869674"/>
                    <a:gd name="connsiteX19" fmla="*/ 557082 w 1005298"/>
                    <a:gd name="connsiteY19" fmla="*/ 795131 h 869674"/>
                    <a:gd name="connsiteX20" fmla="*/ 499103 w 1005298"/>
                    <a:gd name="connsiteY20" fmla="*/ 778565 h 869674"/>
                    <a:gd name="connsiteX21" fmla="*/ 474256 w 1005298"/>
                    <a:gd name="connsiteY21" fmla="*/ 762000 h 869674"/>
                    <a:gd name="connsiteX22" fmla="*/ 424560 w 1005298"/>
                    <a:gd name="connsiteY22" fmla="*/ 770283 h 869674"/>
                    <a:gd name="connsiteX23" fmla="*/ 399712 w 1005298"/>
                    <a:gd name="connsiteY23" fmla="*/ 786848 h 869674"/>
                    <a:gd name="connsiteX24" fmla="*/ 350016 w 1005298"/>
                    <a:gd name="connsiteY24" fmla="*/ 770283 h 869674"/>
                    <a:gd name="connsiteX25" fmla="*/ 300321 w 1005298"/>
                    <a:gd name="connsiteY25" fmla="*/ 753717 h 869674"/>
                    <a:gd name="connsiteX26" fmla="*/ 275473 w 1005298"/>
                    <a:gd name="connsiteY26" fmla="*/ 745435 h 869674"/>
                    <a:gd name="connsiteX27" fmla="*/ 217495 w 1005298"/>
                    <a:gd name="connsiteY27" fmla="*/ 737152 h 869674"/>
                    <a:gd name="connsiteX28" fmla="*/ 192647 w 1005298"/>
                    <a:gd name="connsiteY28" fmla="*/ 728870 h 869674"/>
                    <a:gd name="connsiteX29" fmla="*/ 192647 w 1005298"/>
                    <a:gd name="connsiteY29" fmla="*/ 679174 h 869674"/>
                    <a:gd name="connsiteX30" fmla="*/ 217495 w 1005298"/>
                    <a:gd name="connsiteY30" fmla="*/ 662609 h 869674"/>
                    <a:gd name="connsiteX31" fmla="*/ 234060 w 1005298"/>
                    <a:gd name="connsiteY31" fmla="*/ 571500 h 869674"/>
                    <a:gd name="connsiteX32" fmla="*/ 242343 w 1005298"/>
                    <a:gd name="connsiteY32" fmla="*/ 546652 h 869674"/>
                    <a:gd name="connsiteX33" fmla="*/ 234060 w 1005298"/>
                    <a:gd name="connsiteY33" fmla="*/ 505239 h 869674"/>
                    <a:gd name="connsiteX34" fmla="*/ 159516 w 1005298"/>
                    <a:gd name="connsiteY34" fmla="*/ 530087 h 869674"/>
                    <a:gd name="connsiteX35" fmla="*/ 76690 w 1005298"/>
                    <a:gd name="connsiteY35" fmla="*/ 521804 h 869674"/>
                    <a:gd name="connsiteX36" fmla="*/ 68408 w 1005298"/>
                    <a:gd name="connsiteY36" fmla="*/ 496957 h 869674"/>
                    <a:gd name="connsiteX37" fmla="*/ 43560 w 1005298"/>
                    <a:gd name="connsiteY37" fmla="*/ 488674 h 869674"/>
                    <a:gd name="connsiteX38" fmla="*/ 18712 w 1005298"/>
                    <a:gd name="connsiteY38" fmla="*/ 472109 h 869674"/>
                    <a:gd name="connsiteX39" fmla="*/ 10429 w 1005298"/>
                    <a:gd name="connsiteY39" fmla="*/ 347870 h 869674"/>
                    <a:gd name="connsiteX40" fmla="*/ 26995 w 1005298"/>
                    <a:gd name="connsiteY40" fmla="*/ 331304 h 869674"/>
                    <a:gd name="connsiteX41" fmla="*/ 76690 w 1005298"/>
                    <a:gd name="connsiteY41" fmla="*/ 323022 h 869674"/>
                    <a:gd name="connsiteX42" fmla="*/ 101538 w 1005298"/>
                    <a:gd name="connsiteY42" fmla="*/ 314739 h 869674"/>
                    <a:gd name="connsiteX43" fmla="*/ 134669 w 1005298"/>
                    <a:gd name="connsiteY43" fmla="*/ 281609 h 869674"/>
                    <a:gd name="connsiteX44" fmla="*/ 200929 w 1005298"/>
                    <a:gd name="connsiteY44" fmla="*/ 223631 h 869674"/>
                    <a:gd name="connsiteX45" fmla="*/ 242343 w 1005298"/>
                    <a:gd name="connsiteY45" fmla="*/ 198783 h 869674"/>
                    <a:gd name="connsiteX46" fmla="*/ 258908 w 1005298"/>
                    <a:gd name="connsiteY46" fmla="*/ 182217 h 869674"/>
                    <a:gd name="connsiteX47" fmla="*/ 283756 w 1005298"/>
                    <a:gd name="connsiteY47" fmla="*/ 165652 h 869674"/>
                    <a:gd name="connsiteX48" fmla="*/ 300321 w 1005298"/>
                    <a:gd name="connsiteY48" fmla="*/ 115957 h 869674"/>
                    <a:gd name="connsiteX49" fmla="*/ 308603 w 1005298"/>
                    <a:gd name="connsiteY49" fmla="*/ 91109 h 869674"/>
                    <a:gd name="connsiteX50" fmla="*/ 325169 w 1005298"/>
                    <a:gd name="connsiteY50" fmla="*/ 66261 h 869674"/>
                    <a:gd name="connsiteX51" fmla="*/ 333451 w 1005298"/>
                    <a:gd name="connsiteY51" fmla="*/ 41413 h 869674"/>
                    <a:gd name="connsiteX52" fmla="*/ 366582 w 1005298"/>
                    <a:gd name="connsiteY52" fmla="*/ 0 h 869674"/>
                    <a:gd name="connsiteX53" fmla="*/ 374864 w 1005298"/>
                    <a:gd name="connsiteY53" fmla="*/ 49696 h 869674"/>
                    <a:gd name="connsiteX54" fmla="*/ 391429 w 1005298"/>
                    <a:gd name="connsiteY54" fmla="*/ 99391 h 869674"/>
                    <a:gd name="connsiteX55" fmla="*/ 416277 w 1005298"/>
                    <a:gd name="connsiteY55" fmla="*/ 215348 h 869674"/>
                    <a:gd name="connsiteX56" fmla="*/ 432843 w 1005298"/>
                    <a:gd name="connsiteY56" fmla="*/ 265044 h 869674"/>
                    <a:gd name="connsiteX57" fmla="*/ 441125 w 1005298"/>
                    <a:gd name="connsiteY57" fmla="*/ 289891 h 869674"/>
                    <a:gd name="connsiteX58" fmla="*/ 449408 w 1005298"/>
                    <a:gd name="connsiteY58" fmla="*/ 347870 h 869674"/>
                    <a:gd name="connsiteX59" fmla="*/ 465973 w 1005298"/>
                    <a:gd name="connsiteY59" fmla="*/ 372717 h 869674"/>
                    <a:gd name="connsiteX60" fmla="*/ 515669 w 1005298"/>
                    <a:gd name="connsiteY60" fmla="*/ 364435 h 869674"/>
                    <a:gd name="connsiteX61" fmla="*/ 557082 w 1005298"/>
                    <a:gd name="connsiteY61" fmla="*/ 438978 h 869674"/>
                    <a:gd name="connsiteX62" fmla="*/ 598495 w 1005298"/>
                    <a:gd name="connsiteY62" fmla="*/ 472109 h 869674"/>
                    <a:gd name="connsiteX63" fmla="*/ 615060 w 1005298"/>
                    <a:gd name="connsiteY63" fmla="*/ 496957 h 869674"/>
                    <a:gd name="connsiteX64" fmla="*/ 697886 w 1005298"/>
                    <a:gd name="connsiteY64" fmla="*/ 521804 h 869674"/>
                    <a:gd name="connsiteX65" fmla="*/ 747582 w 1005298"/>
                    <a:gd name="connsiteY65" fmla="*/ 538370 h 869674"/>
                    <a:gd name="connsiteX66" fmla="*/ 772429 w 1005298"/>
                    <a:gd name="connsiteY66" fmla="*/ 546652 h 869674"/>
                    <a:gd name="connsiteX67" fmla="*/ 797277 w 1005298"/>
                    <a:gd name="connsiteY67" fmla="*/ 554935 h 869674"/>
                    <a:gd name="connsiteX68" fmla="*/ 838690 w 1005298"/>
                    <a:gd name="connsiteY68" fmla="*/ 579783 h 869674"/>
                    <a:gd name="connsiteX69" fmla="*/ 855256 w 1005298"/>
                    <a:gd name="connsiteY69" fmla="*/ 596348 h 869674"/>
                    <a:gd name="connsiteX70" fmla="*/ 979495 w 1005298"/>
                    <a:gd name="connsiteY70" fmla="*/ 596348 h 869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</a:cxnLst>
                  <a:rect l="l" t="t" r="r" b="b"/>
                  <a:pathLst>
                    <a:path w="1005298" h="869674">
                      <a:moveTo>
                        <a:pt x="979495" y="596348"/>
                      </a:moveTo>
                      <a:cubicBezTo>
                        <a:pt x="1002962" y="603250"/>
                        <a:pt x="990840" y="623840"/>
                        <a:pt x="996060" y="637761"/>
                      </a:cubicBezTo>
                      <a:cubicBezTo>
                        <a:pt x="999126" y="645936"/>
                        <a:pt x="1008248" y="654800"/>
                        <a:pt x="1004343" y="662609"/>
                      </a:cubicBezTo>
                      <a:cubicBezTo>
                        <a:pt x="1000439" y="670418"/>
                        <a:pt x="987778" y="668130"/>
                        <a:pt x="979495" y="670891"/>
                      </a:cubicBezTo>
                      <a:cubicBezTo>
                        <a:pt x="973973" y="676413"/>
                        <a:pt x="964033" y="679726"/>
                        <a:pt x="962929" y="687457"/>
                      </a:cubicBezTo>
                      <a:cubicBezTo>
                        <a:pt x="958417" y="719037"/>
                        <a:pt x="986778" y="732189"/>
                        <a:pt x="962929" y="762000"/>
                      </a:cubicBezTo>
                      <a:cubicBezTo>
                        <a:pt x="957475" y="768817"/>
                        <a:pt x="946364" y="767522"/>
                        <a:pt x="938082" y="770283"/>
                      </a:cubicBezTo>
                      <a:cubicBezTo>
                        <a:pt x="917263" y="832738"/>
                        <a:pt x="935660" y="755757"/>
                        <a:pt x="946364" y="819978"/>
                      </a:cubicBezTo>
                      <a:cubicBezTo>
                        <a:pt x="948734" y="834194"/>
                        <a:pt x="932520" y="854789"/>
                        <a:pt x="921516" y="861391"/>
                      </a:cubicBezTo>
                      <a:cubicBezTo>
                        <a:pt x="914030" y="865883"/>
                        <a:pt x="904951" y="866913"/>
                        <a:pt x="896669" y="869674"/>
                      </a:cubicBezTo>
                      <a:cubicBezTo>
                        <a:pt x="767867" y="853573"/>
                        <a:pt x="858580" y="885149"/>
                        <a:pt x="822125" y="836544"/>
                      </a:cubicBezTo>
                      <a:cubicBezTo>
                        <a:pt x="810411" y="820926"/>
                        <a:pt x="794516" y="808935"/>
                        <a:pt x="780712" y="795131"/>
                      </a:cubicBezTo>
                      <a:lnTo>
                        <a:pt x="764147" y="778565"/>
                      </a:lnTo>
                      <a:cubicBezTo>
                        <a:pt x="755864" y="781326"/>
                        <a:pt x="746563" y="782005"/>
                        <a:pt x="739299" y="786848"/>
                      </a:cubicBezTo>
                      <a:cubicBezTo>
                        <a:pt x="729553" y="793346"/>
                        <a:pt x="726093" y="810402"/>
                        <a:pt x="714451" y="811696"/>
                      </a:cubicBezTo>
                      <a:cubicBezTo>
                        <a:pt x="697097" y="813624"/>
                        <a:pt x="664756" y="795131"/>
                        <a:pt x="664756" y="795131"/>
                      </a:cubicBezTo>
                      <a:cubicBezTo>
                        <a:pt x="653712" y="797892"/>
                        <a:pt x="642088" y="798929"/>
                        <a:pt x="631625" y="803413"/>
                      </a:cubicBezTo>
                      <a:cubicBezTo>
                        <a:pt x="622475" y="807334"/>
                        <a:pt x="616731" y="819978"/>
                        <a:pt x="606777" y="819978"/>
                      </a:cubicBezTo>
                      <a:cubicBezTo>
                        <a:pt x="596823" y="819978"/>
                        <a:pt x="590833" y="807865"/>
                        <a:pt x="581929" y="803413"/>
                      </a:cubicBezTo>
                      <a:cubicBezTo>
                        <a:pt x="574120" y="799509"/>
                        <a:pt x="565476" y="797529"/>
                        <a:pt x="557082" y="795131"/>
                      </a:cubicBezTo>
                      <a:cubicBezTo>
                        <a:pt x="544697" y="791593"/>
                        <a:pt x="512343" y="785185"/>
                        <a:pt x="499103" y="778565"/>
                      </a:cubicBezTo>
                      <a:cubicBezTo>
                        <a:pt x="490200" y="774113"/>
                        <a:pt x="482538" y="767522"/>
                        <a:pt x="474256" y="762000"/>
                      </a:cubicBezTo>
                      <a:cubicBezTo>
                        <a:pt x="457691" y="764761"/>
                        <a:pt x="440492" y="764972"/>
                        <a:pt x="424560" y="770283"/>
                      </a:cubicBezTo>
                      <a:cubicBezTo>
                        <a:pt x="415116" y="773431"/>
                        <a:pt x="409666" y="786848"/>
                        <a:pt x="399712" y="786848"/>
                      </a:cubicBezTo>
                      <a:cubicBezTo>
                        <a:pt x="382251" y="786848"/>
                        <a:pt x="366581" y="775805"/>
                        <a:pt x="350016" y="770283"/>
                      </a:cubicBezTo>
                      <a:lnTo>
                        <a:pt x="300321" y="753717"/>
                      </a:lnTo>
                      <a:cubicBezTo>
                        <a:pt x="292038" y="750956"/>
                        <a:pt x="284116" y="746670"/>
                        <a:pt x="275473" y="745435"/>
                      </a:cubicBezTo>
                      <a:lnTo>
                        <a:pt x="217495" y="737152"/>
                      </a:lnTo>
                      <a:cubicBezTo>
                        <a:pt x="209212" y="734391"/>
                        <a:pt x="198821" y="735043"/>
                        <a:pt x="192647" y="728870"/>
                      </a:cubicBezTo>
                      <a:cubicBezTo>
                        <a:pt x="180376" y="716599"/>
                        <a:pt x="182830" y="691445"/>
                        <a:pt x="192647" y="679174"/>
                      </a:cubicBezTo>
                      <a:cubicBezTo>
                        <a:pt x="198866" y="671401"/>
                        <a:pt x="209212" y="668131"/>
                        <a:pt x="217495" y="662609"/>
                      </a:cubicBezTo>
                      <a:cubicBezTo>
                        <a:pt x="236490" y="605621"/>
                        <a:pt x="215327" y="674528"/>
                        <a:pt x="234060" y="571500"/>
                      </a:cubicBezTo>
                      <a:cubicBezTo>
                        <a:pt x="235622" y="562910"/>
                        <a:pt x="239582" y="554935"/>
                        <a:pt x="242343" y="546652"/>
                      </a:cubicBezTo>
                      <a:cubicBezTo>
                        <a:pt x="239582" y="532848"/>
                        <a:pt x="246652" y="511535"/>
                        <a:pt x="234060" y="505239"/>
                      </a:cubicBezTo>
                      <a:cubicBezTo>
                        <a:pt x="196514" y="486466"/>
                        <a:pt x="178622" y="510982"/>
                        <a:pt x="159516" y="530087"/>
                      </a:cubicBezTo>
                      <a:cubicBezTo>
                        <a:pt x="131907" y="527326"/>
                        <a:pt x="102766" y="531286"/>
                        <a:pt x="76690" y="521804"/>
                      </a:cubicBezTo>
                      <a:cubicBezTo>
                        <a:pt x="68485" y="518820"/>
                        <a:pt x="74581" y="503130"/>
                        <a:pt x="68408" y="496957"/>
                      </a:cubicBezTo>
                      <a:cubicBezTo>
                        <a:pt x="62234" y="490783"/>
                        <a:pt x="51369" y="492579"/>
                        <a:pt x="43560" y="488674"/>
                      </a:cubicBezTo>
                      <a:cubicBezTo>
                        <a:pt x="34656" y="484222"/>
                        <a:pt x="26995" y="477631"/>
                        <a:pt x="18712" y="472109"/>
                      </a:cubicBezTo>
                      <a:cubicBezTo>
                        <a:pt x="-53" y="415812"/>
                        <a:pt x="-7950" y="415260"/>
                        <a:pt x="10429" y="347870"/>
                      </a:cubicBezTo>
                      <a:cubicBezTo>
                        <a:pt x="12484" y="340336"/>
                        <a:pt x="19683" y="334046"/>
                        <a:pt x="26995" y="331304"/>
                      </a:cubicBezTo>
                      <a:cubicBezTo>
                        <a:pt x="42719" y="325407"/>
                        <a:pt x="60125" y="325783"/>
                        <a:pt x="76690" y="323022"/>
                      </a:cubicBezTo>
                      <a:cubicBezTo>
                        <a:pt x="84973" y="320261"/>
                        <a:pt x="95364" y="320913"/>
                        <a:pt x="101538" y="314739"/>
                      </a:cubicBezTo>
                      <a:cubicBezTo>
                        <a:pt x="145711" y="270566"/>
                        <a:pt x="68410" y="303694"/>
                        <a:pt x="134669" y="281609"/>
                      </a:cubicBezTo>
                      <a:cubicBezTo>
                        <a:pt x="181602" y="211208"/>
                        <a:pt x="104302" y="320258"/>
                        <a:pt x="200929" y="223631"/>
                      </a:cubicBezTo>
                      <a:cubicBezTo>
                        <a:pt x="223668" y="200892"/>
                        <a:pt x="210086" y="209534"/>
                        <a:pt x="242343" y="198783"/>
                      </a:cubicBezTo>
                      <a:cubicBezTo>
                        <a:pt x="247865" y="193261"/>
                        <a:pt x="252810" y="187095"/>
                        <a:pt x="258908" y="182217"/>
                      </a:cubicBezTo>
                      <a:cubicBezTo>
                        <a:pt x="266681" y="175998"/>
                        <a:pt x="278480" y="174093"/>
                        <a:pt x="283756" y="165652"/>
                      </a:cubicBezTo>
                      <a:cubicBezTo>
                        <a:pt x="293010" y="150845"/>
                        <a:pt x="294799" y="132522"/>
                        <a:pt x="300321" y="115957"/>
                      </a:cubicBezTo>
                      <a:cubicBezTo>
                        <a:pt x="303082" y="107674"/>
                        <a:pt x="303760" y="98373"/>
                        <a:pt x="308603" y="91109"/>
                      </a:cubicBezTo>
                      <a:lnTo>
                        <a:pt x="325169" y="66261"/>
                      </a:lnTo>
                      <a:cubicBezTo>
                        <a:pt x="327930" y="57978"/>
                        <a:pt x="327997" y="48231"/>
                        <a:pt x="333451" y="41413"/>
                      </a:cubicBezTo>
                      <a:cubicBezTo>
                        <a:pt x="376269" y="-12110"/>
                        <a:pt x="345762" y="62459"/>
                        <a:pt x="366582" y="0"/>
                      </a:cubicBezTo>
                      <a:cubicBezTo>
                        <a:pt x="369343" y="16565"/>
                        <a:pt x="370791" y="33404"/>
                        <a:pt x="374864" y="49696"/>
                      </a:cubicBezTo>
                      <a:cubicBezTo>
                        <a:pt x="379099" y="66636"/>
                        <a:pt x="391429" y="99391"/>
                        <a:pt x="391429" y="99391"/>
                      </a:cubicBezTo>
                      <a:cubicBezTo>
                        <a:pt x="401878" y="182976"/>
                        <a:pt x="392674" y="144538"/>
                        <a:pt x="416277" y="215348"/>
                      </a:cubicBezTo>
                      <a:lnTo>
                        <a:pt x="432843" y="265044"/>
                      </a:lnTo>
                      <a:lnTo>
                        <a:pt x="441125" y="289891"/>
                      </a:lnTo>
                      <a:cubicBezTo>
                        <a:pt x="443886" y="309217"/>
                        <a:pt x="443798" y="329171"/>
                        <a:pt x="449408" y="347870"/>
                      </a:cubicBezTo>
                      <a:cubicBezTo>
                        <a:pt x="452268" y="357404"/>
                        <a:pt x="456316" y="370303"/>
                        <a:pt x="465973" y="372717"/>
                      </a:cubicBezTo>
                      <a:cubicBezTo>
                        <a:pt x="482265" y="376790"/>
                        <a:pt x="499104" y="367196"/>
                        <a:pt x="515669" y="364435"/>
                      </a:cubicBezTo>
                      <a:cubicBezTo>
                        <a:pt x="577897" y="379991"/>
                        <a:pt x="532715" y="357754"/>
                        <a:pt x="557082" y="438978"/>
                      </a:cubicBezTo>
                      <a:cubicBezTo>
                        <a:pt x="560033" y="448815"/>
                        <a:pt x="593476" y="468763"/>
                        <a:pt x="598495" y="472109"/>
                      </a:cubicBezTo>
                      <a:cubicBezTo>
                        <a:pt x="604017" y="480392"/>
                        <a:pt x="606619" y="491681"/>
                        <a:pt x="615060" y="496957"/>
                      </a:cubicBezTo>
                      <a:cubicBezTo>
                        <a:pt x="633084" y="508222"/>
                        <a:pt x="675503" y="515089"/>
                        <a:pt x="697886" y="521804"/>
                      </a:cubicBezTo>
                      <a:cubicBezTo>
                        <a:pt x="714611" y="526822"/>
                        <a:pt x="731017" y="532848"/>
                        <a:pt x="747582" y="538370"/>
                      </a:cubicBezTo>
                      <a:lnTo>
                        <a:pt x="772429" y="546652"/>
                      </a:lnTo>
                      <a:lnTo>
                        <a:pt x="797277" y="554935"/>
                      </a:lnTo>
                      <a:cubicBezTo>
                        <a:pt x="839252" y="596908"/>
                        <a:pt x="784930" y="547526"/>
                        <a:pt x="838690" y="579783"/>
                      </a:cubicBezTo>
                      <a:cubicBezTo>
                        <a:pt x="845386" y="583801"/>
                        <a:pt x="848271" y="592856"/>
                        <a:pt x="855256" y="596348"/>
                      </a:cubicBezTo>
                      <a:cubicBezTo>
                        <a:pt x="898863" y="618151"/>
                        <a:pt x="956028" y="589446"/>
                        <a:pt x="979495" y="596348"/>
                      </a:cubicBezTo>
                      <a:close/>
                    </a:path>
                  </a:pathLst>
                </a:custGeom>
                <a:ln w="28575">
                  <a:solidFill>
                    <a:srgbClr val="8EB149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Forma libre 39"/>
                <p:cNvSpPr/>
                <p:nvPr/>
              </p:nvSpPr>
              <p:spPr>
                <a:xfrm>
                  <a:off x="4356697" y="2942240"/>
                  <a:ext cx="397564" cy="381606"/>
                </a:xfrm>
                <a:custGeom>
                  <a:avLst/>
                  <a:gdLst>
                    <a:gd name="connsiteX0" fmla="*/ 331304 w 397565"/>
                    <a:gd name="connsiteY0" fmla="*/ 76 h 381606"/>
                    <a:gd name="connsiteX1" fmla="*/ 372717 w 397565"/>
                    <a:gd name="connsiteY1" fmla="*/ 33206 h 381606"/>
                    <a:gd name="connsiteX2" fmla="*/ 381000 w 397565"/>
                    <a:gd name="connsiteY2" fmla="*/ 58054 h 381606"/>
                    <a:gd name="connsiteX3" fmla="*/ 397565 w 397565"/>
                    <a:gd name="connsiteY3" fmla="*/ 82902 h 381606"/>
                    <a:gd name="connsiteX4" fmla="*/ 347869 w 397565"/>
                    <a:gd name="connsiteY4" fmla="*/ 116032 h 381606"/>
                    <a:gd name="connsiteX5" fmla="*/ 323022 w 397565"/>
                    <a:gd name="connsiteY5" fmla="*/ 132597 h 381606"/>
                    <a:gd name="connsiteX6" fmla="*/ 281609 w 397565"/>
                    <a:gd name="connsiteY6" fmla="*/ 198858 h 381606"/>
                    <a:gd name="connsiteX7" fmla="*/ 248478 w 397565"/>
                    <a:gd name="connsiteY7" fmla="*/ 231989 h 381606"/>
                    <a:gd name="connsiteX8" fmla="*/ 215348 w 397565"/>
                    <a:gd name="connsiteY8" fmla="*/ 265119 h 381606"/>
                    <a:gd name="connsiteX9" fmla="*/ 207065 w 397565"/>
                    <a:gd name="connsiteY9" fmla="*/ 289967 h 381606"/>
                    <a:gd name="connsiteX10" fmla="*/ 190500 w 397565"/>
                    <a:gd name="connsiteY10" fmla="*/ 314815 h 381606"/>
                    <a:gd name="connsiteX11" fmla="*/ 182217 w 397565"/>
                    <a:gd name="connsiteY11" fmla="*/ 339662 h 381606"/>
                    <a:gd name="connsiteX12" fmla="*/ 140804 w 397565"/>
                    <a:gd name="connsiteY12" fmla="*/ 364510 h 381606"/>
                    <a:gd name="connsiteX13" fmla="*/ 124239 w 397565"/>
                    <a:gd name="connsiteY13" fmla="*/ 381076 h 381606"/>
                    <a:gd name="connsiteX14" fmla="*/ 82826 w 397565"/>
                    <a:gd name="connsiteY14" fmla="*/ 347945 h 381606"/>
                    <a:gd name="connsiteX15" fmla="*/ 74543 w 397565"/>
                    <a:gd name="connsiteY15" fmla="*/ 323097 h 381606"/>
                    <a:gd name="connsiteX16" fmla="*/ 49696 w 397565"/>
                    <a:gd name="connsiteY16" fmla="*/ 298249 h 381606"/>
                    <a:gd name="connsiteX17" fmla="*/ 33130 w 397565"/>
                    <a:gd name="connsiteY17" fmla="*/ 273402 h 381606"/>
                    <a:gd name="connsiteX18" fmla="*/ 24848 w 397565"/>
                    <a:gd name="connsiteY18" fmla="*/ 248554 h 381606"/>
                    <a:gd name="connsiteX19" fmla="*/ 0 w 397565"/>
                    <a:gd name="connsiteY19" fmla="*/ 198858 h 381606"/>
                    <a:gd name="connsiteX20" fmla="*/ 49696 w 397565"/>
                    <a:gd name="connsiteY20" fmla="*/ 182293 h 381606"/>
                    <a:gd name="connsiteX21" fmla="*/ 132522 w 397565"/>
                    <a:gd name="connsiteY21" fmla="*/ 157445 h 381606"/>
                    <a:gd name="connsiteX22" fmla="*/ 157369 w 397565"/>
                    <a:gd name="connsiteY22" fmla="*/ 149162 h 381606"/>
                    <a:gd name="connsiteX23" fmla="*/ 182217 w 397565"/>
                    <a:gd name="connsiteY23" fmla="*/ 140880 h 381606"/>
                    <a:gd name="connsiteX24" fmla="*/ 190500 w 397565"/>
                    <a:gd name="connsiteY24" fmla="*/ 116032 h 381606"/>
                    <a:gd name="connsiteX25" fmla="*/ 240196 w 397565"/>
                    <a:gd name="connsiteY25" fmla="*/ 49771 h 381606"/>
                    <a:gd name="connsiteX26" fmla="*/ 231913 w 397565"/>
                    <a:gd name="connsiteY26" fmla="*/ 24923 h 381606"/>
                    <a:gd name="connsiteX27" fmla="*/ 331304 w 397565"/>
                    <a:gd name="connsiteY27" fmla="*/ 76 h 3816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397565" h="381606">
                      <a:moveTo>
                        <a:pt x="331304" y="76"/>
                      </a:moveTo>
                      <a:cubicBezTo>
                        <a:pt x="354771" y="1456"/>
                        <a:pt x="361212" y="19784"/>
                        <a:pt x="372717" y="33206"/>
                      </a:cubicBezTo>
                      <a:cubicBezTo>
                        <a:pt x="378399" y="39835"/>
                        <a:pt x="377095" y="50245"/>
                        <a:pt x="381000" y="58054"/>
                      </a:cubicBezTo>
                      <a:cubicBezTo>
                        <a:pt x="385452" y="66958"/>
                        <a:pt x="392043" y="74619"/>
                        <a:pt x="397565" y="82902"/>
                      </a:cubicBezTo>
                      <a:lnTo>
                        <a:pt x="347869" y="116032"/>
                      </a:lnTo>
                      <a:lnTo>
                        <a:pt x="323022" y="132597"/>
                      </a:lnTo>
                      <a:cubicBezTo>
                        <a:pt x="297168" y="210156"/>
                        <a:pt x="324485" y="162107"/>
                        <a:pt x="281609" y="198858"/>
                      </a:cubicBezTo>
                      <a:cubicBezTo>
                        <a:pt x="269751" y="209022"/>
                        <a:pt x="248478" y="231989"/>
                        <a:pt x="248478" y="231989"/>
                      </a:cubicBezTo>
                      <a:cubicBezTo>
                        <a:pt x="226393" y="298246"/>
                        <a:pt x="259521" y="220946"/>
                        <a:pt x="215348" y="265119"/>
                      </a:cubicBezTo>
                      <a:cubicBezTo>
                        <a:pt x="209174" y="271293"/>
                        <a:pt x="210970" y="282158"/>
                        <a:pt x="207065" y="289967"/>
                      </a:cubicBezTo>
                      <a:cubicBezTo>
                        <a:pt x="202613" y="298871"/>
                        <a:pt x="194952" y="305911"/>
                        <a:pt x="190500" y="314815"/>
                      </a:cubicBezTo>
                      <a:cubicBezTo>
                        <a:pt x="186596" y="322624"/>
                        <a:pt x="186709" y="332176"/>
                        <a:pt x="182217" y="339662"/>
                      </a:cubicBezTo>
                      <a:cubicBezTo>
                        <a:pt x="170846" y="358613"/>
                        <a:pt x="160351" y="357995"/>
                        <a:pt x="140804" y="364510"/>
                      </a:cubicBezTo>
                      <a:cubicBezTo>
                        <a:pt x="135282" y="370032"/>
                        <a:pt x="131896" y="379544"/>
                        <a:pt x="124239" y="381076"/>
                      </a:cubicBezTo>
                      <a:cubicBezTo>
                        <a:pt x="102528" y="385418"/>
                        <a:pt x="89890" y="362073"/>
                        <a:pt x="82826" y="347945"/>
                      </a:cubicBezTo>
                      <a:cubicBezTo>
                        <a:pt x="78921" y="340136"/>
                        <a:pt x="79386" y="330361"/>
                        <a:pt x="74543" y="323097"/>
                      </a:cubicBezTo>
                      <a:cubicBezTo>
                        <a:pt x="68046" y="313351"/>
                        <a:pt x="57195" y="307247"/>
                        <a:pt x="49696" y="298249"/>
                      </a:cubicBezTo>
                      <a:cubicBezTo>
                        <a:pt x="43323" y="290602"/>
                        <a:pt x="38652" y="281684"/>
                        <a:pt x="33130" y="273402"/>
                      </a:cubicBezTo>
                      <a:cubicBezTo>
                        <a:pt x="30369" y="265119"/>
                        <a:pt x="28752" y="256363"/>
                        <a:pt x="24848" y="248554"/>
                      </a:cubicBezTo>
                      <a:cubicBezTo>
                        <a:pt x="-7267" y="184321"/>
                        <a:pt x="20822" y="261321"/>
                        <a:pt x="0" y="198858"/>
                      </a:cubicBezTo>
                      <a:cubicBezTo>
                        <a:pt x="16565" y="193336"/>
                        <a:pt x="32756" y="186528"/>
                        <a:pt x="49696" y="182293"/>
                      </a:cubicBezTo>
                      <a:cubicBezTo>
                        <a:pt x="99761" y="169776"/>
                        <a:pt x="72035" y="177608"/>
                        <a:pt x="132522" y="157445"/>
                      </a:cubicBezTo>
                      <a:lnTo>
                        <a:pt x="157369" y="149162"/>
                      </a:lnTo>
                      <a:lnTo>
                        <a:pt x="182217" y="140880"/>
                      </a:lnTo>
                      <a:cubicBezTo>
                        <a:pt x="184978" y="132597"/>
                        <a:pt x="186260" y="123664"/>
                        <a:pt x="190500" y="116032"/>
                      </a:cubicBezTo>
                      <a:cubicBezTo>
                        <a:pt x="213916" y="73884"/>
                        <a:pt x="215061" y="74904"/>
                        <a:pt x="240196" y="49771"/>
                      </a:cubicBezTo>
                      <a:cubicBezTo>
                        <a:pt x="237435" y="41488"/>
                        <a:pt x="224104" y="28828"/>
                        <a:pt x="231913" y="24923"/>
                      </a:cubicBezTo>
                      <a:cubicBezTo>
                        <a:pt x="249087" y="16336"/>
                        <a:pt x="307837" y="-1304"/>
                        <a:pt x="331304" y="76"/>
                      </a:cubicBezTo>
                      <a:close/>
                    </a:path>
                  </a:pathLst>
                </a:custGeom>
                <a:ln w="28575">
                  <a:solidFill>
                    <a:srgbClr val="8EB149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Forma libre 40"/>
                <p:cNvSpPr/>
                <p:nvPr/>
              </p:nvSpPr>
              <p:spPr>
                <a:xfrm>
                  <a:off x="3544042" y="3273622"/>
                  <a:ext cx="938122" cy="622371"/>
                </a:xfrm>
                <a:custGeom>
                  <a:avLst/>
                  <a:gdLst>
                    <a:gd name="connsiteX0" fmla="*/ 903764 w 938121"/>
                    <a:gd name="connsiteY0" fmla="*/ 66261 h 622372"/>
                    <a:gd name="connsiteX1" fmla="*/ 936894 w 938121"/>
                    <a:gd name="connsiteY1" fmla="*/ 107674 h 622372"/>
                    <a:gd name="connsiteX2" fmla="*/ 928611 w 938121"/>
                    <a:gd name="connsiteY2" fmla="*/ 157369 h 622372"/>
                    <a:gd name="connsiteX3" fmla="*/ 895481 w 938121"/>
                    <a:gd name="connsiteY3" fmla="*/ 231913 h 622372"/>
                    <a:gd name="connsiteX4" fmla="*/ 870633 w 938121"/>
                    <a:gd name="connsiteY4" fmla="*/ 323022 h 622372"/>
                    <a:gd name="connsiteX5" fmla="*/ 845785 w 938121"/>
                    <a:gd name="connsiteY5" fmla="*/ 347869 h 622372"/>
                    <a:gd name="connsiteX6" fmla="*/ 820938 w 938121"/>
                    <a:gd name="connsiteY6" fmla="*/ 356152 h 622372"/>
                    <a:gd name="connsiteX7" fmla="*/ 804372 w 938121"/>
                    <a:gd name="connsiteY7" fmla="*/ 372717 h 622372"/>
                    <a:gd name="connsiteX8" fmla="*/ 779524 w 938121"/>
                    <a:gd name="connsiteY8" fmla="*/ 381000 h 622372"/>
                    <a:gd name="connsiteX9" fmla="*/ 771242 w 938121"/>
                    <a:gd name="connsiteY9" fmla="*/ 405848 h 622372"/>
                    <a:gd name="connsiteX10" fmla="*/ 779524 w 938121"/>
                    <a:gd name="connsiteY10" fmla="*/ 496956 h 622372"/>
                    <a:gd name="connsiteX11" fmla="*/ 787807 w 938121"/>
                    <a:gd name="connsiteY11" fmla="*/ 521804 h 622372"/>
                    <a:gd name="connsiteX12" fmla="*/ 738111 w 938121"/>
                    <a:gd name="connsiteY12" fmla="*/ 505239 h 622372"/>
                    <a:gd name="connsiteX13" fmla="*/ 688416 w 938121"/>
                    <a:gd name="connsiteY13" fmla="*/ 488674 h 622372"/>
                    <a:gd name="connsiteX14" fmla="*/ 630438 w 938121"/>
                    <a:gd name="connsiteY14" fmla="*/ 480391 h 622372"/>
                    <a:gd name="connsiteX15" fmla="*/ 481351 w 938121"/>
                    <a:gd name="connsiteY15" fmla="*/ 455543 h 622372"/>
                    <a:gd name="connsiteX16" fmla="*/ 448220 w 938121"/>
                    <a:gd name="connsiteY16" fmla="*/ 488674 h 622372"/>
                    <a:gd name="connsiteX17" fmla="*/ 473068 w 938121"/>
                    <a:gd name="connsiteY17" fmla="*/ 505239 h 622372"/>
                    <a:gd name="connsiteX18" fmla="*/ 464785 w 938121"/>
                    <a:gd name="connsiteY18" fmla="*/ 530087 h 622372"/>
                    <a:gd name="connsiteX19" fmla="*/ 381959 w 938121"/>
                    <a:gd name="connsiteY19" fmla="*/ 554935 h 622372"/>
                    <a:gd name="connsiteX20" fmla="*/ 390242 w 938121"/>
                    <a:gd name="connsiteY20" fmla="*/ 596348 h 622372"/>
                    <a:gd name="connsiteX21" fmla="*/ 398524 w 938121"/>
                    <a:gd name="connsiteY21" fmla="*/ 621196 h 622372"/>
                    <a:gd name="connsiteX22" fmla="*/ 332264 w 938121"/>
                    <a:gd name="connsiteY22" fmla="*/ 604630 h 622372"/>
                    <a:gd name="connsiteX23" fmla="*/ 266003 w 938121"/>
                    <a:gd name="connsiteY23" fmla="*/ 596348 h 622372"/>
                    <a:gd name="connsiteX24" fmla="*/ 92068 w 938121"/>
                    <a:gd name="connsiteY24" fmla="*/ 538369 h 622372"/>
                    <a:gd name="connsiteX25" fmla="*/ 42372 w 938121"/>
                    <a:gd name="connsiteY25" fmla="*/ 521804 h 622372"/>
                    <a:gd name="connsiteX26" fmla="*/ 17524 w 938121"/>
                    <a:gd name="connsiteY26" fmla="*/ 513522 h 622372"/>
                    <a:gd name="connsiteX27" fmla="*/ 959 w 938121"/>
                    <a:gd name="connsiteY27" fmla="*/ 488674 h 622372"/>
                    <a:gd name="connsiteX28" fmla="*/ 25807 w 938121"/>
                    <a:gd name="connsiteY28" fmla="*/ 389282 h 622372"/>
                    <a:gd name="connsiteX29" fmla="*/ 50655 w 938121"/>
                    <a:gd name="connsiteY29" fmla="*/ 372717 h 622372"/>
                    <a:gd name="connsiteX30" fmla="*/ 58938 w 938121"/>
                    <a:gd name="connsiteY30" fmla="*/ 347869 h 622372"/>
                    <a:gd name="connsiteX31" fmla="*/ 183177 w 938121"/>
                    <a:gd name="connsiteY31" fmla="*/ 339587 h 622372"/>
                    <a:gd name="connsiteX32" fmla="*/ 208024 w 938121"/>
                    <a:gd name="connsiteY32" fmla="*/ 331304 h 622372"/>
                    <a:gd name="connsiteX33" fmla="*/ 224590 w 938121"/>
                    <a:gd name="connsiteY33" fmla="*/ 314739 h 622372"/>
                    <a:gd name="connsiteX34" fmla="*/ 249438 w 938121"/>
                    <a:gd name="connsiteY34" fmla="*/ 298174 h 622372"/>
                    <a:gd name="connsiteX35" fmla="*/ 282568 w 938121"/>
                    <a:gd name="connsiteY35" fmla="*/ 248478 h 622372"/>
                    <a:gd name="connsiteX36" fmla="*/ 274285 w 938121"/>
                    <a:gd name="connsiteY36" fmla="*/ 173935 h 622372"/>
                    <a:gd name="connsiteX37" fmla="*/ 249438 w 938121"/>
                    <a:gd name="connsiteY37" fmla="*/ 124239 h 622372"/>
                    <a:gd name="connsiteX38" fmla="*/ 232872 w 938121"/>
                    <a:gd name="connsiteY38" fmla="*/ 107674 h 622372"/>
                    <a:gd name="connsiteX39" fmla="*/ 191459 w 938121"/>
                    <a:gd name="connsiteY39" fmla="*/ 74543 h 622372"/>
                    <a:gd name="connsiteX40" fmla="*/ 199742 w 938121"/>
                    <a:gd name="connsiteY40" fmla="*/ 49696 h 622372"/>
                    <a:gd name="connsiteX41" fmla="*/ 232872 w 938121"/>
                    <a:gd name="connsiteY41" fmla="*/ 41413 h 622372"/>
                    <a:gd name="connsiteX42" fmla="*/ 257720 w 938121"/>
                    <a:gd name="connsiteY42" fmla="*/ 33130 h 622372"/>
                    <a:gd name="connsiteX43" fmla="*/ 282568 w 938121"/>
                    <a:gd name="connsiteY43" fmla="*/ 16565 h 622372"/>
                    <a:gd name="connsiteX44" fmla="*/ 332264 w 938121"/>
                    <a:gd name="connsiteY44" fmla="*/ 8282 h 622372"/>
                    <a:gd name="connsiteX45" fmla="*/ 373677 w 938121"/>
                    <a:gd name="connsiteY45" fmla="*/ 0 h 622372"/>
                    <a:gd name="connsiteX46" fmla="*/ 448220 w 938121"/>
                    <a:gd name="connsiteY46" fmla="*/ 8282 h 622372"/>
                    <a:gd name="connsiteX47" fmla="*/ 473068 w 938121"/>
                    <a:gd name="connsiteY47" fmla="*/ 16565 h 622372"/>
                    <a:gd name="connsiteX48" fmla="*/ 506198 w 938121"/>
                    <a:gd name="connsiteY48" fmla="*/ 24848 h 622372"/>
                    <a:gd name="connsiteX49" fmla="*/ 555894 w 938121"/>
                    <a:gd name="connsiteY49" fmla="*/ 41413 h 622372"/>
                    <a:gd name="connsiteX50" fmla="*/ 597307 w 938121"/>
                    <a:gd name="connsiteY50" fmla="*/ 82826 h 622372"/>
                    <a:gd name="connsiteX51" fmla="*/ 647003 w 938121"/>
                    <a:gd name="connsiteY51" fmla="*/ 91109 h 622372"/>
                    <a:gd name="connsiteX52" fmla="*/ 903764 w 938121"/>
                    <a:gd name="connsiteY52" fmla="*/ 66261 h 622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</a:cxnLst>
                  <a:rect l="l" t="t" r="r" b="b"/>
                  <a:pathLst>
                    <a:path w="938121" h="622372">
                      <a:moveTo>
                        <a:pt x="903764" y="66261"/>
                      </a:moveTo>
                      <a:cubicBezTo>
                        <a:pt x="952079" y="69022"/>
                        <a:pt x="932243" y="90619"/>
                        <a:pt x="936894" y="107674"/>
                      </a:cubicBezTo>
                      <a:cubicBezTo>
                        <a:pt x="941313" y="123876"/>
                        <a:pt x="932684" y="141077"/>
                        <a:pt x="928611" y="157369"/>
                      </a:cubicBezTo>
                      <a:cubicBezTo>
                        <a:pt x="916783" y="204682"/>
                        <a:pt x="917237" y="199279"/>
                        <a:pt x="895481" y="231913"/>
                      </a:cubicBezTo>
                      <a:cubicBezTo>
                        <a:pt x="892246" y="248086"/>
                        <a:pt x="881140" y="312515"/>
                        <a:pt x="870633" y="323022"/>
                      </a:cubicBezTo>
                      <a:cubicBezTo>
                        <a:pt x="862350" y="331304"/>
                        <a:pt x="855531" y="341372"/>
                        <a:pt x="845785" y="347869"/>
                      </a:cubicBezTo>
                      <a:cubicBezTo>
                        <a:pt x="838521" y="352712"/>
                        <a:pt x="829220" y="353391"/>
                        <a:pt x="820938" y="356152"/>
                      </a:cubicBezTo>
                      <a:cubicBezTo>
                        <a:pt x="815416" y="361674"/>
                        <a:pt x="811068" y="368699"/>
                        <a:pt x="804372" y="372717"/>
                      </a:cubicBezTo>
                      <a:cubicBezTo>
                        <a:pt x="796885" y="377209"/>
                        <a:pt x="785697" y="374826"/>
                        <a:pt x="779524" y="381000"/>
                      </a:cubicBezTo>
                      <a:cubicBezTo>
                        <a:pt x="773351" y="387174"/>
                        <a:pt x="774003" y="397565"/>
                        <a:pt x="771242" y="405848"/>
                      </a:cubicBezTo>
                      <a:cubicBezTo>
                        <a:pt x="774003" y="436217"/>
                        <a:pt x="775211" y="466768"/>
                        <a:pt x="779524" y="496956"/>
                      </a:cubicBezTo>
                      <a:cubicBezTo>
                        <a:pt x="780759" y="505599"/>
                        <a:pt x="796368" y="520092"/>
                        <a:pt x="787807" y="521804"/>
                      </a:cubicBezTo>
                      <a:cubicBezTo>
                        <a:pt x="770685" y="525229"/>
                        <a:pt x="754676" y="510761"/>
                        <a:pt x="738111" y="505239"/>
                      </a:cubicBezTo>
                      <a:lnTo>
                        <a:pt x="688416" y="488674"/>
                      </a:lnTo>
                      <a:lnTo>
                        <a:pt x="630438" y="480391"/>
                      </a:lnTo>
                      <a:cubicBezTo>
                        <a:pt x="549203" y="453313"/>
                        <a:pt x="598143" y="465276"/>
                        <a:pt x="481351" y="455543"/>
                      </a:cubicBezTo>
                      <a:cubicBezTo>
                        <a:pt x="469658" y="459441"/>
                        <a:pt x="437826" y="462690"/>
                        <a:pt x="448220" y="488674"/>
                      </a:cubicBezTo>
                      <a:cubicBezTo>
                        <a:pt x="451917" y="497917"/>
                        <a:pt x="464785" y="499717"/>
                        <a:pt x="473068" y="505239"/>
                      </a:cubicBezTo>
                      <a:cubicBezTo>
                        <a:pt x="470307" y="513522"/>
                        <a:pt x="471889" y="525012"/>
                        <a:pt x="464785" y="530087"/>
                      </a:cubicBezTo>
                      <a:cubicBezTo>
                        <a:pt x="453928" y="537842"/>
                        <a:pt x="399669" y="550507"/>
                        <a:pt x="381959" y="554935"/>
                      </a:cubicBezTo>
                      <a:cubicBezTo>
                        <a:pt x="384720" y="568739"/>
                        <a:pt x="386828" y="582691"/>
                        <a:pt x="390242" y="596348"/>
                      </a:cubicBezTo>
                      <a:cubicBezTo>
                        <a:pt x="392359" y="604818"/>
                        <a:pt x="406333" y="617292"/>
                        <a:pt x="398524" y="621196"/>
                      </a:cubicBezTo>
                      <a:cubicBezTo>
                        <a:pt x="386166" y="627375"/>
                        <a:pt x="347139" y="607334"/>
                        <a:pt x="332264" y="604630"/>
                      </a:cubicBezTo>
                      <a:cubicBezTo>
                        <a:pt x="310364" y="600648"/>
                        <a:pt x="288090" y="599109"/>
                        <a:pt x="266003" y="596348"/>
                      </a:cubicBezTo>
                      <a:lnTo>
                        <a:pt x="92068" y="538369"/>
                      </a:lnTo>
                      <a:lnTo>
                        <a:pt x="42372" y="521804"/>
                      </a:lnTo>
                      <a:lnTo>
                        <a:pt x="17524" y="513522"/>
                      </a:lnTo>
                      <a:cubicBezTo>
                        <a:pt x="12002" y="505239"/>
                        <a:pt x="1786" y="498594"/>
                        <a:pt x="959" y="488674"/>
                      </a:cubicBezTo>
                      <a:cubicBezTo>
                        <a:pt x="-1874" y="454671"/>
                        <a:pt x="238" y="414851"/>
                        <a:pt x="25807" y="389282"/>
                      </a:cubicBezTo>
                      <a:cubicBezTo>
                        <a:pt x="32846" y="382243"/>
                        <a:pt x="42372" y="378239"/>
                        <a:pt x="50655" y="372717"/>
                      </a:cubicBezTo>
                      <a:cubicBezTo>
                        <a:pt x="53416" y="364434"/>
                        <a:pt x="50468" y="349986"/>
                        <a:pt x="58938" y="347869"/>
                      </a:cubicBezTo>
                      <a:cubicBezTo>
                        <a:pt x="99204" y="337803"/>
                        <a:pt x="141926" y="344170"/>
                        <a:pt x="183177" y="339587"/>
                      </a:cubicBezTo>
                      <a:cubicBezTo>
                        <a:pt x="191854" y="338623"/>
                        <a:pt x="199742" y="334065"/>
                        <a:pt x="208024" y="331304"/>
                      </a:cubicBezTo>
                      <a:cubicBezTo>
                        <a:pt x="213546" y="325782"/>
                        <a:pt x="218492" y="319617"/>
                        <a:pt x="224590" y="314739"/>
                      </a:cubicBezTo>
                      <a:cubicBezTo>
                        <a:pt x="232363" y="308521"/>
                        <a:pt x="242883" y="305666"/>
                        <a:pt x="249438" y="298174"/>
                      </a:cubicBezTo>
                      <a:cubicBezTo>
                        <a:pt x="262548" y="283191"/>
                        <a:pt x="282568" y="248478"/>
                        <a:pt x="282568" y="248478"/>
                      </a:cubicBezTo>
                      <a:cubicBezTo>
                        <a:pt x="279807" y="223630"/>
                        <a:pt x="278395" y="198595"/>
                        <a:pt x="274285" y="173935"/>
                      </a:cubicBezTo>
                      <a:cubicBezTo>
                        <a:pt x="271062" y="154596"/>
                        <a:pt x="261489" y="139302"/>
                        <a:pt x="249438" y="124239"/>
                      </a:cubicBezTo>
                      <a:cubicBezTo>
                        <a:pt x="244560" y="118141"/>
                        <a:pt x="238970" y="112552"/>
                        <a:pt x="232872" y="107674"/>
                      </a:cubicBezTo>
                      <a:cubicBezTo>
                        <a:pt x="180641" y="65891"/>
                        <a:pt x="231447" y="114533"/>
                        <a:pt x="191459" y="74543"/>
                      </a:cubicBezTo>
                      <a:cubicBezTo>
                        <a:pt x="194220" y="66261"/>
                        <a:pt x="192925" y="55150"/>
                        <a:pt x="199742" y="49696"/>
                      </a:cubicBezTo>
                      <a:cubicBezTo>
                        <a:pt x="208631" y="42585"/>
                        <a:pt x="221927" y="44540"/>
                        <a:pt x="232872" y="41413"/>
                      </a:cubicBezTo>
                      <a:cubicBezTo>
                        <a:pt x="241267" y="39014"/>
                        <a:pt x="249911" y="37035"/>
                        <a:pt x="257720" y="33130"/>
                      </a:cubicBezTo>
                      <a:cubicBezTo>
                        <a:pt x="266624" y="28678"/>
                        <a:pt x="273124" y="19713"/>
                        <a:pt x="282568" y="16565"/>
                      </a:cubicBezTo>
                      <a:cubicBezTo>
                        <a:pt x="298500" y="11254"/>
                        <a:pt x="315741" y="11286"/>
                        <a:pt x="332264" y="8282"/>
                      </a:cubicBezTo>
                      <a:cubicBezTo>
                        <a:pt x="346115" y="5764"/>
                        <a:pt x="359873" y="2761"/>
                        <a:pt x="373677" y="0"/>
                      </a:cubicBezTo>
                      <a:cubicBezTo>
                        <a:pt x="398525" y="2761"/>
                        <a:pt x="423560" y="4172"/>
                        <a:pt x="448220" y="8282"/>
                      </a:cubicBezTo>
                      <a:cubicBezTo>
                        <a:pt x="456832" y="9717"/>
                        <a:pt x="464673" y="14166"/>
                        <a:pt x="473068" y="16565"/>
                      </a:cubicBezTo>
                      <a:cubicBezTo>
                        <a:pt x="484013" y="19692"/>
                        <a:pt x="495295" y="21577"/>
                        <a:pt x="506198" y="24848"/>
                      </a:cubicBezTo>
                      <a:cubicBezTo>
                        <a:pt x="522923" y="29866"/>
                        <a:pt x="555894" y="41413"/>
                        <a:pt x="555894" y="41413"/>
                      </a:cubicBezTo>
                      <a:cubicBezTo>
                        <a:pt x="568515" y="60345"/>
                        <a:pt x="573642" y="74938"/>
                        <a:pt x="597307" y="82826"/>
                      </a:cubicBezTo>
                      <a:cubicBezTo>
                        <a:pt x="613239" y="88137"/>
                        <a:pt x="630216" y="90629"/>
                        <a:pt x="647003" y="91109"/>
                      </a:cubicBezTo>
                      <a:cubicBezTo>
                        <a:pt x="727035" y="93396"/>
                        <a:pt x="855449" y="63500"/>
                        <a:pt x="903764" y="66261"/>
                      </a:cubicBezTo>
                      <a:close/>
                    </a:path>
                  </a:pathLst>
                </a:custGeom>
                <a:ln w="28575">
                  <a:solidFill>
                    <a:srgbClr val="8EB149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1" name="Forma libre 54"/>
                <p:cNvSpPr/>
                <p:nvPr/>
              </p:nvSpPr>
              <p:spPr>
                <a:xfrm>
                  <a:off x="4188972" y="1333499"/>
                  <a:ext cx="716402" cy="1171796"/>
                </a:xfrm>
                <a:custGeom>
                  <a:avLst/>
                  <a:gdLst>
                    <a:gd name="connsiteX0" fmla="*/ 344928 w 716403"/>
                    <a:gd name="connsiteY0" fmla="*/ 0 h 1171796"/>
                    <a:gd name="connsiteX1" fmla="*/ 240153 w 716403"/>
                    <a:gd name="connsiteY1" fmla="*/ 28575 h 1171796"/>
                    <a:gd name="connsiteX2" fmla="*/ 211578 w 716403"/>
                    <a:gd name="connsiteY2" fmla="*/ 38100 h 1171796"/>
                    <a:gd name="connsiteX3" fmla="*/ 183003 w 716403"/>
                    <a:gd name="connsiteY3" fmla="*/ 47625 h 1171796"/>
                    <a:gd name="connsiteX4" fmla="*/ 135378 w 716403"/>
                    <a:gd name="connsiteY4" fmla="*/ 85725 h 1171796"/>
                    <a:gd name="connsiteX5" fmla="*/ 97278 w 716403"/>
                    <a:gd name="connsiteY5" fmla="*/ 142875 h 1171796"/>
                    <a:gd name="connsiteX6" fmla="*/ 144903 w 716403"/>
                    <a:gd name="connsiteY6" fmla="*/ 238125 h 1171796"/>
                    <a:gd name="connsiteX7" fmla="*/ 68703 w 716403"/>
                    <a:gd name="connsiteY7" fmla="*/ 285750 h 1171796"/>
                    <a:gd name="connsiteX8" fmla="*/ 40128 w 716403"/>
                    <a:gd name="connsiteY8" fmla="*/ 295275 h 1171796"/>
                    <a:gd name="connsiteX9" fmla="*/ 30603 w 716403"/>
                    <a:gd name="connsiteY9" fmla="*/ 333375 h 1171796"/>
                    <a:gd name="connsiteX10" fmla="*/ 2028 w 716403"/>
                    <a:gd name="connsiteY10" fmla="*/ 342900 h 1171796"/>
                    <a:gd name="connsiteX11" fmla="*/ 40128 w 716403"/>
                    <a:gd name="connsiteY11" fmla="*/ 390525 h 1171796"/>
                    <a:gd name="connsiteX12" fmla="*/ 68703 w 716403"/>
                    <a:gd name="connsiteY12" fmla="*/ 476250 h 1171796"/>
                    <a:gd name="connsiteX13" fmla="*/ 78228 w 716403"/>
                    <a:gd name="connsiteY13" fmla="*/ 504825 h 1171796"/>
                    <a:gd name="connsiteX14" fmla="*/ 106803 w 716403"/>
                    <a:gd name="connsiteY14" fmla="*/ 523875 h 1171796"/>
                    <a:gd name="connsiteX15" fmla="*/ 125853 w 716403"/>
                    <a:gd name="connsiteY15" fmla="*/ 552450 h 1171796"/>
                    <a:gd name="connsiteX16" fmla="*/ 211578 w 716403"/>
                    <a:gd name="connsiteY16" fmla="*/ 600075 h 1171796"/>
                    <a:gd name="connsiteX17" fmla="*/ 240153 w 716403"/>
                    <a:gd name="connsiteY17" fmla="*/ 619125 h 1171796"/>
                    <a:gd name="connsiteX18" fmla="*/ 230628 w 716403"/>
                    <a:gd name="connsiteY18" fmla="*/ 647700 h 1171796"/>
                    <a:gd name="connsiteX19" fmla="*/ 135378 w 716403"/>
                    <a:gd name="connsiteY19" fmla="*/ 676275 h 1171796"/>
                    <a:gd name="connsiteX20" fmla="*/ 116328 w 716403"/>
                    <a:gd name="connsiteY20" fmla="*/ 704850 h 1171796"/>
                    <a:gd name="connsiteX21" fmla="*/ 106803 w 716403"/>
                    <a:gd name="connsiteY21" fmla="*/ 771525 h 1171796"/>
                    <a:gd name="connsiteX22" fmla="*/ 97278 w 716403"/>
                    <a:gd name="connsiteY22" fmla="*/ 809625 h 1171796"/>
                    <a:gd name="connsiteX23" fmla="*/ 125853 w 716403"/>
                    <a:gd name="connsiteY23" fmla="*/ 904875 h 1171796"/>
                    <a:gd name="connsiteX24" fmla="*/ 144903 w 716403"/>
                    <a:gd name="connsiteY24" fmla="*/ 933450 h 1171796"/>
                    <a:gd name="connsiteX25" fmla="*/ 163953 w 716403"/>
                    <a:gd name="connsiteY25" fmla="*/ 990600 h 1171796"/>
                    <a:gd name="connsiteX26" fmla="*/ 183003 w 716403"/>
                    <a:gd name="connsiteY26" fmla="*/ 1047750 h 1171796"/>
                    <a:gd name="connsiteX27" fmla="*/ 192528 w 716403"/>
                    <a:gd name="connsiteY27" fmla="*/ 1076325 h 1171796"/>
                    <a:gd name="connsiteX28" fmla="*/ 211578 w 716403"/>
                    <a:gd name="connsiteY28" fmla="*/ 1104900 h 1171796"/>
                    <a:gd name="connsiteX29" fmla="*/ 249678 w 716403"/>
                    <a:gd name="connsiteY29" fmla="*/ 1171575 h 1171796"/>
                    <a:gd name="connsiteX30" fmla="*/ 278253 w 716403"/>
                    <a:gd name="connsiteY30" fmla="*/ 1162050 h 1171796"/>
                    <a:gd name="connsiteX31" fmla="*/ 287778 w 716403"/>
                    <a:gd name="connsiteY31" fmla="*/ 1133475 h 1171796"/>
                    <a:gd name="connsiteX32" fmla="*/ 344928 w 716403"/>
                    <a:gd name="connsiteY32" fmla="*/ 1095375 h 1171796"/>
                    <a:gd name="connsiteX33" fmla="*/ 363978 w 716403"/>
                    <a:gd name="connsiteY33" fmla="*/ 1066800 h 1171796"/>
                    <a:gd name="connsiteX34" fmla="*/ 421128 w 716403"/>
                    <a:gd name="connsiteY34" fmla="*/ 1038225 h 1171796"/>
                    <a:gd name="connsiteX35" fmla="*/ 449703 w 716403"/>
                    <a:gd name="connsiteY35" fmla="*/ 1019175 h 1171796"/>
                    <a:gd name="connsiteX36" fmla="*/ 468753 w 716403"/>
                    <a:gd name="connsiteY36" fmla="*/ 990600 h 1171796"/>
                    <a:gd name="connsiteX37" fmla="*/ 440178 w 716403"/>
                    <a:gd name="connsiteY37" fmla="*/ 904875 h 1171796"/>
                    <a:gd name="connsiteX38" fmla="*/ 421128 w 716403"/>
                    <a:gd name="connsiteY38" fmla="*/ 847725 h 1171796"/>
                    <a:gd name="connsiteX39" fmla="*/ 430653 w 716403"/>
                    <a:gd name="connsiteY39" fmla="*/ 762000 h 1171796"/>
                    <a:gd name="connsiteX40" fmla="*/ 487803 w 716403"/>
                    <a:gd name="connsiteY40" fmla="*/ 742950 h 1171796"/>
                    <a:gd name="connsiteX41" fmla="*/ 516378 w 716403"/>
                    <a:gd name="connsiteY41" fmla="*/ 733425 h 1171796"/>
                    <a:gd name="connsiteX42" fmla="*/ 544953 w 716403"/>
                    <a:gd name="connsiteY42" fmla="*/ 723900 h 1171796"/>
                    <a:gd name="connsiteX43" fmla="*/ 630678 w 716403"/>
                    <a:gd name="connsiteY43" fmla="*/ 666750 h 1171796"/>
                    <a:gd name="connsiteX44" fmla="*/ 659253 w 716403"/>
                    <a:gd name="connsiteY44" fmla="*/ 647700 h 1171796"/>
                    <a:gd name="connsiteX45" fmla="*/ 678303 w 716403"/>
                    <a:gd name="connsiteY45" fmla="*/ 619125 h 1171796"/>
                    <a:gd name="connsiteX46" fmla="*/ 706878 w 716403"/>
                    <a:gd name="connsiteY46" fmla="*/ 600075 h 1171796"/>
                    <a:gd name="connsiteX47" fmla="*/ 716403 w 716403"/>
                    <a:gd name="connsiteY47" fmla="*/ 571500 h 1171796"/>
                    <a:gd name="connsiteX48" fmla="*/ 706878 w 716403"/>
                    <a:gd name="connsiteY48" fmla="*/ 476250 h 1171796"/>
                    <a:gd name="connsiteX49" fmla="*/ 678303 w 716403"/>
                    <a:gd name="connsiteY49" fmla="*/ 457200 h 1171796"/>
                    <a:gd name="connsiteX50" fmla="*/ 621153 w 716403"/>
                    <a:gd name="connsiteY50" fmla="*/ 438150 h 1171796"/>
                    <a:gd name="connsiteX51" fmla="*/ 592578 w 716403"/>
                    <a:gd name="connsiteY51" fmla="*/ 419100 h 1171796"/>
                    <a:gd name="connsiteX52" fmla="*/ 506853 w 716403"/>
                    <a:gd name="connsiteY52" fmla="*/ 381000 h 1171796"/>
                    <a:gd name="connsiteX53" fmla="*/ 440178 w 716403"/>
                    <a:gd name="connsiteY53" fmla="*/ 304800 h 1171796"/>
                    <a:gd name="connsiteX54" fmla="*/ 430653 w 716403"/>
                    <a:gd name="connsiteY54" fmla="*/ 276225 h 1171796"/>
                    <a:gd name="connsiteX55" fmla="*/ 411603 w 716403"/>
                    <a:gd name="connsiteY55" fmla="*/ 247650 h 1171796"/>
                    <a:gd name="connsiteX56" fmla="*/ 383028 w 716403"/>
                    <a:gd name="connsiteY56" fmla="*/ 152400 h 1171796"/>
                    <a:gd name="connsiteX57" fmla="*/ 363978 w 716403"/>
                    <a:gd name="connsiteY57" fmla="*/ 95250 h 1171796"/>
                    <a:gd name="connsiteX58" fmla="*/ 354453 w 716403"/>
                    <a:gd name="connsiteY58" fmla="*/ 66675 h 1171796"/>
                    <a:gd name="connsiteX59" fmla="*/ 335403 w 716403"/>
                    <a:gd name="connsiteY59" fmla="*/ 38100 h 1171796"/>
                    <a:gd name="connsiteX60" fmla="*/ 373503 w 716403"/>
                    <a:gd name="connsiteY60" fmla="*/ 95250 h 1171796"/>
                    <a:gd name="connsiteX61" fmla="*/ 335403 w 716403"/>
                    <a:gd name="connsiteY61" fmla="*/ 57150 h 1171796"/>
                    <a:gd name="connsiteX62" fmla="*/ 344928 w 716403"/>
                    <a:gd name="connsiteY62" fmla="*/ 0 h 11717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</a:cxnLst>
                  <a:rect l="l" t="t" r="r" b="b"/>
                  <a:pathLst>
                    <a:path w="716403" h="1171796">
                      <a:moveTo>
                        <a:pt x="344928" y="0"/>
                      </a:moveTo>
                      <a:cubicBezTo>
                        <a:pt x="277612" y="13463"/>
                        <a:pt x="312662" y="4405"/>
                        <a:pt x="240153" y="28575"/>
                      </a:cubicBezTo>
                      <a:lnTo>
                        <a:pt x="211578" y="38100"/>
                      </a:lnTo>
                      <a:lnTo>
                        <a:pt x="183003" y="47625"/>
                      </a:lnTo>
                      <a:cubicBezTo>
                        <a:pt x="158547" y="120994"/>
                        <a:pt x="197289" y="31553"/>
                        <a:pt x="135378" y="85725"/>
                      </a:cubicBezTo>
                      <a:cubicBezTo>
                        <a:pt x="118148" y="100802"/>
                        <a:pt x="97278" y="142875"/>
                        <a:pt x="97278" y="142875"/>
                      </a:cubicBezTo>
                      <a:cubicBezTo>
                        <a:pt x="157608" y="183095"/>
                        <a:pt x="169065" y="165640"/>
                        <a:pt x="144903" y="238125"/>
                      </a:cubicBezTo>
                      <a:cubicBezTo>
                        <a:pt x="131695" y="277748"/>
                        <a:pt x="106926" y="273009"/>
                        <a:pt x="68703" y="285750"/>
                      </a:cubicBezTo>
                      <a:lnTo>
                        <a:pt x="40128" y="295275"/>
                      </a:lnTo>
                      <a:cubicBezTo>
                        <a:pt x="36953" y="307975"/>
                        <a:pt x="38781" y="323153"/>
                        <a:pt x="30603" y="333375"/>
                      </a:cubicBezTo>
                      <a:cubicBezTo>
                        <a:pt x="24331" y="341215"/>
                        <a:pt x="6518" y="333920"/>
                        <a:pt x="2028" y="342900"/>
                      </a:cubicBezTo>
                      <a:cubicBezTo>
                        <a:pt x="-9474" y="365904"/>
                        <a:pt x="31301" y="384640"/>
                        <a:pt x="40128" y="390525"/>
                      </a:cubicBezTo>
                      <a:lnTo>
                        <a:pt x="68703" y="476250"/>
                      </a:lnTo>
                      <a:cubicBezTo>
                        <a:pt x="71878" y="485775"/>
                        <a:pt x="69874" y="499256"/>
                        <a:pt x="78228" y="504825"/>
                      </a:cubicBezTo>
                      <a:lnTo>
                        <a:pt x="106803" y="523875"/>
                      </a:lnTo>
                      <a:cubicBezTo>
                        <a:pt x="113153" y="533400"/>
                        <a:pt x="117238" y="544912"/>
                        <a:pt x="125853" y="552450"/>
                      </a:cubicBezTo>
                      <a:cubicBezTo>
                        <a:pt x="205940" y="622526"/>
                        <a:pt x="154888" y="571730"/>
                        <a:pt x="211578" y="600075"/>
                      </a:cubicBezTo>
                      <a:cubicBezTo>
                        <a:pt x="221817" y="605195"/>
                        <a:pt x="230628" y="612775"/>
                        <a:pt x="240153" y="619125"/>
                      </a:cubicBezTo>
                      <a:cubicBezTo>
                        <a:pt x="236978" y="628650"/>
                        <a:pt x="238798" y="641864"/>
                        <a:pt x="230628" y="647700"/>
                      </a:cubicBezTo>
                      <a:cubicBezTo>
                        <a:pt x="218141" y="656619"/>
                        <a:pt x="155746" y="671183"/>
                        <a:pt x="135378" y="676275"/>
                      </a:cubicBezTo>
                      <a:cubicBezTo>
                        <a:pt x="129028" y="685800"/>
                        <a:pt x="119617" y="693885"/>
                        <a:pt x="116328" y="704850"/>
                      </a:cubicBezTo>
                      <a:cubicBezTo>
                        <a:pt x="109877" y="726354"/>
                        <a:pt x="110819" y="749436"/>
                        <a:pt x="106803" y="771525"/>
                      </a:cubicBezTo>
                      <a:cubicBezTo>
                        <a:pt x="104461" y="784405"/>
                        <a:pt x="100453" y="796925"/>
                        <a:pt x="97278" y="809625"/>
                      </a:cubicBezTo>
                      <a:cubicBezTo>
                        <a:pt x="102603" y="830923"/>
                        <a:pt x="116577" y="890961"/>
                        <a:pt x="125853" y="904875"/>
                      </a:cubicBezTo>
                      <a:cubicBezTo>
                        <a:pt x="132203" y="914400"/>
                        <a:pt x="140254" y="922989"/>
                        <a:pt x="144903" y="933450"/>
                      </a:cubicBezTo>
                      <a:cubicBezTo>
                        <a:pt x="153058" y="951800"/>
                        <a:pt x="157603" y="971550"/>
                        <a:pt x="163953" y="990600"/>
                      </a:cubicBezTo>
                      <a:lnTo>
                        <a:pt x="183003" y="1047750"/>
                      </a:lnTo>
                      <a:cubicBezTo>
                        <a:pt x="186178" y="1057275"/>
                        <a:pt x="186959" y="1067971"/>
                        <a:pt x="192528" y="1076325"/>
                      </a:cubicBezTo>
                      <a:lnTo>
                        <a:pt x="211578" y="1104900"/>
                      </a:lnTo>
                      <a:cubicBezTo>
                        <a:pt x="217197" y="1132995"/>
                        <a:pt x="211982" y="1165292"/>
                        <a:pt x="249678" y="1171575"/>
                      </a:cubicBezTo>
                      <a:cubicBezTo>
                        <a:pt x="259582" y="1173226"/>
                        <a:pt x="268728" y="1165225"/>
                        <a:pt x="278253" y="1162050"/>
                      </a:cubicBezTo>
                      <a:cubicBezTo>
                        <a:pt x="281428" y="1152525"/>
                        <a:pt x="280678" y="1140575"/>
                        <a:pt x="287778" y="1133475"/>
                      </a:cubicBezTo>
                      <a:cubicBezTo>
                        <a:pt x="303967" y="1117286"/>
                        <a:pt x="344928" y="1095375"/>
                        <a:pt x="344928" y="1095375"/>
                      </a:cubicBezTo>
                      <a:cubicBezTo>
                        <a:pt x="351278" y="1085850"/>
                        <a:pt x="355883" y="1074895"/>
                        <a:pt x="363978" y="1066800"/>
                      </a:cubicBezTo>
                      <a:cubicBezTo>
                        <a:pt x="391275" y="1039503"/>
                        <a:pt x="390140" y="1053719"/>
                        <a:pt x="421128" y="1038225"/>
                      </a:cubicBezTo>
                      <a:cubicBezTo>
                        <a:pt x="431367" y="1033105"/>
                        <a:pt x="440178" y="1025525"/>
                        <a:pt x="449703" y="1019175"/>
                      </a:cubicBezTo>
                      <a:cubicBezTo>
                        <a:pt x="456053" y="1009650"/>
                        <a:pt x="467489" y="1001978"/>
                        <a:pt x="468753" y="990600"/>
                      </a:cubicBezTo>
                      <a:cubicBezTo>
                        <a:pt x="475903" y="926252"/>
                        <a:pt x="458941" y="947092"/>
                        <a:pt x="440178" y="904875"/>
                      </a:cubicBezTo>
                      <a:cubicBezTo>
                        <a:pt x="432023" y="886525"/>
                        <a:pt x="421128" y="847725"/>
                        <a:pt x="421128" y="847725"/>
                      </a:cubicBezTo>
                      <a:cubicBezTo>
                        <a:pt x="424303" y="819150"/>
                        <a:pt x="415217" y="786256"/>
                        <a:pt x="430653" y="762000"/>
                      </a:cubicBezTo>
                      <a:cubicBezTo>
                        <a:pt x="441434" y="745059"/>
                        <a:pt x="468753" y="749300"/>
                        <a:pt x="487803" y="742950"/>
                      </a:cubicBezTo>
                      <a:lnTo>
                        <a:pt x="516378" y="733425"/>
                      </a:lnTo>
                      <a:cubicBezTo>
                        <a:pt x="525903" y="730250"/>
                        <a:pt x="536599" y="729469"/>
                        <a:pt x="544953" y="723900"/>
                      </a:cubicBezTo>
                      <a:lnTo>
                        <a:pt x="630678" y="666750"/>
                      </a:lnTo>
                      <a:lnTo>
                        <a:pt x="659253" y="647700"/>
                      </a:lnTo>
                      <a:cubicBezTo>
                        <a:pt x="665603" y="638175"/>
                        <a:pt x="670208" y="627220"/>
                        <a:pt x="678303" y="619125"/>
                      </a:cubicBezTo>
                      <a:cubicBezTo>
                        <a:pt x="686398" y="611030"/>
                        <a:pt x="699727" y="609014"/>
                        <a:pt x="706878" y="600075"/>
                      </a:cubicBezTo>
                      <a:cubicBezTo>
                        <a:pt x="713150" y="592235"/>
                        <a:pt x="713228" y="581025"/>
                        <a:pt x="716403" y="571500"/>
                      </a:cubicBezTo>
                      <a:cubicBezTo>
                        <a:pt x="713228" y="539750"/>
                        <a:pt x="716968" y="506521"/>
                        <a:pt x="706878" y="476250"/>
                      </a:cubicBezTo>
                      <a:cubicBezTo>
                        <a:pt x="703258" y="465390"/>
                        <a:pt x="688764" y="461849"/>
                        <a:pt x="678303" y="457200"/>
                      </a:cubicBezTo>
                      <a:cubicBezTo>
                        <a:pt x="659953" y="449045"/>
                        <a:pt x="637861" y="449289"/>
                        <a:pt x="621153" y="438150"/>
                      </a:cubicBezTo>
                      <a:cubicBezTo>
                        <a:pt x="611628" y="431800"/>
                        <a:pt x="603039" y="423749"/>
                        <a:pt x="592578" y="419100"/>
                      </a:cubicBezTo>
                      <a:cubicBezTo>
                        <a:pt x="490563" y="373760"/>
                        <a:pt x="571522" y="424113"/>
                        <a:pt x="506853" y="381000"/>
                      </a:cubicBezTo>
                      <a:cubicBezTo>
                        <a:pt x="462403" y="314325"/>
                        <a:pt x="487803" y="336550"/>
                        <a:pt x="440178" y="304800"/>
                      </a:cubicBezTo>
                      <a:cubicBezTo>
                        <a:pt x="437003" y="295275"/>
                        <a:pt x="435143" y="285205"/>
                        <a:pt x="430653" y="276225"/>
                      </a:cubicBezTo>
                      <a:cubicBezTo>
                        <a:pt x="425533" y="265986"/>
                        <a:pt x="416252" y="258111"/>
                        <a:pt x="411603" y="247650"/>
                      </a:cubicBezTo>
                      <a:cubicBezTo>
                        <a:pt x="390879" y="201022"/>
                        <a:pt x="395816" y="195025"/>
                        <a:pt x="383028" y="152400"/>
                      </a:cubicBezTo>
                      <a:cubicBezTo>
                        <a:pt x="377258" y="133166"/>
                        <a:pt x="370328" y="114300"/>
                        <a:pt x="363978" y="95250"/>
                      </a:cubicBezTo>
                      <a:cubicBezTo>
                        <a:pt x="360803" y="85725"/>
                        <a:pt x="360022" y="75029"/>
                        <a:pt x="354453" y="66675"/>
                      </a:cubicBezTo>
                      <a:lnTo>
                        <a:pt x="335403" y="38100"/>
                      </a:lnTo>
                      <a:cubicBezTo>
                        <a:pt x="348103" y="57150"/>
                        <a:pt x="380743" y="116970"/>
                        <a:pt x="373503" y="95250"/>
                      </a:cubicBezTo>
                      <a:cubicBezTo>
                        <a:pt x="360803" y="57150"/>
                        <a:pt x="373503" y="69850"/>
                        <a:pt x="335403" y="57150"/>
                      </a:cubicBezTo>
                      <a:lnTo>
                        <a:pt x="344928" y="0"/>
                      </a:lnTo>
                      <a:close/>
                    </a:path>
                  </a:pathLst>
                </a:custGeom>
                <a:ln w="28575">
                  <a:solidFill>
                    <a:srgbClr val="8EB149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" name="Forma libre 25"/>
                <p:cNvSpPr/>
                <p:nvPr/>
              </p:nvSpPr>
              <p:spPr>
                <a:xfrm>
                  <a:off x="0" y="0"/>
                  <a:ext cx="1143517" cy="1293305"/>
                </a:xfrm>
                <a:custGeom>
                  <a:avLst/>
                  <a:gdLst>
                    <a:gd name="connsiteX0" fmla="*/ 48 w 1143517"/>
                    <a:gd name="connsiteY0" fmla="*/ 51687 h 1293305"/>
                    <a:gd name="connsiteX1" fmla="*/ 41461 w 1143517"/>
                    <a:gd name="connsiteY1" fmla="*/ 43404 h 1293305"/>
                    <a:gd name="connsiteX2" fmla="*/ 91156 w 1143517"/>
                    <a:gd name="connsiteY2" fmla="*/ 26839 h 1293305"/>
                    <a:gd name="connsiteX3" fmla="*/ 190548 w 1143517"/>
                    <a:gd name="connsiteY3" fmla="*/ 18557 h 1293305"/>
                    <a:gd name="connsiteX4" fmla="*/ 231961 w 1143517"/>
                    <a:gd name="connsiteY4" fmla="*/ 10274 h 1293305"/>
                    <a:gd name="connsiteX5" fmla="*/ 621243 w 1143517"/>
                    <a:gd name="connsiteY5" fmla="*/ 10274 h 1293305"/>
                    <a:gd name="connsiteX6" fmla="*/ 646091 w 1143517"/>
                    <a:gd name="connsiteY6" fmla="*/ 18557 h 1293305"/>
                    <a:gd name="connsiteX7" fmla="*/ 621243 w 1143517"/>
                    <a:gd name="connsiteY7" fmla="*/ 35122 h 1293305"/>
                    <a:gd name="connsiteX8" fmla="*/ 612961 w 1143517"/>
                    <a:gd name="connsiteY8" fmla="*/ 59970 h 1293305"/>
                    <a:gd name="connsiteX9" fmla="*/ 579830 w 1143517"/>
                    <a:gd name="connsiteY9" fmla="*/ 101383 h 1293305"/>
                    <a:gd name="connsiteX10" fmla="*/ 563265 w 1143517"/>
                    <a:gd name="connsiteY10" fmla="*/ 126231 h 1293305"/>
                    <a:gd name="connsiteX11" fmla="*/ 554983 w 1143517"/>
                    <a:gd name="connsiteY11" fmla="*/ 151078 h 1293305"/>
                    <a:gd name="connsiteX12" fmla="*/ 579830 w 1143517"/>
                    <a:gd name="connsiteY12" fmla="*/ 225622 h 1293305"/>
                    <a:gd name="connsiteX13" fmla="*/ 596396 w 1143517"/>
                    <a:gd name="connsiteY13" fmla="*/ 242187 h 1293305"/>
                    <a:gd name="connsiteX14" fmla="*/ 604678 w 1143517"/>
                    <a:gd name="connsiteY14" fmla="*/ 267035 h 1293305"/>
                    <a:gd name="connsiteX15" fmla="*/ 629526 w 1143517"/>
                    <a:gd name="connsiteY15" fmla="*/ 275318 h 1293305"/>
                    <a:gd name="connsiteX16" fmla="*/ 604678 w 1143517"/>
                    <a:gd name="connsiteY16" fmla="*/ 349861 h 1293305"/>
                    <a:gd name="connsiteX17" fmla="*/ 596396 w 1143517"/>
                    <a:gd name="connsiteY17" fmla="*/ 374709 h 1293305"/>
                    <a:gd name="connsiteX18" fmla="*/ 588113 w 1143517"/>
                    <a:gd name="connsiteY18" fmla="*/ 399557 h 1293305"/>
                    <a:gd name="connsiteX19" fmla="*/ 629526 w 1143517"/>
                    <a:gd name="connsiteY19" fmla="*/ 498948 h 1293305"/>
                    <a:gd name="connsiteX20" fmla="*/ 646091 w 1143517"/>
                    <a:gd name="connsiteY20" fmla="*/ 523796 h 1293305"/>
                    <a:gd name="connsiteX21" fmla="*/ 637809 w 1143517"/>
                    <a:gd name="connsiteY21" fmla="*/ 556926 h 1293305"/>
                    <a:gd name="connsiteX22" fmla="*/ 629526 w 1143517"/>
                    <a:gd name="connsiteY22" fmla="*/ 581774 h 1293305"/>
                    <a:gd name="connsiteX23" fmla="*/ 654374 w 1143517"/>
                    <a:gd name="connsiteY23" fmla="*/ 672883 h 1293305"/>
                    <a:gd name="connsiteX24" fmla="*/ 670939 w 1143517"/>
                    <a:gd name="connsiteY24" fmla="*/ 697731 h 1293305"/>
                    <a:gd name="connsiteX25" fmla="*/ 695787 w 1143517"/>
                    <a:gd name="connsiteY25" fmla="*/ 739144 h 1293305"/>
                    <a:gd name="connsiteX26" fmla="*/ 737200 w 1143517"/>
                    <a:gd name="connsiteY26" fmla="*/ 797122 h 1293305"/>
                    <a:gd name="connsiteX27" fmla="*/ 762048 w 1143517"/>
                    <a:gd name="connsiteY27" fmla="*/ 821970 h 1293305"/>
                    <a:gd name="connsiteX28" fmla="*/ 811743 w 1143517"/>
                    <a:gd name="connsiteY28" fmla="*/ 838535 h 1293305"/>
                    <a:gd name="connsiteX29" fmla="*/ 836591 w 1143517"/>
                    <a:gd name="connsiteY29" fmla="*/ 846818 h 1293305"/>
                    <a:gd name="connsiteX30" fmla="*/ 861439 w 1143517"/>
                    <a:gd name="connsiteY30" fmla="*/ 863383 h 1293305"/>
                    <a:gd name="connsiteX31" fmla="*/ 894569 w 1143517"/>
                    <a:gd name="connsiteY31" fmla="*/ 913078 h 1293305"/>
                    <a:gd name="connsiteX32" fmla="*/ 911135 w 1143517"/>
                    <a:gd name="connsiteY32" fmla="*/ 929644 h 1293305"/>
                    <a:gd name="connsiteX33" fmla="*/ 927700 w 1143517"/>
                    <a:gd name="connsiteY33" fmla="*/ 954491 h 1293305"/>
                    <a:gd name="connsiteX34" fmla="*/ 944265 w 1143517"/>
                    <a:gd name="connsiteY34" fmla="*/ 971057 h 1293305"/>
                    <a:gd name="connsiteX35" fmla="*/ 960830 w 1143517"/>
                    <a:gd name="connsiteY35" fmla="*/ 995904 h 1293305"/>
                    <a:gd name="connsiteX36" fmla="*/ 977396 w 1143517"/>
                    <a:gd name="connsiteY36" fmla="*/ 1012470 h 1293305"/>
                    <a:gd name="connsiteX37" fmla="*/ 993961 w 1143517"/>
                    <a:gd name="connsiteY37" fmla="*/ 1037318 h 1293305"/>
                    <a:gd name="connsiteX38" fmla="*/ 1035374 w 1143517"/>
                    <a:gd name="connsiteY38" fmla="*/ 1078731 h 1293305"/>
                    <a:gd name="connsiteX39" fmla="*/ 1060222 w 1143517"/>
                    <a:gd name="connsiteY39" fmla="*/ 1103578 h 1293305"/>
                    <a:gd name="connsiteX40" fmla="*/ 1076787 w 1143517"/>
                    <a:gd name="connsiteY40" fmla="*/ 1120144 h 1293305"/>
                    <a:gd name="connsiteX41" fmla="*/ 1093352 w 1143517"/>
                    <a:gd name="connsiteY41" fmla="*/ 1144991 h 1293305"/>
                    <a:gd name="connsiteX42" fmla="*/ 1126483 w 1143517"/>
                    <a:gd name="connsiteY42" fmla="*/ 1178122 h 1293305"/>
                    <a:gd name="connsiteX43" fmla="*/ 1134765 w 1143517"/>
                    <a:gd name="connsiteY43" fmla="*/ 1211252 h 1293305"/>
                    <a:gd name="connsiteX44" fmla="*/ 836591 w 1143517"/>
                    <a:gd name="connsiteY44" fmla="*/ 1252665 h 1293305"/>
                    <a:gd name="connsiteX45" fmla="*/ 786896 w 1143517"/>
                    <a:gd name="connsiteY45" fmla="*/ 1227818 h 1293305"/>
                    <a:gd name="connsiteX46" fmla="*/ 778613 w 1143517"/>
                    <a:gd name="connsiteY46" fmla="*/ 1202970 h 1293305"/>
                    <a:gd name="connsiteX47" fmla="*/ 795178 w 1143517"/>
                    <a:gd name="connsiteY47" fmla="*/ 1153274 h 1293305"/>
                    <a:gd name="connsiteX48" fmla="*/ 778613 w 1143517"/>
                    <a:gd name="connsiteY48" fmla="*/ 1070448 h 1293305"/>
                    <a:gd name="connsiteX49" fmla="*/ 728917 w 1143517"/>
                    <a:gd name="connsiteY49" fmla="*/ 1029035 h 1293305"/>
                    <a:gd name="connsiteX50" fmla="*/ 704069 w 1143517"/>
                    <a:gd name="connsiteY50" fmla="*/ 1020752 h 1293305"/>
                    <a:gd name="connsiteX51" fmla="*/ 654374 w 1143517"/>
                    <a:gd name="connsiteY51" fmla="*/ 954491 h 1293305"/>
                    <a:gd name="connsiteX52" fmla="*/ 604678 w 1143517"/>
                    <a:gd name="connsiteY52" fmla="*/ 921361 h 1293305"/>
                    <a:gd name="connsiteX53" fmla="*/ 563265 w 1143517"/>
                    <a:gd name="connsiteY53" fmla="*/ 888231 h 1293305"/>
                    <a:gd name="connsiteX54" fmla="*/ 546700 w 1143517"/>
                    <a:gd name="connsiteY54" fmla="*/ 871665 h 1293305"/>
                    <a:gd name="connsiteX55" fmla="*/ 497004 w 1143517"/>
                    <a:gd name="connsiteY55" fmla="*/ 846818 h 1293305"/>
                    <a:gd name="connsiteX56" fmla="*/ 455591 w 1143517"/>
                    <a:gd name="connsiteY56" fmla="*/ 813687 h 1293305"/>
                    <a:gd name="connsiteX57" fmla="*/ 405896 w 1143517"/>
                    <a:gd name="connsiteY57" fmla="*/ 797122 h 1293305"/>
                    <a:gd name="connsiteX58" fmla="*/ 356200 w 1143517"/>
                    <a:gd name="connsiteY58" fmla="*/ 739144 h 1293305"/>
                    <a:gd name="connsiteX59" fmla="*/ 347917 w 1143517"/>
                    <a:gd name="connsiteY59" fmla="*/ 714296 h 1293305"/>
                    <a:gd name="connsiteX60" fmla="*/ 331352 w 1143517"/>
                    <a:gd name="connsiteY60" fmla="*/ 656318 h 1293305"/>
                    <a:gd name="connsiteX61" fmla="*/ 298222 w 1143517"/>
                    <a:gd name="connsiteY61" fmla="*/ 614904 h 1293305"/>
                    <a:gd name="connsiteX62" fmla="*/ 281656 w 1143517"/>
                    <a:gd name="connsiteY62" fmla="*/ 540361 h 1293305"/>
                    <a:gd name="connsiteX63" fmla="*/ 273374 w 1143517"/>
                    <a:gd name="connsiteY63" fmla="*/ 507231 h 1293305"/>
                    <a:gd name="connsiteX64" fmla="*/ 215396 w 1143517"/>
                    <a:gd name="connsiteY64" fmla="*/ 457535 h 1293305"/>
                    <a:gd name="connsiteX65" fmla="*/ 198830 w 1143517"/>
                    <a:gd name="connsiteY65" fmla="*/ 407839 h 1293305"/>
                    <a:gd name="connsiteX66" fmla="*/ 190548 w 1143517"/>
                    <a:gd name="connsiteY66" fmla="*/ 382991 h 1293305"/>
                    <a:gd name="connsiteX67" fmla="*/ 165700 w 1143517"/>
                    <a:gd name="connsiteY67" fmla="*/ 374709 h 1293305"/>
                    <a:gd name="connsiteX68" fmla="*/ 149135 w 1143517"/>
                    <a:gd name="connsiteY68" fmla="*/ 349861 h 1293305"/>
                    <a:gd name="connsiteX69" fmla="*/ 132569 w 1143517"/>
                    <a:gd name="connsiteY69" fmla="*/ 333296 h 1293305"/>
                    <a:gd name="connsiteX70" fmla="*/ 124287 w 1143517"/>
                    <a:gd name="connsiteY70" fmla="*/ 308448 h 1293305"/>
                    <a:gd name="connsiteX71" fmla="*/ 116004 w 1143517"/>
                    <a:gd name="connsiteY71" fmla="*/ 217339 h 1293305"/>
                    <a:gd name="connsiteX72" fmla="*/ 91156 w 1143517"/>
                    <a:gd name="connsiteY72" fmla="*/ 200774 h 1293305"/>
                    <a:gd name="connsiteX73" fmla="*/ 58026 w 1143517"/>
                    <a:gd name="connsiteY73" fmla="*/ 151078 h 1293305"/>
                    <a:gd name="connsiteX74" fmla="*/ 33178 w 1143517"/>
                    <a:gd name="connsiteY74" fmla="*/ 109665 h 1293305"/>
                    <a:gd name="connsiteX75" fmla="*/ 48 w 1143517"/>
                    <a:gd name="connsiteY75" fmla="*/ 51687 h 12933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</a:cxnLst>
                  <a:rect l="l" t="t" r="r" b="b"/>
                  <a:pathLst>
                    <a:path w="1143517" h="1293305">
                      <a:moveTo>
                        <a:pt x="48" y="51687"/>
                      </a:moveTo>
                      <a:cubicBezTo>
                        <a:pt x="1428" y="40644"/>
                        <a:pt x="27879" y="47108"/>
                        <a:pt x="41461" y="43404"/>
                      </a:cubicBezTo>
                      <a:cubicBezTo>
                        <a:pt x="58307" y="38810"/>
                        <a:pt x="73755" y="28289"/>
                        <a:pt x="91156" y="26839"/>
                      </a:cubicBezTo>
                      <a:lnTo>
                        <a:pt x="190548" y="18557"/>
                      </a:lnTo>
                      <a:cubicBezTo>
                        <a:pt x="204352" y="15796"/>
                        <a:pt x="217902" y="10995"/>
                        <a:pt x="231961" y="10274"/>
                      </a:cubicBezTo>
                      <a:cubicBezTo>
                        <a:pt x="495374" y="-3235"/>
                        <a:pt x="440703" y="-3614"/>
                        <a:pt x="621243" y="10274"/>
                      </a:cubicBezTo>
                      <a:cubicBezTo>
                        <a:pt x="629526" y="13035"/>
                        <a:pt x="646091" y="9826"/>
                        <a:pt x="646091" y="18557"/>
                      </a:cubicBezTo>
                      <a:cubicBezTo>
                        <a:pt x="646091" y="28511"/>
                        <a:pt x="627461" y="27349"/>
                        <a:pt x="621243" y="35122"/>
                      </a:cubicBezTo>
                      <a:cubicBezTo>
                        <a:pt x="615789" y="41940"/>
                        <a:pt x="616865" y="52161"/>
                        <a:pt x="612961" y="59970"/>
                      </a:cubicBezTo>
                      <a:cubicBezTo>
                        <a:pt x="595965" y="93964"/>
                        <a:pt x="600375" y="75702"/>
                        <a:pt x="579830" y="101383"/>
                      </a:cubicBezTo>
                      <a:cubicBezTo>
                        <a:pt x="573611" y="109156"/>
                        <a:pt x="568787" y="117948"/>
                        <a:pt x="563265" y="126231"/>
                      </a:cubicBezTo>
                      <a:cubicBezTo>
                        <a:pt x="560504" y="134513"/>
                        <a:pt x="554983" y="142348"/>
                        <a:pt x="554983" y="151078"/>
                      </a:cubicBezTo>
                      <a:cubicBezTo>
                        <a:pt x="554983" y="187278"/>
                        <a:pt x="559829" y="200621"/>
                        <a:pt x="579830" y="225622"/>
                      </a:cubicBezTo>
                      <a:cubicBezTo>
                        <a:pt x="584708" y="231720"/>
                        <a:pt x="590874" y="236665"/>
                        <a:pt x="596396" y="242187"/>
                      </a:cubicBezTo>
                      <a:cubicBezTo>
                        <a:pt x="599157" y="250470"/>
                        <a:pt x="598505" y="260861"/>
                        <a:pt x="604678" y="267035"/>
                      </a:cubicBezTo>
                      <a:cubicBezTo>
                        <a:pt x="610851" y="273209"/>
                        <a:pt x="628291" y="266675"/>
                        <a:pt x="629526" y="275318"/>
                      </a:cubicBezTo>
                      <a:cubicBezTo>
                        <a:pt x="629526" y="275321"/>
                        <a:pt x="608819" y="337436"/>
                        <a:pt x="604678" y="349861"/>
                      </a:cubicBezTo>
                      <a:lnTo>
                        <a:pt x="596396" y="374709"/>
                      </a:lnTo>
                      <a:lnTo>
                        <a:pt x="588113" y="399557"/>
                      </a:lnTo>
                      <a:cubicBezTo>
                        <a:pt x="599669" y="468890"/>
                        <a:pt x="587081" y="435279"/>
                        <a:pt x="629526" y="498948"/>
                      </a:cubicBezTo>
                      <a:lnTo>
                        <a:pt x="646091" y="523796"/>
                      </a:lnTo>
                      <a:cubicBezTo>
                        <a:pt x="643330" y="534839"/>
                        <a:pt x="640936" y="545981"/>
                        <a:pt x="637809" y="556926"/>
                      </a:cubicBezTo>
                      <a:cubicBezTo>
                        <a:pt x="635411" y="565321"/>
                        <a:pt x="629526" y="573043"/>
                        <a:pt x="629526" y="581774"/>
                      </a:cubicBezTo>
                      <a:cubicBezTo>
                        <a:pt x="629526" y="597331"/>
                        <a:pt x="647879" y="663140"/>
                        <a:pt x="654374" y="672883"/>
                      </a:cubicBezTo>
                      <a:cubicBezTo>
                        <a:pt x="659896" y="681166"/>
                        <a:pt x="666487" y="688827"/>
                        <a:pt x="670939" y="697731"/>
                      </a:cubicBezTo>
                      <a:cubicBezTo>
                        <a:pt x="692443" y="740738"/>
                        <a:pt x="663432" y="706787"/>
                        <a:pt x="695787" y="739144"/>
                      </a:cubicBezTo>
                      <a:cubicBezTo>
                        <a:pt x="715113" y="797122"/>
                        <a:pt x="695787" y="783317"/>
                        <a:pt x="737200" y="797122"/>
                      </a:cubicBezTo>
                      <a:cubicBezTo>
                        <a:pt x="745483" y="805405"/>
                        <a:pt x="751809" y="816281"/>
                        <a:pt x="762048" y="821970"/>
                      </a:cubicBezTo>
                      <a:cubicBezTo>
                        <a:pt x="777312" y="830450"/>
                        <a:pt x="795178" y="833013"/>
                        <a:pt x="811743" y="838535"/>
                      </a:cubicBezTo>
                      <a:cubicBezTo>
                        <a:pt x="820026" y="841296"/>
                        <a:pt x="829327" y="841975"/>
                        <a:pt x="836591" y="846818"/>
                      </a:cubicBezTo>
                      <a:lnTo>
                        <a:pt x="861439" y="863383"/>
                      </a:lnTo>
                      <a:cubicBezTo>
                        <a:pt x="872482" y="879948"/>
                        <a:pt x="880491" y="899000"/>
                        <a:pt x="894569" y="913078"/>
                      </a:cubicBezTo>
                      <a:cubicBezTo>
                        <a:pt x="900091" y="918600"/>
                        <a:pt x="906257" y="923546"/>
                        <a:pt x="911135" y="929644"/>
                      </a:cubicBezTo>
                      <a:cubicBezTo>
                        <a:pt x="917353" y="937417"/>
                        <a:pt x="921482" y="946718"/>
                        <a:pt x="927700" y="954491"/>
                      </a:cubicBezTo>
                      <a:cubicBezTo>
                        <a:pt x="932578" y="960589"/>
                        <a:pt x="939387" y="964959"/>
                        <a:pt x="944265" y="971057"/>
                      </a:cubicBezTo>
                      <a:cubicBezTo>
                        <a:pt x="950483" y="978830"/>
                        <a:pt x="954612" y="988131"/>
                        <a:pt x="960830" y="995904"/>
                      </a:cubicBezTo>
                      <a:cubicBezTo>
                        <a:pt x="965708" y="1002002"/>
                        <a:pt x="972518" y="1006372"/>
                        <a:pt x="977396" y="1012470"/>
                      </a:cubicBezTo>
                      <a:cubicBezTo>
                        <a:pt x="983614" y="1020243"/>
                        <a:pt x="987406" y="1029826"/>
                        <a:pt x="993961" y="1037318"/>
                      </a:cubicBezTo>
                      <a:cubicBezTo>
                        <a:pt x="1006816" y="1052010"/>
                        <a:pt x="1021570" y="1064927"/>
                        <a:pt x="1035374" y="1078731"/>
                      </a:cubicBezTo>
                      <a:lnTo>
                        <a:pt x="1060222" y="1103578"/>
                      </a:lnTo>
                      <a:cubicBezTo>
                        <a:pt x="1065744" y="1109100"/>
                        <a:pt x="1072455" y="1113647"/>
                        <a:pt x="1076787" y="1120144"/>
                      </a:cubicBezTo>
                      <a:cubicBezTo>
                        <a:pt x="1082309" y="1128426"/>
                        <a:pt x="1086874" y="1137433"/>
                        <a:pt x="1093352" y="1144991"/>
                      </a:cubicBezTo>
                      <a:cubicBezTo>
                        <a:pt x="1103516" y="1156849"/>
                        <a:pt x="1126483" y="1178122"/>
                        <a:pt x="1126483" y="1178122"/>
                      </a:cubicBezTo>
                      <a:cubicBezTo>
                        <a:pt x="1129244" y="1189165"/>
                        <a:pt x="1132533" y="1200090"/>
                        <a:pt x="1134765" y="1211252"/>
                      </a:cubicBezTo>
                      <a:cubicBezTo>
                        <a:pt x="1164891" y="1361883"/>
                        <a:pt x="1129153" y="1260572"/>
                        <a:pt x="836591" y="1252665"/>
                      </a:cubicBezTo>
                      <a:cubicBezTo>
                        <a:pt x="820221" y="1247209"/>
                        <a:pt x="798574" y="1242415"/>
                        <a:pt x="786896" y="1227818"/>
                      </a:cubicBezTo>
                      <a:cubicBezTo>
                        <a:pt x="781442" y="1221000"/>
                        <a:pt x="781374" y="1211253"/>
                        <a:pt x="778613" y="1202970"/>
                      </a:cubicBezTo>
                      <a:cubicBezTo>
                        <a:pt x="784135" y="1186405"/>
                        <a:pt x="797647" y="1170560"/>
                        <a:pt x="795178" y="1153274"/>
                      </a:cubicBezTo>
                      <a:cubicBezTo>
                        <a:pt x="794476" y="1148360"/>
                        <a:pt x="789128" y="1086220"/>
                        <a:pt x="778613" y="1070448"/>
                      </a:cubicBezTo>
                      <a:cubicBezTo>
                        <a:pt x="769453" y="1056709"/>
                        <a:pt x="744197" y="1036675"/>
                        <a:pt x="728917" y="1029035"/>
                      </a:cubicBezTo>
                      <a:cubicBezTo>
                        <a:pt x="721108" y="1025130"/>
                        <a:pt x="712352" y="1023513"/>
                        <a:pt x="704069" y="1020752"/>
                      </a:cubicBezTo>
                      <a:cubicBezTo>
                        <a:pt x="692653" y="1003629"/>
                        <a:pt x="674800" y="969810"/>
                        <a:pt x="654374" y="954491"/>
                      </a:cubicBezTo>
                      <a:cubicBezTo>
                        <a:pt x="638447" y="942546"/>
                        <a:pt x="604678" y="921361"/>
                        <a:pt x="604678" y="921361"/>
                      </a:cubicBezTo>
                      <a:cubicBezTo>
                        <a:pt x="571684" y="871870"/>
                        <a:pt x="607718" y="914903"/>
                        <a:pt x="563265" y="888231"/>
                      </a:cubicBezTo>
                      <a:cubicBezTo>
                        <a:pt x="556569" y="884213"/>
                        <a:pt x="552798" y="876543"/>
                        <a:pt x="546700" y="871665"/>
                      </a:cubicBezTo>
                      <a:cubicBezTo>
                        <a:pt x="523764" y="853316"/>
                        <a:pt x="523248" y="855565"/>
                        <a:pt x="497004" y="846818"/>
                      </a:cubicBezTo>
                      <a:cubicBezTo>
                        <a:pt x="483235" y="833048"/>
                        <a:pt x="474400" y="822047"/>
                        <a:pt x="455591" y="813687"/>
                      </a:cubicBezTo>
                      <a:cubicBezTo>
                        <a:pt x="439635" y="806595"/>
                        <a:pt x="405896" y="797122"/>
                        <a:pt x="405896" y="797122"/>
                      </a:cubicBezTo>
                      <a:cubicBezTo>
                        <a:pt x="385518" y="776744"/>
                        <a:pt x="368814" y="764371"/>
                        <a:pt x="356200" y="739144"/>
                      </a:cubicBezTo>
                      <a:cubicBezTo>
                        <a:pt x="352295" y="731335"/>
                        <a:pt x="350315" y="722691"/>
                        <a:pt x="347917" y="714296"/>
                      </a:cubicBezTo>
                      <a:cubicBezTo>
                        <a:pt x="344376" y="701903"/>
                        <a:pt x="337975" y="669564"/>
                        <a:pt x="331352" y="656318"/>
                      </a:cubicBezTo>
                      <a:cubicBezTo>
                        <a:pt x="320903" y="635421"/>
                        <a:pt x="313630" y="630312"/>
                        <a:pt x="298222" y="614904"/>
                      </a:cubicBezTo>
                      <a:cubicBezTo>
                        <a:pt x="282103" y="566551"/>
                        <a:pt x="296231" y="613238"/>
                        <a:pt x="281656" y="540361"/>
                      </a:cubicBezTo>
                      <a:cubicBezTo>
                        <a:pt x="279424" y="529199"/>
                        <a:pt x="279407" y="516884"/>
                        <a:pt x="273374" y="507231"/>
                      </a:cubicBezTo>
                      <a:cubicBezTo>
                        <a:pt x="259028" y="484278"/>
                        <a:pt x="236779" y="471791"/>
                        <a:pt x="215396" y="457535"/>
                      </a:cubicBezTo>
                      <a:lnTo>
                        <a:pt x="198830" y="407839"/>
                      </a:lnTo>
                      <a:cubicBezTo>
                        <a:pt x="196069" y="399556"/>
                        <a:pt x="198831" y="385752"/>
                        <a:pt x="190548" y="382991"/>
                      </a:cubicBezTo>
                      <a:lnTo>
                        <a:pt x="165700" y="374709"/>
                      </a:lnTo>
                      <a:cubicBezTo>
                        <a:pt x="160178" y="366426"/>
                        <a:pt x="155354" y="357634"/>
                        <a:pt x="149135" y="349861"/>
                      </a:cubicBezTo>
                      <a:cubicBezTo>
                        <a:pt x="144257" y="343763"/>
                        <a:pt x="136587" y="339992"/>
                        <a:pt x="132569" y="333296"/>
                      </a:cubicBezTo>
                      <a:cubicBezTo>
                        <a:pt x="128077" y="325810"/>
                        <a:pt x="127048" y="316731"/>
                        <a:pt x="124287" y="308448"/>
                      </a:cubicBezTo>
                      <a:cubicBezTo>
                        <a:pt x="121526" y="278078"/>
                        <a:pt x="124972" y="246485"/>
                        <a:pt x="116004" y="217339"/>
                      </a:cubicBezTo>
                      <a:cubicBezTo>
                        <a:pt x="113076" y="207825"/>
                        <a:pt x="97711" y="208266"/>
                        <a:pt x="91156" y="200774"/>
                      </a:cubicBezTo>
                      <a:cubicBezTo>
                        <a:pt x="78046" y="185791"/>
                        <a:pt x="64322" y="169965"/>
                        <a:pt x="58026" y="151078"/>
                      </a:cubicBezTo>
                      <a:cubicBezTo>
                        <a:pt x="43642" y="107929"/>
                        <a:pt x="59164" y="142148"/>
                        <a:pt x="33178" y="109665"/>
                      </a:cubicBezTo>
                      <a:cubicBezTo>
                        <a:pt x="26960" y="101892"/>
                        <a:pt x="-1332" y="62730"/>
                        <a:pt x="48" y="51687"/>
                      </a:cubicBezTo>
                      <a:close/>
                    </a:path>
                  </a:pathLst>
                </a:custGeom>
                <a:solidFill>
                  <a:srgbClr val="EF2E29"/>
                </a:solidFill>
                <a:ln w="28575">
                  <a:solidFill>
                    <a:srgbClr val="EF2E29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Forma libre 42"/>
                <p:cNvSpPr/>
                <p:nvPr/>
              </p:nvSpPr>
              <p:spPr>
                <a:xfrm>
                  <a:off x="3941614" y="3646337"/>
                  <a:ext cx="1069408" cy="662608"/>
                </a:xfrm>
                <a:custGeom>
                  <a:avLst/>
                  <a:gdLst>
                    <a:gd name="connsiteX0" fmla="*/ 953452 w 1069409"/>
                    <a:gd name="connsiteY0" fmla="*/ 662609 h 662609"/>
                    <a:gd name="connsiteX1" fmla="*/ 994866 w 1069409"/>
                    <a:gd name="connsiteY1" fmla="*/ 637761 h 662609"/>
                    <a:gd name="connsiteX2" fmla="*/ 1036279 w 1069409"/>
                    <a:gd name="connsiteY2" fmla="*/ 604631 h 662609"/>
                    <a:gd name="connsiteX3" fmla="*/ 1052844 w 1069409"/>
                    <a:gd name="connsiteY3" fmla="*/ 588065 h 662609"/>
                    <a:gd name="connsiteX4" fmla="*/ 1069409 w 1069409"/>
                    <a:gd name="connsiteY4" fmla="*/ 538370 h 662609"/>
                    <a:gd name="connsiteX5" fmla="*/ 1061126 w 1069409"/>
                    <a:gd name="connsiteY5" fmla="*/ 455544 h 662609"/>
                    <a:gd name="connsiteX6" fmla="*/ 1044561 w 1069409"/>
                    <a:gd name="connsiteY6" fmla="*/ 430696 h 662609"/>
                    <a:gd name="connsiteX7" fmla="*/ 1036279 w 1069409"/>
                    <a:gd name="connsiteY7" fmla="*/ 364435 h 662609"/>
                    <a:gd name="connsiteX8" fmla="*/ 1019713 w 1069409"/>
                    <a:gd name="connsiteY8" fmla="*/ 314739 h 662609"/>
                    <a:gd name="connsiteX9" fmla="*/ 986583 w 1069409"/>
                    <a:gd name="connsiteY9" fmla="*/ 248479 h 662609"/>
                    <a:gd name="connsiteX10" fmla="*/ 936887 w 1069409"/>
                    <a:gd name="connsiteY10" fmla="*/ 231913 h 662609"/>
                    <a:gd name="connsiteX11" fmla="*/ 920322 w 1069409"/>
                    <a:gd name="connsiteY11" fmla="*/ 207065 h 662609"/>
                    <a:gd name="connsiteX12" fmla="*/ 870626 w 1069409"/>
                    <a:gd name="connsiteY12" fmla="*/ 190500 h 662609"/>
                    <a:gd name="connsiteX13" fmla="*/ 845779 w 1069409"/>
                    <a:gd name="connsiteY13" fmla="*/ 140805 h 662609"/>
                    <a:gd name="connsiteX14" fmla="*/ 796083 w 1069409"/>
                    <a:gd name="connsiteY14" fmla="*/ 124239 h 662609"/>
                    <a:gd name="connsiteX15" fmla="*/ 746387 w 1069409"/>
                    <a:gd name="connsiteY15" fmla="*/ 91109 h 662609"/>
                    <a:gd name="connsiteX16" fmla="*/ 729822 w 1069409"/>
                    <a:gd name="connsiteY16" fmla="*/ 66261 h 662609"/>
                    <a:gd name="connsiteX17" fmla="*/ 630431 w 1069409"/>
                    <a:gd name="connsiteY17" fmla="*/ 66261 h 662609"/>
                    <a:gd name="connsiteX18" fmla="*/ 613866 w 1069409"/>
                    <a:gd name="connsiteY18" fmla="*/ 91109 h 662609"/>
                    <a:gd name="connsiteX19" fmla="*/ 564170 w 1069409"/>
                    <a:gd name="connsiteY19" fmla="*/ 107674 h 662609"/>
                    <a:gd name="connsiteX20" fmla="*/ 489626 w 1069409"/>
                    <a:gd name="connsiteY20" fmla="*/ 149087 h 662609"/>
                    <a:gd name="connsiteX21" fmla="*/ 448213 w 1069409"/>
                    <a:gd name="connsiteY21" fmla="*/ 124239 h 662609"/>
                    <a:gd name="connsiteX22" fmla="*/ 456496 w 1069409"/>
                    <a:gd name="connsiteY22" fmla="*/ 99392 h 662609"/>
                    <a:gd name="connsiteX23" fmla="*/ 423366 w 1069409"/>
                    <a:gd name="connsiteY23" fmla="*/ 0 h 662609"/>
                    <a:gd name="connsiteX24" fmla="*/ 390235 w 1069409"/>
                    <a:gd name="connsiteY24" fmla="*/ 8283 h 662609"/>
                    <a:gd name="connsiteX25" fmla="*/ 381952 w 1069409"/>
                    <a:gd name="connsiteY25" fmla="*/ 66261 h 662609"/>
                    <a:gd name="connsiteX26" fmla="*/ 373670 w 1069409"/>
                    <a:gd name="connsiteY26" fmla="*/ 91109 h 662609"/>
                    <a:gd name="connsiteX27" fmla="*/ 390235 w 1069409"/>
                    <a:gd name="connsiteY27" fmla="*/ 140805 h 662609"/>
                    <a:gd name="connsiteX28" fmla="*/ 398518 w 1069409"/>
                    <a:gd name="connsiteY28" fmla="*/ 165652 h 662609"/>
                    <a:gd name="connsiteX29" fmla="*/ 381952 w 1069409"/>
                    <a:gd name="connsiteY29" fmla="*/ 149087 h 662609"/>
                    <a:gd name="connsiteX30" fmla="*/ 332257 w 1069409"/>
                    <a:gd name="connsiteY30" fmla="*/ 132522 h 662609"/>
                    <a:gd name="connsiteX31" fmla="*/ 241148 w 1069409"/>
                    <a:gd name="connsiteY31" fmla="*/ 115957 h 662609"/>
                    <a:gd name="connsiteX32" fmla="*/ 150039 w 1069409"/>
                    <a:gd name="connsiteY32" fmla="*/ 99392 h 662609"/>
                    <a:gd name="connsiteX33" fmla="*/ 58931 w 1069409"/>
                    <a:gd name="connsiteY33" fmla="*/ 107674 h 662609"/>
                    <a:gd name="connsiteX34" fmla="*/ 67213 w 1069409"/>
                    <a:gd name="connsiteY34" fmla="*/ 132522 h 662609"/>
                    <a:gd name="connsiteX35" fmla="*/ 83779 w 1069409"/>
                    <a:gd name="connsiteY35" fmla="*/ 149087 h 662609"/>
                    <a:gd name="connsiteX36" fmla="*/ 75496 w 1069409"/>
                    <a:gd name="connsiteY36" fmla="*/ 173935 h 662609"/>
                    <a:gd name="connsiteX37" fmla="*/ 17518 w 1069409"/>
                    <a:gd name="connsiteY37" fmla="*/ 198783 h 662609"/>
                    <a:gd name="connsiteX38" fmla="*/ 952 w 1069409"/>
                    <a:gd name="connsiteY38" fmla="*/ 215348 h 662609"/>
                    <a:gd name="connsiteX39" fmla="*/ 75496 w 1069409"/>
                    <a:gd name="connsiteY39" fmla="*/ 265044 h 662609"/>
                    <a:gd name="connsiteX40" fmla="*/ 100344 w 1069409"/>
                    <a:gd name="connsiteY40" fmla="*/ 273326 h 662609"/>
                    <a:gd name="connsiteX41" fmla="*/ 116909 w 1069409"/>
                    <a:gd name="connsiteY41" fmla="*/ 289892 h 662609"/>
                    <a:gd name="connsiteX42" fmla="*/ 150039 w 1069409"/>
                    <a:gd name="connsiteY42" fmla="*/ 331305 h 662609"/>
                    <a:gd name="connsiteX43" fmla="*/ 174887 w 1069409"/>
                    <a:gd name="connsiteY43" fmla="*/ 339587 h 662609"/>
                    <a:gd name="connsiteX44" fmla="*/ 224583 w 1069409"/>
                    <a:gd name="connsiteY44" fmla="*/ 381000 h 662609"/>
                    <a:gd name="connsiteX45" fmla="*/ 274279 w 1069409"/>
                    <a:gd name="connsiteY45" fmla="*/ 397565 h 662609"/>
                    <a:gd name="connsiteX46" fmla="*/ 290844 w 1069409"/>
                    <a:gd name="connsiteY46" fmla="*/ 414131 h 662609"/>
                    <a:gd name="connsiteX47" fmla="*/ 315692 w 1069409"/>
                    <a:gd name="connsiteY47" fmla="*/ 422413 h 662609"/>
                    <a:gd name="connsiteX48" fmla="*/ 373670 w 1069409"/>
                    <a:gd name="connsiteY48" fmla="*/ 438979 h 662609"/>
                    <a:gd name="connsiteX49" fmla="*/ 423366 w 1069409"/>
                    <a:gd name="connsiteY49" fmla="*/ 472109 h 662609"/>
                    <a:gd name="connsiteX50" fmla="*/ 448213 w 1069409"/>
                    <a:gd name="connsiteY50" fmla="*/ 488674 h 662609"/>
                    <a:gd name="connsiteX51" fmla="*/ 497909 w 1069409"/>
                    <a:gd name="connsiteY51" fmla="*/ 513522 h 662609"/>
                    <a:gd name="connsiteX52" fmla="*/ 522757 w 1069409"/>
                    <a:gd name="connsiteY52" fmla="*/ 521805 h 662609"/>
                    <a:gd name="connsiteX53" fmla="*/ 597300 w 1069409"/>
                    <a:gd name="connsiteY53" fmla="*/ 538370 h 662609"/>
                    <a:gd name="connsiteX54" fmla="*/ 671844 w 1069409"/>
                    <a:gd name="connsiteY54" fmla="*/ 563218 h 662609"/>
                    <a:gd name="connsiteX55" fmla="*/ 696692 w 1069409"/>
                    <a:gd name="connsiteY55" fmla="*/ 571500 h 662609"/>
                    <a:gd name="connsiteX56" fmla="*/ 779518 w 1069409"/>
                    <a:gd name="connsiteY56" fmla="*/ 596348 h 662609"/>
                    <a:gd name="connsiteX57" fmla="*/ 878909 w 1069409"/>
                    <a:gd name="connsiteY57" fmla="*/ 629479 h 662609"/>
                    <a:gd name="connsiteX58" fmla="*/ 928605 w 1069409"/>
                    <a:gd name="connsiteY58" fmla="*/ 646044 h 662609"/>
                    <a:gd name="connsiteX59" fmla="*/ 953452 w 1069409"/>
                    <a:gd name="connsiteY59" fmla="*/ 662609 h 6626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</a:cxnLst>
                  <a:rect l="l" t="t" r="r" b="b"/>
                  <a:pathLst>
                    <a:path w="1069409" h="662609">
                      <a:moveTo>
                        <a:pt x="953452" y="662609"/>
                      </a:moveTo>
                      <a:cubicBezTo>
                        <a:pt x="967257" y="654326"/>
                        <a:pt x="982643" y="648238"/>
                        <a:pt x="994866" y="637761"/>
                      </a:cubicBezTo>
                      <a:cubicBezTo>
                        <a:pt x="1042547" y="596891"/>
                        <a:pt x="978944" y="623741"/>
                        <a:pt x="1036279" y="604631"/>
                      </a:cubicBezTo>
                      <a:cubicBezTo>
                        <a:pt x="1041801" y="599109"/>
                        <a:pt x="1049352" y="595050"/>
                        <a:pt x="1052844" y="588065"/>
                      </a:cubicBezTo>
                      <a:cubicBezTo>
                        <a:pt x="1060653" y="572447"/>
                        <a:pt x="1069409" y="538370"/>
                        <a:pt x="1069409" y="538370"/>
                      </a:cubicBezTo>
                      <a:cubicBezTo>
                        <a:pt x="1066648" y="510761"/>
                        <a:pt x="1067365" y="482580"/>
                        <a:pt x="1061126" y="455544"/>
                      </a:cubicBezTo>
                      <a:cubicBezTo>
                        <a:pt x="1058888" y="445844"/>
                        <a:pt x="1047180" y="440300"/>
                        <a:pt x="1044561" y="430696"/>
                      </a:cubicBezTo>
                      <a:cubicBezTo>
                        <a:pt x="1038705" y="409221"/>
                        <a:pt x="1040943" y="386200"/>
                        <a:pt x="1036279" y="364435"/>
                      </a:cubicBezTo>
                      <a:cubicBezTo>
                        <a:pt x="1032620" y="347361"/>
                        <a:pt x="1019713" y="314739"/>
                        <a:pt x="1019713" y="314739"/>
                      </a:cubicBezTo>
                      <a:cubicBezTo>
                        <a:pt x="1012414" y="270942"/>
                        <a:pt x="1023851" y="265043"/>
                        <a:pt x="986583" y="248479"/>
                      </a:cubicBezTo>
                      <a:cubicBezTo>
                        <a:pt x="970627" y="241387"/>
                        <a:pt x="936887" y="231913"/>
                        <a:pt x="936887" y="231913"/>
                      </a:cubicBezTo>
                      <a:cubicBezTo>
                        <a:pt x="931365" y="223630"/>
                        <a:pt x="928763" y="212341"/>
                        <a:pt x="920322" y="207065"/>
                      </a:cubicBezTo>
                      <a:cubicBezTo>
                        <a:pt x="905515" y="197811"/>
                        <a:pt x="870626" y="190500"/>
                        <a:pt x="870626" y="190500"/>
                      </a:cubicBezTo>
                      <a:cubicBezTo>
                        <a:pt x="866113" y="176960"/>
                        <a:pt x="859301" y="149256"/>
                        <a:pt x="845779" y="140805"/>
                      </a:cubicBezTo>
                      <a:cubicBezTo>
                        <a:pt x="830972" y="131550"/>
                        <a:pt x="810612" y="133925"/>
                        <a:pt x="796083" y="124239"/>
                      </a:cubicBezTo>
                      <a:lnTo>
                        <a:pt x="746387" y="91109"/>
                      </a:lnTo>
                      <a:cubicBezTo>
                        <a:pt x="740865" y="82826"/>
                        <a:pt x="737595" y="72479"/>
                        <a:pt x="729822" y="66261"/>
                      </a:cubicBezTo>
                      <a:cubicBezTo>
                        <a:pt x="706133" y="47310"/>
                        <a:pt x="642416" y="64929"/>
                        <a:pt x="630431" y="66261"/>
                      </a:cubicBezTo>
                      <a:cubicBezTo>
                        <a:pt x="624909" y="74544"/>
                        <a:pt x="622307" y="85833"/>
                        <a:pt x="613866" y="91109"/>
                      </a:cubicBezTo>
                      <a:cubicBezTo>
                        <a:pt x="599059" y="100363"/>
                        <a:pt x="564170" y="107674"/>
                        <a:pt x="564170" y="107674"/>
                      </a:cubicBezTo>
                      <a:cubicBezTo>
                        <a:pt x="507210" y="145648"/>
                        <a:pt x="533362" y="134510"/>
                        <a:pt x="489626" y="149087"/>
                      </a:cubicBezTo>
                      <a:cubicBezTo>
                        <a:pt x="479160" y="145598"/>
                        <a:pt x="451462" y="140482"/>
                        <a:pt x="448213" y="124239"/>
                      </a:cubicBezTo>
                      <a:cubicBezTo>
                        <a:pt x="446501" y="115678"/>
                        <a:pt x="453735" y="107674"/>
                        <a:pt x="456496" y="99392"/>
                      </a:cubicBezTo>
                      <a:cubicBezTo>
                        <a:pt x="453115" y="62207"/>
                        <a:pt x="475513" y="0"/>
                        <a:pt x="423366" y="0"/>
                      </a:cubicBezTo>
                      <a:cubicBezTo>
                        <a:pt x="411982" y="0"/>
                        <a:pt x="401279" y="5522"/>
                        <a:pt x="390235" y="8283"/>
                      </a:cubicBezTo>
                      <a:cubicBezTo>
                        <a:pt x="387474" y="27609"/>
                        <a:pt x="385781" y="47118"/>
                        <a:pt x="381952" y="66261"/>
                      </a:cubicBezTo>
                      <a:cubicBezTo>
                        <a:pt x="380240" y="74822"/>
                        <a:pt x="372706" y="82432"/>
                        <a:pt x="373670" y="91109"/>
                      </a:cubicBezTo>
                      <a:cubicBezTo>
                        <a:pt x="375598" y="108464"/>
                        <a:pt x="384713" y="124240"/>
                        <a:pt x="390235" y="140805"/>
                      </a:cubicBezTo>
                      <a:cubicBezTo>
                        <a:pt x="392996" y="149087"/>
                        <a:pt x="404692" y="171825"/>
                        <a:pt x="398518" y="165652"/>
                      </a:cubicBezTo>
                      <a:cubicBezTo>
                        <a:pt x="392996" y="160130"/>
                        <a:pt x="388937" y="152579"/>
                        <a:pt x="381952" y="149087"/>
                      </a:cubicBezTo>
                      <a:cubicBezTo>
                        <a:pt x="366334" y="141278"/>
                        <a:pt x="348822" y="138044"/>
                        <a:pt x="332257" y="132522"/>
                      </a:cubicBezTo>
                      <a:cubicBezTo>
                        <a:pt x="286291" y="117200"/>
                        <a:pt x="316077" y="125322"/>
                        <a:pt x="241148" y="115957"/>
                      </a:cubicBezTo>
                      <a:cubicBezTo>
                        <a:pt x="206203" y="104308"/>
                        <a:pt x="196870" y="99392"/>
                        <a:pt x="150039" y="99392"/>
                      </a:cubicBezTo>
                      <a:cubicBezTo>
                        <a:pt x="119544" y="99392"/>
                        <a:pt x="89300" y="104913"/>
                        <a:pt x="58931" y="107674"/>
                      </a:cubicBezTo>
                      <a:cubicBezTo>
                        <a:pt x="61692" y="115957"/>
                        <a:pt x="62721" y="125036"/>
                        <a:pt x="67213" y="132522"/>
                      </a:cubicBezTo>
                      <a:cubicBezTo>
                        <a:pt x="71231" y="139218"/>
                        <a:pt x="82247" y="141430"/>
                        <a:pt x="83779" y="149087"/>
                      </a:cubicBezTo>
                      <a:cubicBezTo>
                        <a:pt x="85491" y="157648"/>
                        <a:pt x="80950" y="167117"/>
                        <a:pt x="75496" y="173935"/>
                      </a:cubicBezTo>
                      <a:cubicBezTo>
                        <a:pt x="61197" y="191809"/>
                        <a:pt x="37412" y="193809"/>
                        <a:pt x="17518" y="198783"/>
                      </a:cubicBezTo>
                      <a:cubicBezTo>
                        <a:pt x="11996" y="204305"/>
                        <a:pt x="2236" y="207645"/>
                        <a:pt x="952" y="215348"/>
                      </a:cubicBezTo>
                      <a:cubicBezTo>
                        <a:pt x="-7549" y="266351"/>
                        <a:pt x="42802" y="254147"/>
                        <a:pt x="75496" y="265044"/>
                      </a:cubicBezTo>
                      <a:lnTo>
                        <a:pt x="100344" y="273326"/>
                      </a:lnTo>
                      <a:cubicBezTo>
                        <a:pt x="105866" y="278848"/>
                        <a:pt x="112031" y="283794"/>
                        <a:pt x="116909" y="289892"/>
                      </a:cubicBezTo>
                      <a:cubicBezTo>
                        <a:pt x="127324" y="302911"/>
                        <a:pt x="134659" y="322077"/>
                        <a:pt x="150039" y="331305"/>
                      </a:cubicBezTo>
                      <a:cubicBezTo>
                        <a:pt x="157525" y="335797"/>
                        <a:pt x="166604" y="336826"/>
                        <a:pt x="174887" y="339587"/>
                      </a:cubicBezTo>
                      <a:cubicBezTo>
                        <a:pt x="190492" y="355192"/>
                        <a:pt x="203826" y="371775"/>
                        <a:pt x="224583" y="381000"/>
                      </a:cubicBezTo>
                      <a:cubicBezTo>
                        <a:pt x="240539" y="388092"/>
                        <a:pt x="274279" y="397565"/>
                        <a:pt x="274279" y="397565"/>
                      </a:cubicBezTo>
                      <a:cubicBezTo>
                        <a:pt x="279801" y="403087"/>
                        <a:pt x="284148" y="410113"/>
                        <a:pt x="290844" y="414131"/>
                      </a:cubicBezTo>
                      <a:cubicBezTo>
                        <a:pt x="298330" y="418623"/>
                        <a:pt x="307297" y="420015"/>
                        <a:pt x="315692" y="422413"/>
                      </a:cubicBezTo>
                      <a:cubicBezTo>
                        <a:pt x="324523" y="424936"/>
                        <a:pt x="363156" y="433138"/>
                        <a:pt x="373670" y="438979"/>
                      </a:cubicBezTo>
                      <a:cubicBezTo>
                        <a:pt x="391074" y="448648"/>
                        <a:pt x="406801" y="461066"/>
                        <a:pt x="423366" y="472109"/>
                      </a:cubicBezTo>
                      <a:cubicBezTo>
                        <a:pt x="431648" y="477631"/>
                        <a:pt x="438770" y="485526"/>
                        <a:pt x="448213" y="488674"/>
                      </a:cubicBezTo>
                      <a:cubicBezTo>
                        <a:pt x="510669" y="509494"/>
                        <a:pt x="433684" y="481410"/>
                        <a:pt x="497909" y="513522"/>
                      </a:cubicBezTo>
                      <a:cubicBezTo>
                        <a:pt x="505718" y="517427"/>
                        <a:pt x="514287" y="519688"/>
                        <a:pt x="522757" y="521805"/>
                      </a:cubicBezTo>
                      <a:cubicBezTo>
                        <a:pt x="570072" y="533634"/>
                        <a:pt x="554766" y="525610"/>
                        <a:pt x="597300" y="538370"/>
                      </a:cubicBezTo>
                      <a:cubicBezTo>
                        <a:pt x="597350" y="538385"/>
                        <a:pt x="659395" y="559069"/>
                        <a:pt x="671844" y="563218"/>
                      </a:cubicBezTo>
                      <a:cubicBezTo>
                        <a:pt x="680127" y="565979"/>
                        <a:pt x="688222" y="569382"/>
                        <a:pt x="696692" y="571500"/>
                      </a:cubicBezTo>
                      <a:cubicBezTo>
                        <a:pt x="746759" y="584017"/>
                        <a:pt x="719028" y="576185"/>
                        <a:pt x="779518" y="596348"/>
                      </a:cubicBezTo>
                      <a:lnTo>
                        <a:pt x="878909" y="629479"/>
                      </a:lnTo>
                      <a:lnTo>
                        <a:pt x="928605" y="646044"/>
                      </a:lnTo>
                      <a:lnTo>
                        <a:pt x="953452" y="662609"/>
                      </a:lnTo>
                      <a:close/>
                    </a:path>
                  </a:pathLst>
                </a:custGeom>
                <a:solidFill>
                  <a:srgbClr val="EF2E29"/>
                </a:solidFill>
                <a:ln w="28575">
                  <a:solidFill>
                    <a:srgbClr val="EF2E29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Forma libre 45"/>
                <p:cNvSpPr/>
                <p:nvPr/>
              </p:nvSpPr>
              <p:spPr>
                <a:xfrm>
                  <a:off x="4663154" y="3611928"/>
                  <a:ext cx="215347" cy="166930"/>
                </a:xfrm>
                <a:custGeom>
                  <a:avLst/>
                  <a:gdLst>
                    <a:gd name="connsiteX0" fmla="*/ 165653 w 215348"/>
                    <a:gd name="connsiteY0" fmla="*/ 1279 h 166931"/>
                    <a:gd name="connsiteX1" fmla="*/ 207066 w 215348"/>
                    <a:gd name="connsiteY1" fmla="*/ 17844 h 166931"/>
                    <a:gd name="connsiteX2" fmla="*/ 215348 w 215348"/>
                    <a:gd name="connsiteY2" fmla="*/ 42692 h 166931"/>
                    <a:gd name="connsiteX3" fmla="*/ 207066 w 215348"/>
                    <a:gd name="connsiteY3" fmla="*/ 142083 h 166931"/>
                    <a:gd name="connsiteX4" fmla="*/ 182218 w 215348"/>
                    <a:gd name="connsiteY4" fmla="*/ 133801 h 166931"/>
                    <a:gd name="connsiteX5" fmla="*/ 132522 w 215348"/>
                    <a:gd name="connsiteY5" fmla="*/ 166931 h 166931"/>
                    <a:gd name="connsiteX6" fmla="*/ 107674 w 215348"/>
                    <a:gd name="connsiteY6" fmla="*/ 158648 h 166931"/>
                    <a:gd name="connsiteX7" fmla="*/ 82827 w 215348"/>
                    <a:gd name="connsiteY7" fmla="*/ 142083 h 166931"/>
                    <a:gd name="connsiteX8" fmla="*/ 33131 w 215348"/>
                    <a:gd name="connsiteY8" fmla="*/ 125518 h 166931"/>
                    <a:gd name="connsiteX9" fmla="*/ 16566 w 215348"/>
                    <a:gd name="connsiteY9" fmla="*/ 100670 h 166931"/>
                    <a:gd name="connsiteX10" fmla="*/ 0 w 215348"/>
                    <a:gd name="connsiteY10" fmla="*/ 84105 h 166931"/>
                    <a:gd name="connsiteX11" fmla="*/ 41413 w 215348"/>
                    <a:gd name="connsiteY11" fmla="*/ 59257 h 166931"/>
                    <a:gd name="connsiteX12" fmla="*/ 140805 w 215348"/>
                    <a:gd name="connsiteY12" fmla="*/ 1279 h 166931"/>
                    <a:gd name="connsiteX13" fmla="*/ 165653 w 215348"/>
                    <a:gd name="connsiteY13" fmla="*/ 1279 h 166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15348" h="166931">
                      <a:moveTo>
                        <a:pt x="165653" y="1279"/>
                      </a:moveTo>
                      <a:cubicBezTo>
                        <a:pt x="176697" y="4040"/>
                        <a:pt x="195644" y="8326"/>
                        <a:pt x="207066" y="17844"/>
                      </a:cubicBezTo>
                      <a:cubicBezTo>
                        <a:pt x="213773" y="23433"/>
                        <a:pt x="215348" y="33961"/>
                        <a:pt x="215348" y="42692"/>
                      </a:cubicBezTo>
                      <a:cubicBezTo>
                        <a:pt x="215348" y="75937"/>
                        <a:pt x="209827" y="108953"/>
                        <a:pt x="207066" y="142083"/>
                      </a:cubicBezTo>
                      <a:cubicBezTo>
                        <a:pt x="198783" y="139322"/>
                        <a:pt x="190501" y="131040"/>
                        <a:pt x="182218" y="133801"/>
                      </a:cubicBezTo>
                      <a:cubicBezTo>
                        <a:pt x="163331" y="140097"/>
                        <a:pt x="132522" y="166931"/>
                        <a:pt x="132522" y="166931"/>
                      </a:cubicBezTo>
                      <a:cubicBezTo>
                        <a:pt x="124239" y="164170"/>
                        <a:pt x="115483" y="162553"/>
                        <a:pt x="107674" y="158648"/>
                      </a:cubicBezTo>
                      <a:cubicBezTo>
                        <a:pt x="98771" y="154196"/>
                        <a:pt x="91923" y="146126"/>
                        <a:pt x="82827" y="142083"/>
                      </a:cubicBezTo>
                      <a:cubicBezTo>
                        <a:pt x="66871" y="134991"/>
                        <a:pt x="33131" y="125518"/>
                        <a:pt x="33131" y="125518"/>
                      </a:cubicBezTo>
                      <a:cubicBezTo>
                        <a:pt x="27609" y="117235"/>
                        <a:pt x="22785" y="108443"/>
                        <a:pt x="16566" y="100670"/>
                      </a:cubicBezTo>
                      <a:cubicBezTo>
                        <a:pt x="11688" y="94572"/>
                        <a:pt x="0" y="91914"/>
                        <a:pt x="0" y="84105"/>
                      </a:cubicBezTo>
                      <a:cubicBezTo>
                        <a:pt x="0" y="68947"/>
                        <a:pt x="34580" y="61535"/>
                        <a:pt x="41413" y="59257"/>
                      </a:cubicBezTo>
                      <a:cubicBezTo>
                        <a:pt x="54633" y="-20063"/>
                        <a:pt x="33109" y="10253"/>
                        <a:pt x="140805" y="1279"/>
                      </a:cubicBezTo>
                      <a:cubicBezTo>
                        <a:pt x="143556" y="1050"/>
                        <a:pt x="154609" y="-1482"/>
                        <a:pt x="165653" y="1279"/>
                      </a:cubicBezTo>
                      <a:close/>
                    </a:path>
                  </a:pathLst>
                </a:custGeom>
                <a:solidFill>
                  <a:srgbClr val="EF2E29"/>
                </a:solidFill>
                <a:ln w="19050">
                  <a:solidFill>
                    <a:srgbClr val="EF2E29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Forma libre 44"/>
                <p:cNvSpPr/>
                <p:nvPr/>
              </p:nvSpPr>
              <p:spPr>
                <a:xfrm>
                  <a:off x="4702438" y="3505534"/>
                  <a:ext cx="101571" cy="103129"/>
                </a:xfrm>
                <a:custGeom>
                  <a:avLst/>
                  <a:gdLst>
                    <a:gd name="connsiteX0" fmla="*/ 10411 w 101571"/>
                    <a:gd name="connsiteY0" fmla="*/ 99391 h 103128"/>
                    <a:gd name="connsiteX1" fmla="*/ 84955 w 101571"/>
                    <a:gd name="connsiteY1" fmla="*/ 91109 h 103128"/>
                    <a:gd name="connsiteX2" fmla="*/ 93237 w 101571"/>
                    <a:gd name="connsiteY2" fmla="*/ 49696 h 103128"/>
                    <a:gd name="connsiteX3" fmla="*/ 76672 w 101571"/>
                    <a:gd name="connsiteY3" fmla="*/ 33130 h 103128"/>
                    <a:gd name="connsiteX4" fmla="*/ 60107 w 101571"/>
                    <a:gd name="connsiteY4" fmla="*/ 8283 h 103128"/>
                    <a:gd name="connsiteX5" fmla="*/ 35259 w 101571"/>
                    <a:gd name="connsiteY5" fmla="*/ 0 h 103128"/>
                    <a:gd name="connsiteX6" fmla="*/ 26976 w 101571"/>
                    <a:gd name="connsiteY6" fmla="*/ 24848 h 103128"/>
                    <a:gd name="connsiteX7" fmla="*/ 2128 w 101571"/>
                    <a:gd name="connsiteY7" fmla="*/ 33130 h 103128"/>
                    <a:gd name="connsiteX8" fmla="*/ 10411 w 101571"/>
                    <a:gd name="connsiteY8" fmla="*/ 99391 h 1031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1571" h="103128">
                      <a:moveTo>
                        <a:pt x="10411" y="99391"/>
                      </a:moveTo>
                      <a:cubicBezTo>
                        <a:pt x="24215" y="109054"/>
                        <a:pt x="60835" y="97687"/>
                        <a:pt x="84955" y="91109"/>
                      </a:cubicBezTo>
                      <a:cubicBezTo>
                        <a:pt x="109610" y="84385"/>
                        <a:pt x="101847" y="64046"/>
                        <a:pt x="93237" y="49696"/>
                      </a:cubicBezTo>
                      <a:cubicBezTo>
                        <a:pt x="89219" y="43000"/>
                        <a:pt x="81550" y="39228"/>
                        <a:pt x="76672" y="33130"/>
                      </a:cubicBezTo>
                      <a:cubicBezTo>
                        <a:pt x="70454" y="25357"/>
                        <a:pt x="67880" y="14501"/>
                        <a:pt x="60107" y="8283"/>
                      </a:cubicBezTo>
                      <a:cubicBezTo>
                        <a:pt x="53289" y="2829"/>
                        <a:pt x="43542" y="2761"/>
                        <a:pt x="35259" y="0"/>
                      </a:cubicBezTo>
                      <a:cubicBezTo>
                        <a:pt x="32498" y="8283"/>
                        <a:pt x="33150" y="18675"/>
                        <a:pt x="26976" y="24848"/>
                      </a:cubicBezTo>
                      <a:cubicBezTo>
                        <a:pt x="20802" y="31021"/>
                        <a:pt x="3363" y="24487"/>
                        <a:pt x="2128" y="33130"/>
                      </a:cubicBezTo>
                      <a:cubicBezTo>
                        <a:pt x="-341" y="50416"/>
                        <a:pt x="-3393" y="89728"/>
                        <a:pt x="10411" y="99391"/>
                      </a:cubicBezTo>
                      <a:close/>
                    </a:path>
                  </a:pathLst>
                </a:custGeom>
                <a:ln w="19050">
                  <a:solidFill>
                    <a:schemeClr val="accent6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7" name="Forma libre 50"/>
                <p:cNvSpPr/>
                <p:nvPr/>
              </p:nvSpPr>
              <p:spPr>
                <a:xfrm>
                  <a:off x="6062030" y="3918062"/>
                  <a:ext cx="1006806" cy="874962"/>
                </a:xfrm>
                <a:custGeom>
                  <a:avLst/>
                  <a:gdLst>
                    <a:gd name="connsiteX0" fmla="*/ 713189 w 978232"/>
                    <a:gd name="connsiteY0" fmla="*/ 167254 h 874962"/>
                    <a:gd name="connsiteX1" fmla="*/ 754602 w 978232"/>
                    <a:gd name="connsiteY1" fmla="*/ 192101 h 874962"/>
                    <a:gd name="connsiteX2" fmla="*/ 796015 w 978232"/>
                    <a:gd name="connsiteY2" fmla="*/ 225232 h 874962"/>
                    <a:gd name="connsiteX3" fmla="*/ 804297 w 978232"/>
                    <a:gd name="connsiteY3" fmla="*/ 250080 h 874962"/>
                    <a:gd name="connsiteX4" fmla="*/ 845710 w 978232"/>
                    <a:gd name="connsiteY4" fmla="*/ 283210 h 874962"/>
                    <a:gd name="connsiteX5" fmla="*/ 862276 w 978232"/>
                    <a:gd name="connsiteY5" fmla="*/ 299775 h 874962"/>
                    <a:gd name="connsiteX6" fmla="*/ 911971 w 978232"/>
                    <a:gd name="connsiteY6" fmla="*/ 316340 h 874962"/>
                    <a:gd name="connsiteX7" fmla="*/ 936819 w 978232"/>
                    <a:gd name="connsiteY7" fmla="*/ 324623 h 874962"/>
                    <a:gd name="connsiteX8" fmla="*/ 945102 w 978232"/>
                    <a:gd name="connsiteY8" fmla="*/ 349471 h 874962"/>
                    <a:gd name="connsiteX9" fmla="*/ 961667 w 978232"/>
                    <a:gd name="connsiteY9" fmla="*/ 374319 h 874962"/>
                    <a:gd name="connsiteX10" fmla="*/ 978232 w 978232"/>
                    <a:gd name="connsiteY10" fmla="*/ 424014 h 874962"/>
                    <a:gd name="connsiteX11" fmla="*/ 920254 w 978232"/>
                    <a:gd name="connsiteY11" fmla="*/ 465427 h 874962"/>
                    <a:gd name="connsiteX12" fmla="*/ 671776 w 978232"/>
                    <a:gd name="connsiteY12" fmla="*/ 473710 h 874962"/>
                    <a:gd name="connsiteX13" fmla="*/ 605515 w 978232"/>
                    <a:gd name="connsiteY13" fmla="*/ 498558 h 874962"/>
                    <a:gd name="connsiteX14" fmla="*/ 588950 w 978232"/>
                    <a:gd name="connsiteY14" fmla="*/ 548254 h 874962"/>
                    <a:gd name="connsiteX15" fmla="*/ 555819 w 978232"/>
                    <a:gd name="connsiteY15" fmla="*/ 589667 h 874962"/>
                    <a:gd name="connsiteX16" fmla="*/ 530971 w 978232"/>
                    <a:gd name="connsiteY16" fmla="*/ 614514 h 874962"/>
                    <a:gd name="connsiteX17" fmla="*/ 522689 w 978232"/>
                    <a:gd name="connsiteY17" fmla="*/ 639362 h 874962"/>
                    <a:gd name="connsiteX18" fmla="*/ 506123 w 978232"/>
                    <a:gd name="connsiteY18" fmla="*/ 655927 h 874962"/>
                    <a:gd name="connsiteX19" fmla="*/ 522689 w 978232"/>
                    <a:gd name="connsiteY19" fmla="*/ 730471 h 874962"/>
                    <a:gd name="connsiteX20" fmla="*/ 514406 w 978232"/>
                    <a:gd name="connsiteY20" fmla="*/ 871275 h 874962"/>
                    <a:gd name="connsiteX21" fmla="*/ 464710 w 978232"/>
                    <a:gd name="connsiteY21" fmla="*/ 838145 h 874962"/>
                    <a:gd name="connsiteX22" fmla="*/ 423297 w 978232"/>
                    <a:gd name="connsiteY22" fmla="*/ 788449 h 874962"/>
                    <a:gd name="connsiteX23" fmla="*/ 398450 w 978232"/>
                    <a:gd name="connsiteY23" fmla="*/ 771884 h 874962"/>
                    <a:gd name="connsiteX24" fmla="*/ 357036 w 978232"/>
                    <a:gd name="connsiteY24" fmla="*/ 738754 h 874962"/>
                    <a:gd name="connsiteX25" fmla="*/ 315623 w 978232"/>
                    <a:gd name="connsiteY25" fmla="*/ 705623 h 874962"/>
                    <a:gd name="connsiteX26" fmla="*/ 265928 w 978232"/>
                    <a:gd name="connsiteY26" fmla="*/ 672493 h 874962"/>
                    <a:gd name="connsiteX27" fmla="*/ 232797 w 978232"/>
                    <a:gd name="connsiteY27" fmla="*/ 639362 h 874962"/>
                    <a:gd name="connsiteX28" fmla="*/ 191384 w 978232"/>
                    <a:gd name="connsiteY28" fmla="*/ 606232 h 874962"/>
                    <a:gd name="connsiteX29" fmla="*/ 166536 w 978232"/>
                    <a:gd name="connsiteY29" fmla="*/ 589667 h 874962"/>
                    <a:gd name="connsiteX30" fmla="*/ 149971 w 978232"/>
                    <a:gd name="connsiteY30" fmla="*/ 573101 h 874962"/>
                    <a:gd name="connsiteX31" fmla="*/ 100276 w 978232"/>
                    <a:gd name="connsiteY31" fmla="*/ 539971 h 874962"/>
                    <a:gd name="connsiteX32" fmla="*/ 42297 w 978232"/>
                    <a:gd name="connsiteY32" fmla="*/ 490275 h 874962"/>
                    <a:gd name="connsiteX33" fmla="*/ 17450 w 978232"/>
                    <a:gd name="connsiteY33" fmla="*/ 481993 h 874962"/>
                    <a:gd name="connsiteX34" fmla="*/ 17450 w 978232"/>
                    <a:gd name="connsiteY34" fmla="*/ 266645 h 874962"/>
                    <a:gd name="connsiteX35" fmla="*/ 34015 w 978232"/>
                    <a:gd name="connsiteY35" fmla="*/ 241797 h 874962"/>
                    <a:gd name="connsiteX36" fmla="*/ 83710 w 978232"/>
                    <a:gd name="connsiteY36" fmla="*/ 208667 h 874962"/>
                    <a:gd name="connsiteX37" fmla="*/ 91993 w 978232"/>
                    <a:gd name="connsiteY37" fmla="*/ 183819 h 874962"/>
                    <a:gd name="connsiteX38" fmla="*/ 116841 w 978232"/>
                    <a:gd name="connsiteY38" fmla="*/ 175536 h 874962"/>
                    <a:gd name="connsiteX39" fmla="*/ 141689 w 978232"/>
                    <a:gd name="connsiteY39" fmla="*/ 158971 h 874962"/>
                    <a:gd name="connsiteX40" fmla="*/ 149971 w 978232"/>
                    <a:gd name="connsiteY40" fmla="*/ 134123 h 874962"/>
                    <a:gd name="connsiteX41" fmla="*/ 183102 w 978232"/>
                    <a:gd name="connsiteY41" fmla="*/ 92710 h 874962"/>
                    <a:gd name="connsiteX42" fmla="*/ 207950 w 978232"/>
                    <a:gd name="connsiteY42" fmla="*/ 51297 h 874962"/>
                    <a:gd name="connsiteX43" fmla="*/ 216232 w 978232"/>
                    <a:gd name="connsiteY43" fmla="*/ 26449 h 874962"/>
                    <a:gd name="connsiteX44" fmla="*/ 241080 w 978232"/>
                    <a:gd name="connsiteY44" fmla="*/ 18167 h 874962"/>
                    <a:gd name="connsiteX45" fmla="*/ 207950 w 978232"/>
                    <a:gd name="connsiteY45" fmla="*/ 18167 h 874962"/>
                    <a:gd name="connsiteX46" fmla="*/ 232797 w 978232"/>
                    <a:gd name="connsiteY46" fmla="*/ 9884 h 874962"/>
                    <a:gd name="connsiteX47" fmla="*/ 257645 w 978232"/>
                    <a:gd name="connsiteY47" fmla="*/ 18167 h 874962"/>
                    <a:gd name="connsiteX48" fmla="*/ 282493 w 978232"/>
                    <a:gd name="connsiteY48" fmla="*/ 84427 h 874962"/>
                    <a:gd name="connsiteX49" fmla="*/ 307341 w 978232"/>
                    <a:gd name="connsiteY49" fmla="*/ 92710 h 874962"/>
                    <a:gd name="connsiteX50" fmla="*/ 332189 w 978232"/>
                    <a:gd name="connsiteY50" fmla="*/ 109275 h 874962"/>
                    <a:gd name="connsiteX51" fmla="*/ 381884 w 978232"/>
                    <a:gd name="connsiteY51" fmla="*/ 125840 h 874962"/>
                    <a:gd name="connsiteX52" fmla="*/ 406732 w 978232"/>
                    <a:gd name="connsiteY52" fmla="*/ 134123 h 874962"/>
                    <a:gd name="connsiteX53" fmla="*/ 448145 w 978232"/>
                    <a:gd name="connsiteY53" fmla="*/ 125840 h 874962"/>
                    <a:gd name="connsiteX54" fmla="*/ 398450 w 978232"/>
                    <a:gd name="connsiteY54" fmla="*/ 134123 h 874962"/>
                    <a:gd name="connsiteX55" fmla="*/ 464710 w 978232"/>
                    <a:gd name="connsiteY55" fmla="*/ 84427 h 874962"/>
                    <a:gd name="connsiteX56" fmla="*/ 506123 w 978232"/>
                    <a:gd name="connsiteY56" fmla="*/ 51297 h 874962"/>
                    <a:gd name="connsiteX57" fmla="*/ 547536 w 978232"/>
                    <a:gd name="connsiteY57" fmla="*/ 18167 h 874962"/>
                    <a:gd name="connsiteX58" fmla="*/ 597232 w 978232"/>
                    <a:gd name="connsiteY58" fmla="*/ 26449 h 874962"/>
                    <a:gd name="connsiteX59" fmla="*/ 613797 w 978232"/>
                    <a:gd name="connsiteY59" fmla="*/ 76145 h 874962"/>
                    <a:gd name="connsiteX60" fmla="*/ 655210 w 978232"/>
                    <a:gd name="connsiteY60" fmla="*/ 109275 h 874962"/>
                    <a:gd name="connsiteX61" fmla="*/ 713189 w 978232"/>
                    <a:gd name="connsiteY61" fmla="*/ 158971 h 874962"/>
                    <a:gd name="connsiteX62" fmla="*/ 704906 w 978232"/>
                    <a:gd name="connsiteY62" fmla="*/ 134123 h 874962"/>
                    <a:gd name="connsiteX63" fmla="*/ 655210 w 978232"/>
                    <a:gd name="connsiteY63" fmla="*/ 117558 h 874962"/>
                    <a:gd name="connsiteX64" fmla="*/ 646928 w 978232"/>
                    <a:gd name="connsiteY64" fmla="*/ 92710 h 874962"/>
                    <a:gd name="connsiteX65" fmla="*/ 613797 w 978232"/>
                    <a:gd name="connsiteY65" fmla="*/ 51297 h 874962"/>
                    <a:gd name="connsiteX66" fmla="*/ 588950 w 978232"/>
                    <a:gd name="connsiteY66" fmla="*/ 34732 h 874962"/>
                    <a:gd name="connsiteX67" fmla="*/ 588950 w 978232"/>
                    <a:gd name="connsiteY67" fmla="*/ 51297 h 874962"/>
                    <a:gd name="connsiteX68" fmla="*/ 622080 w 978232"/>
                    <a:gd name="connsiteY68" fmla="*/ 84427 h 874962"/>
                    <a:gd name="connsiteX69" fmla="*/ 663493 w 978232"/>
                    <a:gd name="connsiteY69" fmla="*/ 125840 h 874962"/>
                    <a:gd name="connsiteX70" fmla="*/ 713189 w 978232"/>
                    <a:gd name="connsiteY70" fmla="*/ 158971 h 874962"/>
                    <a:gd name="connsiteX71" fmla="*/ 738036 w 978232"/>
                    <a:gd name="connsiteY71" fmla="*/ 175536 h 874962"/>
                    <a:gd name="connsiteX72" fmla="*/ 713189 w 978232"/>
                    <a:gd name="connsiteY72" fmla="*/ 167254 h 8749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</a:cxnLst>
                  <a:rect l="l" t="t" r="r" b="b"/>
                  <a:pathLst>
                    <a:path w="978232" h="874962">
                      <a:moveTo>
                        <a:pt x="713189" y="167254"/>
                      </a:moveTo>
                      <a:cubicBezTo>
                        <a:pt x="726993" y="175536"/>
                        <a:pt x="742379" y="181624"/>
                        <a:pt x="754602" y="192101"/>
                      </a:cubicBezTo>
                      <a:cubicBezTo>
                        <a:pt x="802286" y="232972"/>
                        <a:pt x="738678" y="206119"/>
                        <a:pt x="796015" y="225232"/>
                      </a:cubicBezTo>
                      <a:cubicBezTo>
                        <a:pt x="798776" y="233515"/>
                        <a:pt x="799805" y="242594"/>
                        <a:pt x="804297" y="250080"/>
                      </a:cubicBezTo>
                      <a:cubicBezTo>
                        <a:pt x="813525" y="265460"/>
                        <a:pt x="832691" y="272795"/>
                        <a:pt x="845710" y="283210"/>
                      </a:cubicBezTo>
                      <a:cubicBezTo>
                        <a:pt x="851808" y="288088"/>
                        <a:pt x="855291" y="296283"/>
                        <a:pt x="862276" y="299775"/>
                      </a:cubicBezTo>
                      <a:cubicBezTo>
                        <a:pt x="877894" y="307584"/>
                        <a:pt x="895406" y="310818"/>
                        <a:pt x="911971" y="316340"/>
                      </a:cubicBezTo>
                      <a:lnTo>
                        <a:pt x="936819" y="324623"/>
                      </a:lnTo>
                      <a:cubicBezTo>
                        <a:pt x="939580" y="332906"/>
                        <a:pt x="941197" y="341662"/>
                        <a:pt x="945102" y="349471"/>
                      </a:cubicBezTo>
                      <a:cubicBezTo>
                        <a:pt x="949554" y="358375"/>
                        <a:pt x="957624" y="365222"/>
                        <a:pt x="961667" y="374319"/>
                      </a:cubicBezTo>
                      <a:cubicBezTo>
                        <a:pt x="968759" y="390275"/>
                        <a:pt x="978232" y="424014"/>
                        <a:pt x="978232" y="424014"/>
                      </a:cubicBezTo>
                      <a:cubicBezTo>
                        <a:pt x="967360" y="456633"/>
                        <a:pt x="972370" y="463690"/>
                        <a:pt x="920254" y="465427"/>
                      </a:cubicBezTo>
                      <a:lnTo>
                        <a:pt x="671776" y="473710"/>
                      </a:lnTo>
                      <a:cubicBezTo>
                        <a:pt x="655073" y="477051"/>
                        <a:pt x="617702" y="479059"/>
                        <a:pt x="605515" y="498558"/>
                      </a:cubicBezTo>
                      <a:cubicBezTo>
                        <a:pt x="596261" y="513365"/>
                        <a:pt x="601297" y="535907"/>
                        <a:pt x="588950" y="548254"/>
                      </a:cubicBezTo>
                      <a:cubicBezTo>
                        <a:pt x="540758" y="596444"/>
                        <a:pt x="608058" y="526981"/>
                        <a:pt x="555819" y="589667"/>
                      </a:cubicBezTo>
                      <a:cubicBezTo>
                        <a:pt x="548320" y="598665"/>
                        <a:pt x="539254" y="606232"/>
                        <a:pt x="530971" y="614514"/>
                      </a:cubicBezTo>
                      <a:cubicBezTo>
                        <a:pt x="528210" y="622797"/>
                        <a:pt x="527181" y="631876"/>
                        <a:pt x="522689" y="639362"/>
                      </a:cubicBezTo>
                      <a:cubicBezTo>
                        <a:pt x="518671" y="646058"/>
                        <a:pt x="507092" y="648178"/>
                        <a:pt x="506123" y="655927"/>
                      </a:cubicBezTo>
                      <a:cubicBezTo>
                        <a:pt x="503473" y="677130"/>
                        <a:pt x="515525" y="708981"/>
                        <a:pt x="522689" y="730471"/>
                      </a:cubicBezTo>
                      <a:cubicBezTo>
                        <a:pt x="519928" y="777406"/>
                        <a:pt x="536696" y="829879"/>
                        <a:pt x="514406" y="871275"/>
                      </a:cubicBezTo>
                      <a:cubicBezTo>
                        <a:pt x="504967" y="888804"/>
                        <a:pt x="464710" y="838145"/>
                        <a:pt x="464710" y="838145"/>
                      </a:cubicBezTo>
                      <a:cubicBezTo>
                        <a:pt x="448422" y="813712"/>
                        <a:pt x="447213" y="808379"/>
                        <a:pt x="423297" y="788449"/>
                      </a:cubicBezTo>
                      <a:cubicBezTo>
                        <a:pt x="415650" y="782076"/>
                        <a:pt x="406223" y="778102"/>
                        <a:pt x="398450" y="771884"/>
                      </a:cubicBezTo>
                      <a:cubicBezTo>
                        <a:pt x="339447" y="724682"/>
                        <a:pt x="433504" y="789732"/>
                        <a:pt x="357036" y="738754"/>
                      </a:cubicBezTo>
                      <a:cubicBezTo>
                        <a:pt x="319989" y="683182"/>
                        <a:pt x="363631" y="737630"/>
                        <a:pt x="315623" y="705623"/>
                      </a:cubicBezTo>
                      <a:cubicBezTo>
                        <a:pt x="253585" y="664263"/>
                        <a:pt x="325008" y="692185"/>
                        <a:pt x="265928" y="672493"/>
                      </a:cubicBezTo>
                      <a:cubicBezTo>
                        <a:pt x="247856" y="618279"/>
                        <a:pt x="272956" y="671490"/>
                        <a:pt x="232797" y="639362"/>
                      </a:cubicBezTo>
                      <a:cubicBezTo>
                        <a:pt x="179280" y="596547"/>
                        <a:pt x="253838" y="627048"/>
                        <a:pt x="191384" y="606232"/>
                      </a:cubicBezTo>
                      <a:cubicBezTo>
                        <a:pt x="183101" y="600710"/>
                        <a:pt x="174309" y="595886"/>
                        <a:pt x="166536" y="589667"/>
                      </a:cubicBezTo>
                      <a:cubicBezTo>
                        <a:pt x="160438" y="584789"/>
                        <a:pt x="156218" y="577786"/>
                        <a:pt x="149971" y="573101"/>
                      </a:cubicBezTo>
                      <a:cubicBezTo>
                        <a:pt x="134044" y="561156"/>
                        <a:pt x="114354" y="554049"/>
                        <a:pt x="100276" y="539971"/>
                      </a:cubicBezTo>
                      <a:cubicBezTo>
                        <a:pt x="79897" y="519592"/>
                        <a:pt x="67526" y="502889"/>
                        <a:pt x="42297" y="490275"/>
                      </a:cubicBezTo>
                      <a:cubicBezTo>
                        <a:pt x="34488" y="486371"/>
                        <a:pt x="25732" y="484754"/>
                        <a:pt x="17450" y="481993"/>
                      </a:cubicBezTo>
                      <a:cubicBezTo>
                        <a:pt x="-9471" y="401232"/>
                        <a:pt x="-1854" y="433944"/>
                        <a:pt x="17450" y="266645"/>
                      </a:cubicBezTo>
                      <a:cubicBezTo>
                        <a:pt x="18591" y="256756"/>
                        <a:pt x="26524" y="248352"/>
                        <a:pt x="34015" y="241797"/>
                      </a:cubicBezTo>
                      <a:cubicBezTo>
                        <a:pt x="48998" y="228687"/>
                        <a:pt x="83710" y="208667"/>
                        <a:pt x="83710" y="208667"/>
                      </a:cubicBezTo>
                      <a:cubicBezTo>
                        <a:pt x="86471" y="200384"/>
                        <a:pt x="85819" y="189993"/>
                        <a:pt x="91993" y="183819"/>
                      </a:cubicBezTo>
                      <a:cubicBezTo>
                        <a:pt x="98167" y="177645"/>
                        <a:pt x="109032" y="179441"/>
                        <a:pt x="116841" y="175536"/>
                      </a:cubicBezTo>
                      <a:cubicBezTo>
                        <a:pt x="125745" y="171084"/>
                        <a:pt x="133406" y="164493"/>
                        <a:pt x="141689" y="158971"/>
                      </a:cubicBezTo>
                      <a:cubicBezTo>
                        <a:pt x="144450" y="150688"/>
                        <a:pt x="146067" y="141932"/>
                        <a:pt x="149971" y="134123"/>
                      </a:cubicBezTo>
                      <a:cubicBezTo>
                        <a:pt x="160420" y="113225"/>
                        <a:pt x="167693" y="108118"/>
                        <a:pt x="183102" y="92710"/>
                      </a:cubicBezTo>
                      <a:cubicBezTo>
                        <a:pt x="206563" y="22320"/>
                        <a:pt x="173842" y="108143"/>
                        <a:pt x="207950" y="51297"/>
                      </a:cubicBezTo>
                      <a:cubicBezTo>
                        <a:pt x="212442" y="43811"/>
                        <a:pt x="210059" y="32622"/>
                        <a:pt x="216232" y="26449"/>
                      </a:cubicBezTo>
                      <a:cubicBezTo>
                        <a:pt x="222405" y="20276"/>
                        <a:pt x="232797" y="20928"/>
                        <a:pt x="241080" y="18167"/>
                      </a:cubicBezTo>
                      <a:cubicBezTo>
                        <a:pt x="269992" y="-10747"/>
                        <a:pt x="265053" y="-868"/>
                        <a:pt x="207950" y="18167"/>
                      </a:cubicBezTo>
                      <a:lnTo>
                        <a:pt x="232797" y="9884"/>
                      </a:lnTo>
                      <a:cubicBezTo>
                        <a:pt x="241080" y="12645"/>
                        <a:pt x="250827" y="12713"/>
                        <a:pt x="257645" y="18167"/>
                      </a:cubicBezTo>
                      <a:cubicBezTo>
                        <a:pt x="293830" y="47114"/>
                        <a:pt x="255555" y="44020"/>
                        <a:pt x="282493" y="84427"/>
                      </a:cubicBezTo>
                      <a:cubicBezTo>
                        <a:pt x="287336" y="91691"/>
                        <a:pt x="299532" y="88805"/>
                        <a:pt x="307341" y="92710"/>
                      </a:cubicBezTo>
                      <a:cubicBezTo>
                        <a:pt x="316245" y="97162"/>
                        <a:pt x="323092" y="105232"/>
                        <a:pt x="332189" y="109275"/>
                      </a:cubicBezTo>
                      <a:cubicBezTo>
                        <a:pt x="348145" y="116367"/>
                        <a:pt x="365319" y="120318"/>
                        <a:pt x="381884" y="125840"/>
                      </a:cubicBezTo>
                      <a:lnTo>
                        <a:pt x="406732" y="134123"/>
                      </a:lnTo>
                      <a:cubicBezTo>
                        <a:pt x="420536" y="131362"/>
                        <a:pt x="462223" y="125840"/>
                        <a:pt x="448145" y="125840"/>
                      </a:cubicBezTo>
                      <a:cubicBezTo>
                        <a:pt x="431351" y="125840"/>
                        <a:pt x="402523" y="150415"/>
                        <a:pt x="398450" y="134123"/>
                      </a:cubicBezTo>
                      <a:cubicBezTo>
                        <a:pt x="391130" y="104840"/>
                        <a:pt x="445897" y="90698"/>
                        <a:pt x="464710" y="84427"/>
                      </a:cubicBezTo>
                      <a:cubicBezTo>
                        <a:pt x="504709" y="44430"/>
                        <a:pt x="453881" y="93090"/>
                        <a:pt x="506123" y="51297"/>
                      </a:cubicBezTo>
                      <a:cubicBezTo>
                        <a:pt x="565132" y="4090"/>
                        <a:pt x="471061" y="69151"/>
                        <a:pt x="547536" y="18167"/>
                      </a:cubicBezTo>
                      <a:cubicBezTo>
                        <a:pt x="564101" y="20928"/>
                        <a:pt x="584593" y="15390"/>
                        <a:pt x="597232" y="26449"/>
                      </a:cubicBezTo>
                      <a:cubicBezTo>
                        <a:pt x="610373" y="37947"/>
                        <a:pt x="601450" y="63798"/>
                        <a:pt x="613797" y="76145"/>
                      </a:cubicBezTo>
                      <a:cubicBezTo>
                        <a:pt x="670204" y="132548"/>
                        <a:pt x="582053" y="46568"/>
                        <a:pt x="655210" y="109275"/>
                      </a:cubicBezTo>
                      <a:cubicBezTo>
                        <a:pt x="725502" y="169526"/>
                        <a:pt x="656147" y="120944"/>
                        <a:pt x="713189" y="158971"/>
                      </a:cubicBezTo>
                      <a:cubicBezTo>
                        <a:pt x="710428" y="150688"/>
                        <a:pt x="712011" y="139198"/>
                        <a:pt x="704906" y="134123"/>
                      </a:cubicBezTo>
                      <a:cubicBezTo>
                        <a:pt x="690697" y="123974"/>
                        <a:pt x="655210" y="117558"/>
                        <a:pt x="655210" y="117558"/>
                      </a:cubicBezTo>
                      <a:cubicBezTo>
                        <a:pt x="652449" y="109275"/>
                        <a:pt x="650832" y="100519"/>
                        <a:pt x="646928" y="92710"/>
                      </a:cubicBezTo>
                      <a:cubicBezTo>
                        <a:pt x="639752" y="78357"/>
                        <a:pt x="626639" y="61570"/>
                        <a:pt x="613797" y="51297"/>
                      </a:cubicBezTo>
                      <a:cubicBezTo>
                        <a:pt x="606024" y="45079"/>
                        <a:pt x="597232" y="40254"/>
                        <a:pt x="588950" y="34732"/>
                      </a:cubicBezTo>
                      <a:cubicBezTo>
                        <a:pt x="539254" y="51296"/>
                        <a:pt x="572385" y="34732"/>
                        <a:pt x="588950" y="51297"/>
                      </a:cubicBezTo>
                      <a:cubicBezTo>
                        <a:pt x="633121" y="95470"/>
                        <a:pt x="555821" y="62342"/>
                        <a:pt x="622080" y="84427"/>
                      </a:cubicBezTo>
                      <a:cubicBezTo>
                        <a:pt x="635884" y="98231"/>
                        <a:pt x="647250" y="115011"/>
                        <a:pt x="663493" y="125840"/>
                      </a:cubicBezTo>
                      <a:lnTo>
                        <a:pt x="713189" y="158971"/>
                      </a:lnTo>
                      <a:cubicBezTo>
                        <a:pt x="721471" y="164493"/>
                        <a:pt x="729133" y="171084"/>
                        <a:pt x="738036" y="175536"/>
                      </a:cubicBezTo>
                      <a:lnTo>
                        <a:pt x="713189" y="167254"/>
                      </a:lnTo>
                      <a:close/>
                    </a:path>
                  </a:pathLst>
                </a:custGeom>
                <a:ln w="19050">
                  <a:solidFill>
                    <a:schemeClr val="accent6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" name="Forma libre 29"/>
                <p:cNvSpPr/>
                <p:nvPr/>
              </p:nvSpPr>
              <p:spPr>
                <a:xfrm>
                  <a:off x="2021003" y="1517708"/>
                  <a:ext cx="1061029" cy="1184413"/>
                </a:xfrm>
                <a:custGeom>
                  <a:avLst/>
                  <a:gdLst>
                    <a:gd name="connsiteX0" fmla="*/ 49696 w 1061030"/>
                    <a:gd name="connsiteY0" fmla="*/ 207065 h 1184413"/>
                    <a:gd name="connsiteX1" fmla="*/ 0 w 1061030"/>
                    <a:gd name="connsiteY1" fmla="*/ 298174 h 1184413"/>
                    <a:gd name="connsiteX2" fmla="*/ 8283 w 1061030"/>
                    <a:gd name="connsiteY2" fmla="*/ 323022 h 1184413"/>
                    <a:gd name="connsiteX3" fmla="*/ 57979 w 1061030"/>
                    <a:gd name="connsiteY3" fmla="*/ 339587 h 1184413"/>
                    <a:gd name="connsiteX4" fmla="*/ 107674 w 1061030"/>
                    <a:gd name="connsiteY4" fmla="*/ 364435 h 1184413"/>
                    <a:gd name="connsiteX5" fmla="*/ 157370 w 1061030"/>
                    <a:gd name="connsiteY5" fmla="*/ 389282 h 1184413"/>
                    <a:gd name="connsiteX6" fmla="*/ 198783 w 1061030"/>
                    <a:gd name="connsiteY6" fmla="*/ 414130 h 1184413"/>
                    <a:gd name="connsiteX7" fmla="*/ 223631 w 1061030"/>
                    <a:gd name="connsiteY7" fmla="*/ 438978 h 1184413"/>
                    <a:gd name="connsiteX8" fmla="*/ 248479 w 1061030"/>
                    <a:gd name="connsiteY8" fmla="*/ 455543 h 1184413"/>
                    <a:gd name="connsiteX9" fmla="*/ 289892 w 1061030"/>
                    <a:gd name="connsiteY9" fmla="*/ 488674 h 1184413"/>
                    <a:gd name="connsiteX10" fmla="*/ 306457 w 1061030"/>
                    <a:gd name="connsiteY10" fmla="*/ 513522 h 1184413"/>
                    <a:gd name="connsiteX11" fmla="*/ 331305 w 1061030"/>
                    <a:gd name="connsiteY11" fmla="*/ 521804 h 1184413"/>
                    <a:gd name="connsiteX12" fmla="*/ 372718 w 1061030"/>
                    <a:gd name="connsiteY12" fmla="*/ 563217 h 1184413"/>
                    <a:gd name="connsiteX13" fmla="*/ 372718 w 1061030"/>
                    <a:gd name="connsiteY13" fmla="*/ 563217 h 1184413"/>
                    <a:gd name="connsiteX14" fmla="*/ 414131 w 1061030"/>
                    <a:gd name="connsiteY14" fmla="*/ 612913 h 1184413"/>
                    <a:gd name="connsiteX15" fmla="*/ 472109 w 1061030"/>
                    <a:gd name="connsiteY15" fmla="*/ 670891 h 1184413"/>
                    <a:gd name="connsiteX16" fmla="*/ 488674 w 1061030"/>
                    <a:gd name="connsiteY16" fmla="*/ 695739 h 1184413"/>
                    <a:gd name="connsiteX17" fmla="*/ 538370 w 1061030"/>
                    <a:gd name="connsiteY17" fmla="*/ 712304 h 1184413"/>
                    <a:gd name="connsiteX18" fmla="*/ 563218 w 1061030"/>
                    <a:gd name="connsiteY18" fmla="*/ 728869 h 1184413"/>
                    <a:gd name="connsiteX19" fmla="*/ 579783 w 1061030"/>
                    <a:gd name="connsiteY19" fmla="*/ 745435 h 1184413"/>
                    <a:gd name="connsiteX20" fmla="*/ 604631 w 1061030"/>
                    <a:gd name="connsiteY20" fmla="*/ 753717 h 1184413"/>
                    <a:gd name="connsiteX21" fmla="*/ 654326 w 1061030"/>
                    <a:gd name="connsiteY21" fmla="*/ 795130 h 1184413"/>
                    <a:gd name="connsiteX22" fmla="*/ 687457 w 1061030"/>
                    <a:gd name="connsiteY22" fmla="*/ 828261 h 1184413"/>
                    <a:gd name="connsiteX23" fmla="*/ 704022 w 1061030"/>
                    <a:gd name="connsiteY23" fmla="*/ 853109 h 1184413"/>
                    <a:gd name="connsiteX24" fmla="*/ 728870 w 1061030"/>
                    <a:gd name="connsiteY24" fmla="*/ 869674 h 1184413"/>
                    <a:gd name="connsiteX25" fmla="*/ 745435 w 1061030"/>
                    <a:gd name="connsiteY25" fmla="*/ 894522 h 1184413"/>
                    <a:gd name="connsiteX26" fmla="*/ 770283 w 1061030"/>
                    <a:gd name="connsiteY26" fmla="*/ 911087 h 1184413"/>
                    <a:gd name="connsiteX27" fmla="*/ 803413 w 1061030"/>
                    <a:gd name="connsiteY27" fmla="*/ 960782 h 1184413"/>
                    <a:gd name="connsiteX28" fmla="*/ 844826 w 1061030"/>
                    <a:gd name="connsiteY28" fmla="*/ 993913 h 1184413"/>
                    <a:gd name="connsiteX29" fmla="*/ 886239 w 1061030"/>
                    <a:gd name="connsiteY29" fmla="*/ 1035326 h 1184413"/>
                    <a:gd name="connsiteX30" fmla="*/ 902805 w 1061030"/>
                    <a:gd name="connsiteY30" fmla="*/ 1051891 h 1184413"/>
                    <a:gd name="connsiteX31" fmla="*/ 935935 w 1061030"/>
                    <a:gd name="connsiteY31" fmla="*/ 1101587 h 1184413"/>
                    <a:gd name="connsiteX32" fmla="*/ 960783 w 1061030"/>
                    <a:gd name="connsiteY32" fmla="*/ 1118152 h 1184413"/>
                    <a:gd name="connsiteX33" fmla="*/ 969065 w 1061030"/>
                    <a:gd name="connsiteY33" fmla="*/ 1143000 h 1184413"/>
                    <a:gd name="connsiteX34" fmla="*/ 985631 w 1061030"/>
                    <a:gd name="connsiteY34" fmla="*/ 1159565 h 1184413"/>
                    <a:gd name="connsiteX35" fmla="*/ 1002196 w 1061030"/>
                    <a:gd name="connsiteY35" fmla="*/ 1184413 h 1184413"/>
                    <a:gd name="connsiteX36" fmla="*/ 1051892 w 1061030"/>
                    <a:gd name="connsiteY36" fmla="*/ 1159565 h 1184413"/>
                    <a:gd name="connsiteX37" fmla="*/ 1043609 w 1061030"/>
                    <a:gd name="connsiteY37" fmla="*/ 1118152 h 1184413"/>
                    <a:gd name="connsiteX38" fmla="*/ 1051892 w 1061030"/>
                    <a:gd name="connsiteY38" fmla="*/ 1051891 h 1184413"/>
                    <a:gd name="connsiteX39" fmla="*/ 1060174 w 1061030"/>
                    <a:gd name="connsiteY39" fmla="*/ 1027043 h 1184413"/>
                    <a:gd name="connsiteX40" fmla="*/ 1035326 w 1061030"/>
                    <a:gd name="connsiteY40" fmla="*/ 1018761 h 1184413"/>
                    <a:gd name="connsiteX41" fmla="*/ 993913 w 1061030"/>
                    <a:gd name="connsiteY41" fmla="*/ 985630 h 1184413"/>
                    <a:gd name="connsiteX42" fmla="*/ 977348 w 1061030"/>
                    <a:gd name="connsiteY42" fmla="*/ 935935 h 1184413"/>
                    <a:gd name="connsiteX43" fmla="*/ 969065 w 1061030"/>
                    <a:gd name="connsiteY43" fmla="*/ 911087 h 1184413"/>
                    <a:gd name="connsiteX44" fmla="*/ 952500 w 1061030"/>
                    <a:gd name="connsiteY44" fmla="*/ 886239 h 1184413"/>
                    <a:gd name="connsiteX45" fmla="*/ 935935 w 1061030"/>
                    <a:gd name="connsiteY45" fmla="*/ 836543 h 1184413"/>
                    <a:gd name="connsiteX46" fmla="*/ 919370 w 1061030"/>
                    <a:gd name="connsiteY46" fmla="*/ 811695 h 1184413"/>
                    <a:gd name="connsiteX47" fmla="*/ 894522 w 1061030"/>
                    <a:gd name="connsiteY47" fmla="*/ 770282 h 1184413"/>
                    <a:gd name="connsiteX48" fmla="*/ 861392 w 1061030"/>
                    <a:gd name="connsiteY48" fmla="*/ 695739 h 1184413"/>
                    <a:gd name="connsiteX49" fmla="*/ 836544 w 1061030"/>
                    <a:gd name="connsiteY49" fmla="*/ 687456 h 1184413"/>
                    <a:gd name="connsiteX50" fmla="*/ 712305 w 1061030"/>
                    <a:gd name="connsiteY50" fmla="*/ 679174 h 1184413"/>
                    <a:gd name="connsiteX51" fmla="*/ 695739 w 1061030"/>
                    <a:gd name="connsiteY51" fmla="*/ 629478 h 1184413"/>
                    <a:gd name="connsiteX52" fmla="*/ 654326 w 1061030"/>
                    <a:gd name="connsiteY52" fmla="*/ 588065 h 1184413"/>
                    <a:gd name="connsiteX53" fmla="*/ 612913 w 1061030"/>
                    <a:gd name="connsiteY53" fmla="*/ 554935 h 1184413"/>
                    <a:gd name="connsiteX54" fmla="*/ 588065 w 1061030"/>
                    <a:gd name="connsiteY54" fmla="*/ 480391 h 1184413"/>
                    <a:gd name="connsiteX55" fmla="*/ 579783 w 1061030"/>
                    <a:gd name="connsiteY55" fmla="*/ 455543 h 1184413"/>
                    <a:gd name="connsiteX56" fmla="*/ 571500 w 1061030"/>
                    <a:gd name="connsiteY56" fmla="*/ 347869 h 1184413"/>
                    <a:gd name="connsiteX57" fmla="*/ 554935 w 1061030"/>
                    <a:gd name="connsiteY57" fmla="*/ 298174 h 1184413"/>
                    <a:gd name="connsiteX58" fmla="*/ 530087 w 1061030"/>
                    <a:gd name="connsiteY58" fmla="*/ 281609 h 1184413"/>
                    <a:gd name="connsiteX59" fmla="*/ 505239 w 1061030"/>
                    <a:gd name="connsiteY59" fmla="*/ 240195 h 1184413"/>
                    <a:gd name="connsiteX60" fmla="*/ 488674 w 1061030"/>
                    <a:gd name="connsiteY60" fmla="*/ 215348 h 1184413"/>
                    <a:gd name="connsiteX61" fmla="*/ 463826 w 1061030"/>
                    <a:gd name="connsiteY61" fmla="*/ 207065 h 1184413"/>
                    <a:gd name="connsiteX62" fmla="*/ 438979 w 1061030"/>
                    <a:gd name="connsiteY62" fmla="*/ 190500 h 1184413"/>
                    <a:gd name="connsiteX63" fmla="*/ 405848 w 1061030"/>
                    <a:gd name="connsiteY63" fmla="*/ 157369 h 1184413"/>
                    <a:gd name="connsiteX64" fmla="*/ 364435 w 1061030"/>
                    <a:gd name="connsiteY64" fmla="*/ 82826 h 1184413"/>
                    <a:gd name="connsiteX65" fmla="*/ 323022 w 1061030"/>
                    <a:gd name="connsiteY65" fmla="*/ 8282 h 1184413"/>
                    <a:gd name="connsiteX66" fmla="*/ 298174 w 1061030"/>
                    <a:gd name="connsiteY66" fmla="*/ 0 h 1184413"/>
                    <a:gd name="connsiteX67" fmla="*/ 256761 w 1061030"/>
                    <a:gd name="connsiteY67" fmla="*/ 24848 h 1184413"/>
                    <a:gd name="connsiteX68" fmla="*/ 248479 w 1061030"/>
                    <a:gd name="connsiteY68" fmla="*/ 49695 h 1184413"/>
                    <a:gd name="connsiteX69" fmla="*/ 231913 w 1061030"/>
                    <a:gd name="connsiteY69" fmla="*/ 66261 h 1184413"/>
                    <a:gd name="connsiteX70" fmla="*/ 198783 w 1061030"/>
                    <a:gd name="connsiteY70" fmla="*/ 115956 h 1184413"/>
                    <a:gd name="connsiteX71" fmla="*/ 149087 w 1061030"/>
                    <a:gd name="connsiteY71" fmla="*/ 140804 h 1184413"/>
                    <a:gd name="connsiteX72" fmla="*/ 99392 w 1061030"/>
                    <a:gd name="connsiteY72" fmla="*/ 157369 h 1184413"/>
                    <a:gd name="connsiteX73" fmla="*/ 82826 w 1061030"/>
                    <a:gd name="connsiteY73" fmla="*/ 173935 h 1184413"/>
                    <a:gd name="connsiteX74" fmla="*/ 49696 w 1061030"/>
                    <a:gd name="connsiteY74" fmla="*/ 207065 h 1184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</a:cxnLst>
                  <a:rect l="l" t="t" r="r" b="b"/>
                  <a:pathLst>
                    <a:path w="1061030" h="1184413">
                      <a:moveTo>
                        <a:pt x="49696" y="207065"/>
                      </a:moveTo>
                      <a:cubicBezTo>
                        <a:pt x="35892" y="227771"/>
                        <a:pt x="16520" y="248617"/>
                        <a:pt x="0" y="298174"/>
                      </a:cubicBezTo>
                      <a:cubicBezTo>
                        <a:pt x="2761" y="306457"/>
                        <a:pt x="1178" y="317947"/>
                        <a:pt x="8283" y="323022"/>
                      </a:cubicBezTo>
                      <a:cubicBezTo>
                        <a:pt x="22492" y="333171"/>
                        <a:pt x="43450" y="329901"/>
                        <a:pt x="57979" y="339587"/>
                      </a:cubicBezTo>
                      <a:cubicBezTo>
                        <a:pt x="129181" y="387056"/>
                        <a:pt x="39097" y="330146"/>
                        <a:pt x="107674" y="364435"/>
                      </a:cubicBezTo>
                      <a:cubicBezTo>
                        <a:pt x="171891" y="396543"/>
                        <a:pt x="94921" y="368467"/>
                        <a:pt x="157370" y="389282"/>
                      </a:cubicBezTo>
                      <a:cubicBezTo>
                        <a:pt x="208955" y="440870"/>
                        <a:pt x="134276" y="371126"/>
                        <a:pt x="198783" y="414130"/>
                      </a:cubicBezTo>
                      <a:cubicBezTo>
                        <a:pt x="208529" y="420627"/>
                        <a:pt x="214632" y="431479"/>
                        <a:pt x="223631" y="438978"/>
                      </a:cubicBezTo>
                      <a:cubicBezTo>
                        <a:pt x="231278" y="445351"/>
                        <a:pt x="240706" y="449324"/>
                        <a:pt x="248479" y="455543"/>
                      </a:cubicBezTo>
                      <a:cubicBezTo>
                        <a:pt x="307489" y="502752"/>
                        <a:pt x="213413" y="437689"/>
                        <a:pt x="289892" y="488674"/>
                      </a:cubicBezTo>
                      <a:cubicBezTo>
                        <a:pt x="295414" y="496957"/>
                        <a:pt x="298684" y="507304"/>
                        <a:pt x="306457" y="513522"/>
                      </a:cubicBezTo>
                      <a:cubicBezTo>
                        <a:pt x="313275" y="518976"/>
                        <a:pt x="324320" y="516566"/>
                        <a:pt x="331305" y="521804"/>
                      </a:cubicBezTo>
                      <a:cubicBezTo>
                        <a:pt x="346923" y="533517"/>
                        <a:pt x="358914" y="549413"/>
                        <a:pt x="372718" y="563217"/>
                      </a:cubicBezTo>
                      <a:lnTo>
                        <a:pt x="372718" y="563217"/>
                      </a:lnTo>
                      <a:cubicBezTo>
                        <a:pt x="431911" y="652008"/>
                        <a:pt x="339729" y="517252"/>
                        <a:pt x="414131" y="612913"/>
                      </a:cubicBezTo>
                      <a:cubicBezTo>
                        <a:pt x="460648" y="672721"/>
                        <a:pt x="424627" y="655065"/>
                        <a:pt x="472109" y="670891"/>
                      </a:cubicBezTo>
                      <a:cubicBezTo>
                        <a:pt x="477631" y="679174"/>
                        <a:pt x="480233" y="690463"/>
                        <a:pt x="488674" y="695739"/>
                      </a:cubicBezTo>
                      <a:cubicBezTo>
                        <a:pt x="503481" y="704993"/>
                        <a:pt x="538370" y="712304"/>
                        <a:pt x="538370" y="712304"/>
                      </a:cubicBezTo>
                      <a:cubicBezTo>
                        <a:pt x="546653" y="717826"/>
                        <a:pt x="555445" y="722650"/>
                        <a:pt x="563218" y="728869"/>
                      </a:cubicBezTo>
                      <a:cubicBezTo>
                        <a:pt x="569316" y="733747"/>
                        <a:pt x="573087" y="741417"/>
                        <a:pt x="579783" y="745435"/>
                      </a:cubicBezTo>
                      <a:cubicBezTo>
                        <a:pt x="587269" y="749927"/>
                        <a:pt x="596348" y="750956"/>
                        <a:pt x="604631" y="753717"/>
                      </a:cubicBezTo>
                      <a:cubicBezTo>
                        <a:pt x="690796" y="839882"/>
                        <a:pt x="573606" y="725941"/>
                        <a:pt x="654326" y="795130"/>
                      </a:cubicBezTo>
                      <a:cubicBezTo>
                        <a:pt x="666184" y="805294"/>
                        <a:pt x="678794" y="815266"/>
                        <a:pt x="687457" y="828261"/>
                      </a:cubicBezTo>
                      <a:cubicBezTo>
                        <a:pt x="692979" y="836544"/>
                        <a:pt x="696983" y="846070"/>
                        <a:pt x="704022" y="853109"/>
                      </a:cubicBezTo>
                      <a:cubicBezTo>
                        <a:pt x="711061" y="860148"/>
                        <a:pt x="720587" y="864152"/>
                        <a:pt x="728870" y="869674"/>
                      </a:cubicBezTo>
                      <a:cubicBezTo>
                        <a:pt x="734392" y="877957"/>
                        <a:pt x="738396" y="887483"/>
                        <a:pt x="745435" y="894522"/>
                      </a:cubicBezTo>
                      <a:cubicBezTo>
                        <a:pt x="752474" y="901561"/>
                        <a:pt x="763728" y="903596"/>
                        <a:pt x="770283" y="911087"/>
                      </a:cubicBezTo>
                      <a:cubicBezTo>
                        <a:pt x="783393" y="926070"/>
                        <a:pt x="789335" y="946704"/>
                        <a:pt x="803413" y="960782"/>
                      </a:cubicBezTo>
                      <a:cubicBezTo>
                        <a:pt x="868003" y="1025372"/>
                        <a:pt x="761239" y="920773"/>
                        <a:pt x="844826" y="993913"/>
                      </a:cubicBezTo>
                      <a:cubicBezTo>
                        <a:pt x="859518" y="1006769"/>
                        <a:pt x="872435" y="1021522"/>
                        <a:pt x="886239" y="1035326"/>
                      </a:cubicBezTo>
                      <a:cubicBezTo>
                        <a:pt x="891761" y="1040848"/>
                        <a:pt x="898473" y="1045393"/>
                        <a:pt x="902805" y="1051891"/>
                      </a:cubicBezTo>
                      <a:cubicBezTo>
                        <a:pt x="913848" y="1068456"/>
                        <a:pt x="919370" y="1090544"/>
                        <a:pt x="935935" y="1101587"/>
                      </a:cubicBezTo>
                      <a:lnTo>
                        <a:pt x="960783" y="1118152"/>
                      </a:lnTo>
                      <a:cubicBezTo>
                        <a:pt x="963544" y="1126435"/>
                        <a:pt x="964573" y="1135514"/>
                        <a:pt x="969065" y="1143000"/>
                      </a:cubicBezTo>
                      <a:cubicBezTo>
                        <a:pt x="973083" y="1149696"/>
                        <a:pt x="980753" y="1153467"/>
                        <a:pt x="985631" y="1159565"/>
                      </a:cubicBezTo>
                      <a:cubicBezTo>
                        <a:pt x="991850" y="1167338"/>
                        <a:pt x="996674" y="1176130"/>
                        <a:pt x="1002196" y="1184413"/>
                      </a:cubicBezTo>
                      <a:cubicBezTo>
                        <a:pt x="1011007" y="1182210"/>
                        <a:pt x="1049157" y="1178708"/>
                        <a:pt x="1051892" y="1159565"/>
                      </a:cubicBezTo>
                      <a:cubicBezTo>
                        <a:pt x="1053883" y="1145629"/>
                        <a:pt x="1046370" y="1131956"/>
                        <a:pt x="1043609" y="1118152"/>
                      </a:cubicBezTo>
                      <a:cubicBezTo>
                        <a:pt x="1046370" y="1096065"/>
                        <a:pt x="1047910" y="1073791"/>
                        <a:pt x="1051892" y="1051891"/>
                      </a:cubicBezTo>
                      <a:cubicBezTo>
                        <a:pt x="1053454" y="1043301"/>
                        <a:pt x="1064079" y="1034852"/>
                        <a:pt x="1060174" y="1027043"/>
                      </a:cubicBezTo>
                      <a:cubicBezTo>
                        <a:pt x="1056269" y="1019234"/>
                        <a:pt x="1043609" y="1021522"/>
                        <a:pt x="1035326" y="1018761"/>
                      </a:cubicBezTo>
                      <a:cubicBezTo>
                        <a:pt x="1026551" y="1012910"/>
                        <a:pt x="999813" y="997429"/>
                        <a:pt x="993913" y="985630"/>
                      </a:cubicBezTo>
                      <a:cubicBezTo>
                        <a:pt x="986104" y="970012"/>
                        <a:pt x="982870" y="952500"/>
                        <a:pt x="977348" y="935935"/>
                      </a:cubicBezTo>
                      <a:cubicBezTo>
                        <a:pt x="974587" y="927652"/>
                        <a:pt x="973908" y="918351"/>
                        <a:pt x="969065" y="911087"/>
                      </a:cubicBezTo>
                      <a:lnTo>
                        <a:pt x="952500" y="886239"/>
                      </a:lnTo>
                      <a:cubicBezTo>
                        <a:pt x="946978" y="869674"/>
                        <a:pt x="945621" y="851072"/>
                        <a:pt x="935935" y="836543"/>
                      </a:cubicBezTo>
                      <a:cubicBezTo>
                        <a:pt x="930413" y="828260"/>
                        <a:pt x="923822" y="820599"/>
                        <a:pt x="919370" y="811695"/>
                      </a:cubicBezTo>
                      <a:cubicBezTo>
                        <a:pt x="897866" y="768688"/>
                        <a:pt x="926877" y="802639"/>
                        <a:pt x="894522" y="770282"/>
                      </a:cubicBezTo>
                      <a:cubicBezTo>
                        <a:pt x="889460" y="755097"/>
                        <a:pt x="879290" y="710058"/>
                        <a:pt x="861392" y="695739"/>
                      </a:cubicBezTo>
                      <a:cubicBezTo>
                        <a:pt x="854574" y="690285"/>
                        <a:pt x="845221" y="688420"/>
                        <a:pt x="836544" y="687456"/>
                      </a:cubicBezTo>
                      <a:cubicBezTo>
                        <a:pt x="795293" y="682873"/>
                        <a:pt x="753718" y="681935"/>
                        <a:pt x="712305" y="679174"/>
                      </a:cubicBezTo>
                      <a:cubicBezTo>
                        <a:pt x="706783" y="662609"/>
                        <a:pt x="708086" y="641825"/>
                        <a:pt x="695739" y="629478"/>
                      </a:cubicBezTo>
                      <a:cubicBezTo>
                        <a:pt x="681935" y="615674"/>
                        <a:pt x="670569" y="598894"/>
                        <a:pt x="654326" y="588065"/>
                      </a:cubicBezTo>
                      <a:cubicBezTo>
                        <a:pt x="622982" y="567168"/>
                        <a:pt x="636518" y="578538"/>
                        <a:pt x="612913" y="554935"/>
                      </a:cubicBezTo>
                      <a:lnTo>
                        <a:pt x="588065" y="480391"/>
                      </a:lnTo>
                      <a:lnTo>
                        <a:pt x="579783" y="455543"/>
                      </a:lnTo>
                      <a:cubicBezTo>
                        <a:pt x="577022" y="419652"/>
                        <a:pt x="577114" y="383426"/>
                        <a:pt x="571500" y="347869"/>
                      </a:cubicBezTo>
                      <a:cubicBezTo>
                        <a:pt x="568777" y="330622"/>
                        <a:pt x="569464" y="307860"/>
                        <a:pt x="554935" y="298174"/>
                      </a:cubicBezTo>
                      <a:lnTo>
                        <a:pt x="530087" y="281609"/>
                      </a:lnTo>
                      <a:cubicBezTo>
                        <a:pt x="515705" y="238459"/>
                        <a:pt x="531226" y="272678"/>
                        <a:pt x="505239" y="240195"/>
                      </a:cubicBezTo>
                      <a:cubicBezTo>
                        <a:pt x="499021" y="232422"/>
                        <a:pt x="496447" y="221566"/>
                        <a:pt x="488674" y="215348"/>
                      </a:cubicBezTo>
                      <a:cubicBezTo>
                        <a:pt x="481856" y="209894"/>
                        <a:pt x="471635" y="210970"/>
                        <a:pt x="463826" y="207065"/>
                      </a:cubicBezTo>
                      <a:cubicBezTo>
                        <a:pt x="454923" y="202613"/>
                        <a:pt x="446537" y="196978"/>
                        <a:pt x="438979" y="190500"/>
                      </a:cubicBezTo>
                      <a:cubicBezTo>
                        <a:pt x="427121" y="180336"/>
                        <a:pt x="405848" y="157369"/>
                        <a:pt x="405848" y="157369"/>
                      </a:cubicBezTo>
                      <a:cubicBezTo>
                        <a:pt x="385579" y="96562"/>
                        <a:pt x="401630" y="120021"/>
                        <a:pt x="364435" y="82826"/>
                      </a:cubicBezTo>
                      <a:cubicBezTo>
                        <a:pt x="357142" y="60948"/>
                        <a:pt x="344380" y="15401"/>
                        <a:pt x="323022" y="8282"/>
                      </a:cubicBezTo>
                      <a:lnTo>
                        <a:pt x="298174" y="0"/>
                      </a:lnTo>
                      <a:cubicBezTo>
                        <a:pt x="278628" y="6515"/>
                        <a:pt x="268131" y="5897"/>
                        <a:pt x="256761" y="24848"/>
                      </a:cubicBezTo>
                      <a:cubicBezTo>
                        <a:pt x="252269" y="32334"/>
                        <a:pt x="252971" y="42209"/>
                        <a:pt x="248479" y="49695"/>
                      </a:cubicBezTo>
                      <a:cubicBezTo>
                        <a:pt x="244461" y="56391"/>
                        <a:pt x="236599" y="60014"/>
                        <a:pt x="231913" y="66261"/>
                      </a:cubicBezTo>
                      <a:cubicBezTo>
                        <a:pt x="219968" y="82188"/>
                        <a:pt x="217670" y="109660"/>
                        <a:pt x="198783" y="115956"/>
                      </a:cubicBezTo>
                      <a:cubicBezTo>
                        <a:pt x="108156" y="146166"/>
                        <a:pt x="245431" y="97985"/>
                        <a:pt x="149087" y="140804"/>
                      </a:cubicBezTo>
                      <a:cubicBezTo>
                        <a:pt x="133131" y="147896"/>
                        <a:pt x="99392" y="157369"/>
                        <a:pt x="99392" y="157369"/>
                      </a:cubicBezTo>
                      <a:cubicBezTo>
                        <a:pt x="93870" y="162891"/>
                        <a:pt x="89811" y="170443"/>
                        <a:pt x="82826" y="173935"/>
                      </a:cubicBezTo>
                      <a:cubicBezTo>
                        <a:pt x="67208" y="181744"/>
                        <a:pt x="63500" y="186359"/>
                        <a:pt x="49696" y="207065"/>
                      </a:cubicBezTo>
                      <a:close/>
                    </a:path>
                  </a:pathLst>
                </a:custGeom>
                <a:ln w="19050">
                  <a:solidFill>
                    <a:schemeClr val="accent6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" name="Forma libre 28"/>
                <p:cNvSpPr/>
                <p:nvPr/>
              </p:nvSpPr>
              <p:spPr>
                <a:xfrm>
                  <a:off x="2145241" y="249219"/>
                  <a:ext cx="1499151" cy="1608075"/>
                </a:xfrm>
                <a:custGeom>
                  <a:avLst/>
                  <a:gdLst>
                    <a:gd name="connsiteX0" fmla="*/ 49696 w 1499153"/>
                    <a:gd name="connsiteY0" fmla="*/ 117206 h 1608076"/>
                    <a:gd name="connsiteX1" fmla="*/ 165653 w 1499153"/>
                    <a:gd name="connsiteY1" fmla="*/ 100641 h 1608076"/>
                    <a:gd name="connsiteX2" fmla="*/ 215348 w 1499153"/>
                    <a:gd name="connsiteY2" fmla="*/ 84076 h 1608076"/>
                    <a:gd name="connsiteX3" fmla="*/ 240196 w 1499153"/>
                    <a:gd name="connsiteY3" fmla="*/ 75793 h 1608076"/>
                    <a:gd name="connsiteX4" fmla="*/ 231913 w 1499153"/>
                    <a:gd name="connsiteY4" fmla="*/ 26098 h 1608076"/>
                    <a:gd name="connsiteX5" fmla="*/ 240196 w 1499153"/>
                    <a:gd name="connsiteY5" fmla="*/ 1250 h 1608076"/>
                    <a:gd name="connsiteX6" fmla="*/ 347870 w 1499153"/>
                    <a:gd name="connsiteY6" fmla="*/ 9532 h 1608076"/>
                    <a:gd name="connsiteX7" fmla="*/ 679174 w 1499153"/>
                    <a:gd name="connsiteY7" fmla="*/ 17815 h 1608076"/>
                    <a:gd name="connsiteX8" fmla="*/ 704022 w 1499153"/>
                    <a:gd name="connsiteY8" fmla="*/ 26098 h 1608076"/>
                    <a:gd name="connsiteX9" fmla="*/ 753718 w 1499153"/>
                    <a:gd name="connsiteY9" fmla="*/ 108924 h 1608076"/>
                    <a:gd name="connsiteX10" fmla="*/ 803413 w 1499153"/>
                    <a:gd name="connsiteY10" fmla="*/ 125489 h 1608076"/>
                    <a:gd name="connsiteX11" fmla="*/ 844826 w 1499153"/>
                    <a:gd name="connsiteY11" fmla="*/ 150337 h 1608076"/>
                    <a:gd name="connsiteX12" fmla="*/ 869674 w 1499153"/>
                    <a:gd name="connsiteY12" fmla="*/ 166902 h 1608076"/>
                    <a:gd name="connsiteX13" fmla="*/ 886240 w 1499153"/>
                    <a:gd name="connsiteY13" fmla="*/ 183467 h 1608076"/>
                    <a:gd name="connsiteX14" fmla="*/ 911087 w 1499153"/>
                    <a:gd name="connsiteY14" fmla="*/ 191750 h 1608076"/>
                    <a:gd name="connsiteX15" fmla="*/ 952500 w 1499153"/>
                    <a:gd name="connsiteY15" fmla="*/ 224880 h 1608076"/>
                    <a:gd name="connsiteX16" fmla="*/ 969066 w 1499153"/>
                    <a:gd name="connsiteY16" fmla="*/ 241445 h 1608076"/>
                    <a:gd name="connsiteX17" fmla="*/ 993913 w 1499153"/>
                    <a:gd name="connsiteY17" fmla="*/ 249728 h 1608076"/>
                    <a:gd name="connsiteX18" fmla="*/ 1035326 w 1499153"/>
                    <a:gd name="connsiteY18" fmla="*/ 291141 h 1608076"/>
                    <a:gd name="connsiteX19" fmla="*/ 1085022 w 1499153"/>
                    <a:gd name="connsiteY19" fmla="*/ 357402 h 1608076"/>
                    <a:gd name="connsiteX20" fmla="*/ 1118153 w 1499153"/>
                    <a:gd name="connsiteY20" fmla="*/ 423663 h 1608076"/>
                    <a:gd name="connsiteX21" fmla="*/ 1151283 w 1499153"/>
                    <a:gd name="connsiteY21" fmla="*/ 489924 h 1608076"/>
                    <a:gd name="connsiteX22" fmla="*/ 1184413 w 1499153"/>
                    <a:gd name="connsiteY22" fmla="*/ 564467 h 1608076"/>
                    <a:gd name="connsiteX23" fmla="*/ 1192696 w 1499153"/>
                    <a:gd name="connsiteY23" fmla="*/ 589315 h 1608076"/>
                    <a:gd name="connsiteX24" fmla="*/ 1217544 w 1499153"/>
                    <a:gd name="connsiteY24" fmla="*/ 597598 h 1608076"/>
                    <a:gd name="connsiteX25" fmla="*/ 1267240 w 1499153"/>
                    <a:gd name="connsiteY25" fmla="*/ 630728 h 1608076"/>
                    <a:gd name="connsiteX26" fmla="*/ 1316935 w 1499153"/>
                    <a:gd name="connsiteY26" fmla="*/ 647293 h 1608076"/>
                    <a:gd name="connsiteX27" fmla="*/ 1341783 w 1499153"/>
                    <a:gd name="connsiteY27" fmla="*/ 655576 h 1608076"/>
                    <a:gd name="connsiteX28" fmla="*/ 1391479 w 1499153"/>
                    <a:gd name="connsiteY28" fmla="*/ 663858 h 1608076"/>
                    <a:gd name="connsiteX29" fmla="*/ 1408044 w 1499153"/>
                    <a:gd name="connsiteY29" fmla="*/ 680424 h 1608076"/>
                    <a:gd name="connsiteX30" fmla="*/ 1432892 w 1499153"/>
                    <a:gd name="connsiteY30" fmla="*/ 696989 h 1608076"/>
                    <a:gd name="connsiteX31" fmla="*/ 1449457 w 1499153"/>
                    <a:gd name="connsiteY31" fmla="*/ 721837 h 1608076"/>
                    <a:gd name="connsiteX32" fmla="*/ 1499153 w 1499153"/>
                    <a:gd name="connsiteY32" fmla="*/ 754967 h 1608076"/>
                    <a:gd name="connsiteX33" fmla="*/ 1449457 w 1499153"/>
                    <a:gd name="connsiteY33" fmla="*/ 771532 h 1608076"/>
                    <a:gd name="connsiteX34" fmla="*/ 1424609 w 1499153"/>
                    <a:gd name="connsiteY34" fmla="*/ 779815 h 1608076"/>
                    <a:gd name="connsiteX35" fmla="*/ 1399761 w 1499153"/>
                    <a:gd name="connsiteY35" fmla="*/ 854358 h 1608076"/>
                    <a:gd name="connsiteX36" fmla="*/ 1383196 w 1499153"/>
                    <a:gd name="connsiteY36" fmla="*/ 870924 h 1608076"/>
                    <a:gd name="connsiteX37" fmla="*/ 1366631 w 1499153"/>
                    <a:gd name="connsiteY37" fmla="*/ 895771 h 1608076"/>
                    <a:gd name="connsiteX38" fmla="*/ 1358348 w 1499153"/>
                    <a:gd name="connsiteY38" fmla="*/ 920619 h 1608076"/>
                    <a:gd name="connsiteX39" fmla="*/ 1333500 w 1499153"/>
                    <a:gd name="connsiteY39" fmla="*/ 937184 h 1608076"/>
                    <a:gd name="connsiteX40" fmla="*/ 1316935 w 1499153"/>
                    <a:gd name="connsiteY40" fmla="*/ 1036576 h 1608076"/>
                    <a:gd name="connsiteX41" fmla="*/ 1308653 w 1499153"/>
                    <a:gd name="connsiteY41" fmla="*/ 1061424 h 1608076"/>
                    <a:gd name="connsiteX42" fmla="*/ 1316935 w 1499153"/>
                    <a:gd name="connsiteY42" fmla="*/ 1218793 h 1608076"/>
                    <a:gd name="connsiteX43" fmla="*/ 1325218 w 1499153"/>
                    <a:gd name="connsiteY43" fmla="*/ 1260206 h 1608076"/>
                    <a:gd name="connsiteX44" fmla="*/ 1350066 w 1499153"/>
                    <a:gd name="connsiteY44" fmla="*/ 1276771 h 1608076"/>
                    <a:gd name="connsiteX45" fmla="*/ 1341783 w 1499153"/>
                    <a:gd name="connsiteY45" fmla="*/ 1309902 h 1608076"/>
                    <a:gd name="connsiteX46" fmla="*/ 1316935 w 1499153"/>
                    <a:gd name="connsiteY46" fmla="*/ 1318184 h 1608076"/>
                    <a:gd name="connsiteX47" fmla="*/ 1200979 w 1499153"/>
                    <a:gd name="connsiteY47" fmla="*/ 1326467 h 1608076"/>
                    <a:gd name="connsiteX48" fmla="*/ 1184413 w 1499153"/>
                    <a:gd name="connsiteY48" fmla="*/ 1343032 h 1608076"/>
                    <a:gd name="connsiteX49" fmla="*/ 1159566 w 1499153"/>
                    <a:gd name="connsiteY49" fmla="*/ 1351315 h 1608076"/>
                    <a:gd name="connsiteX50" fmla="*/ 1151283 w 1499153"/>
                    <a:gd name="connsiteY50" fmla="*/ 1376163 h 1608076"/>
                    <a:gd name="connsiteX51" fmla="*/ 1109870 w 1499153"/>
                    <a:gd name="connsiteY51" fmla="*/ 1409293 h 1608076"/>
                    <a:gd name="connsiteX52" fmla="*/ 1002196 w 1499153"/>
                    <a:gd name="connsiteY52" fmla="*/ 1401011 h 1608076"/>
                    <a:gd name="connsiteX53" fmla="*/ 985631 w 1499153"/>
                    <a:gd name="connsiteY53" fmla="*/ 1384445 h 1608076"/>
                    <a:gd name="connsiteX54" fmla="*/ 886240 w 1499153"/>
                    <a:gd name="connsiteY54" fmla="*/ 1376163 h 1608076"/>
                    <a:gd name="connsiteX55" fmla="*/ 861392 w 1499153"/>
                    <a:gd name="connsiteY55" fmla="*/ 1367880 h 1608076"/>
                    <a:gd name="connsiteX56" fmla="*/ 844826 w 1499153"/>
                    <a:gd name="connsiteY56" fmla="*/ 1351315 h 1608076"/>
                    <a:gd name="connsiteX57" fmla="*/ 795131 w 1499153"/>
                    <a:gd name="connsiteY57" fmla="*/ 1334750 h 1608076"/>
                    <a:gd name="connsiteX58" fmla="*/ 770283 w 1499153"/>
                    <a:gd name="connsiteY58" fmla="*/ 1326467 h 1608076"/>
                    <a:gd name="connsiteX59" fmla="*/ 679174 w 1499153"/>
                    <a:gd name="connsiteY59" fmla="*/ 1343032 h 1608076"/>
                    <a:gd name="connsiteX60" fmla="*/ 662609 w 1499153"/>
                    <a:gd name="connsiteY60" fmla="*/ 1359598 h 1608076"/>
                    <a:gd name="connsiteX61" fmla="*/ 670892 w 1499153"/>
                    <a:gd name="connsiteY61" fmla="*/ 1417576 h 1608076"/>
                    <a:gd name="connsiteX62" fmla="*/ 679174 w 1499153"/>
                    <a:gd name="connsiteY62" fmla="*/ 1442424 h 1608076"/>
                    <a:gd name="connsiteX63" fmla="*/ 654326 w 1499153"/>
                    <a:gd name="connsiteY63" fmla="*/ 1533532 h 1608076"/>
                    <a:gd name="connsiteX64" fmla="*/ 629479 w 1499153"/>
                    <a:gd name="connsiteY64" fmla="*/ 1583228 h 1608076"/>
                    <a:gd name="connsiteX65" fmla="*/ 612913 w 1499153"/>
                    <a:gd name="connsiteY65" fmla="*/ 1599793 h 1608076"/>
                    <a:gd name="connsiteX66" fmla="*/ 588066 w 1499153"/>
                    <a:gd name="connsiteY66" fmla="*/ 1608076 h 1608076"/>
                    <a:gd name="connsiteX67" fmla="*/ 480392 w 1499153"/>
                    <a:gd name="connsiteY67" fmla="*/ 1599793 h 1608076"/>
                    <a:gd name="connsiteX68" fmla="*/ 455544 w 1499153"/>
                    <a:gd name="connsiteY68" fmla="*/ 1558380 h 1608076"/>
                    <a:gd name="connsiteX69" fmla="*/ 430696 w 1499153"/>
                    <a:gd name="connsiteY69" fmla="*/ 1541815 h 1608076"/>
                    <a:gd name="connsiteX70" fmla="*/ 364435 w 1499153"/>
                    <a:gd name="connsiteY70" fmla="*/ 1483837 h 1608076"/>
                    <a:gd name="connsiteX71" fmla="*/ 323022 w 1499153"/>
                    <a:gd name="connsiteY71" fmla="*/ 1458989 h 1608076"/>
                    <a:gd name="connsiteX72" fmla="*/ 289892 w 1499153"/>
                    <a:gd name="connsiteY72" fmla="*/ 1409293 h 1608076"/>
                    <a:gd name="connsiteX73" fmla="*/ 281609 w 1499153"/>
                    <a:gd name="connsiteY73" fmla="*/ 1367880 h 1608076"/>
                    <a:gd name="connsiteX74" fmla="*/ 231913 w 1499153"/>
                    <a:gd name="connsiteY74" fmla="*/ 1268489 h 1608076"/>
                    <a:gd name="connsiteX75" fmla="*/ 207066 w 1499153"/>
                    <a:gd name="connsiteY75" fmla="*/ 1251924 h 1608076"/>
                    <a:gd name="connsiteX76" fmla="*/ 149087 w 1499153"/>
                    <a:gd name="connsiteY76" fmla="*/ 1235358 h 1608076"/>
                    <a:gd name="connsiteX77" fmla="*/ 107674 w 1499153"/>
                    <a:gd name="connsiteY77" fmla="*/ 1202228 h 1608076"/>
                    <a:gd name="connsiteX78" fmla="*/ 99392 w 1499153"/>
                    <a:gd name="connsiteY78" fmla="*/ 1152532 h 1608076"/>
                    <a:gd name="connsiteX79" fmla="*/ 82826 w 1499153"/>
                    <a:gd name="connsiteY79" fmla="*/ 1102837 h 1608076"/>
                    <a:gd name="connsiteX80" fmla="*/ 74544 w 1499153"/>
                    <a:gd name="connsiteY80" fmla="*/ 1077989 h 1608076"/>
                    <a:gd name="connsiteX81" fmla="*/ 57979 w 1499153"/>
                    <a:gd name="connsiteY81" fmla="*/ 1053141 h 1608076"/>
                    <a:gd name="connsiteX82" fmla="*/ 41413 w 1499153"/>
                    <a:gd name="connsiteY82" fmla="*/ 1003445 h 1608076"/>
                    <a:gd name="connsiteX83" fmla="*/ 0 w 1499153"/>
                    <a:gd name="connsiteY83" fmla="*/ 962032 h 1608076"/>
                    <a:gd name="connsiteX84" fmla="*/ 16566 w 1499153"/>
                    <a:gd name="connsiteY84" fmla="*/ 945467 h 1608076"/>
                    <a:gd name="connsiteX85" fmla="*/ 66261 w 1499153"/>
                    <a:gd name="connsiteY85" fmla="*/ 928902 h 1608076"/>
                    <a:gd name="connsiteX86" fmla="*/ 91109 w 1499153"/>
                    <a:gd name="connsiteY86" fmla="*/ 912337 h 1608076"/>
                    <a:gd name="connsiteX87" fmla="*/ 132522 w 1499153"/>
                    <a:gd name="connsiteY87" fmla="*/ 879206 h 1608076"/>
                    <a:gd name="connsiteX88" fmla="*/ 140805 w 1499153"/>
                    <a:gd name="connsiteY88" fmla="*/ 854358 h 1608076"/>
                    <a:gd name="connsiteX89" fmla="*/ 124240 w 1499153"/>
                    <a:gd name="connsiteY89" fmla="*/ 829511 h 1608076"/>
                    <a:gd name="connsiteX90" fmla="*/ 115957 w 1499153"/>
                    <a:gd name="connsiteY90" fmla="*/ 804663 h 1608076"/>
                    <a:gd name="connsiteX91" fmla="*/ 124240 w 1499153"/>
                    <a:gd name="connsiteY91" fmla="*/ 730119 h 1608076"/>
                    <a:gd name="connsiteX92" fmla="*/ 132522 w 1499153"/>
                    <a:gd name="connsiteY92" fmla="*/ 696989 h 1608076"/>
                    <a:gd name="connsiteX93" fmla="*/ 107674 w 1499153"/>
                    <a:gd name="connsiteY93" fmla="*/ 357402 h 1608076"/>
                    <a:gd name="connsiteX94" fmla="*/ 91109 w 1499153"/>
                    <a:gd name="connsiteY94" fmla="*/ 274576 h 1608076"/>
                    <a:gd name="connsiteX95" fmla="*/ 82826 w 1499153"/>
                    <a:gd name="connsiteY95" fmla="*/ 249728 h 1608076"/>
                    <a:gd name="connsiteX96" fmla="*/ 49696 w 1499153"/>
                    <a:gd name="connsiteY96" fmla="*/ 117206 h 1608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</a:cxnLst>
                  <a:rect l="l" t="t" r="r" b="b"/>
                  <a:pathLst>
                    <a:path w="1499153" h="1608076">
                      <a:moveTo>
                        <a:pt x="49696" y="117206"/>
                      </a:moveTo>
                      <a:cubicBezTo>
                        <a:pt x="63501" y="92358"/>
                        <a:pt x="129388" y="110532"/>
                        <a:pt x="165653" y="100641"/>
                      </a:cubicBezTo>
                      <a:cubicBezTo>
                        <a:pt x="182499" y="96047"/>
                        <a:pt x="198783" y="89598"/>
                        <a:pt x="215348" y="84076"/>
                      </a:cubicBezTo>
                      <a:lnTo>
                        <a:pt x="240196" y="75793"/>
                      </a:lnTo>
                      <a:cubicBezTo>
                        <a:pt x="237435" y="59228"/>
                        <a:pt x="231913" y="42892"/>
                        <a:pt x="231913" y="26098"/>
                      </a:cubicBezTo>
                      <a:cubicBezTo>
                        <a:pt x="231913" y="17367"/>
                        <a:pt x="231553" y="2485"/>
                        <a:pt x="240196" y="1250"/>
                      </a:cubicBezTo>
                      <a:cubicBezTo>
                        <a:pt x="275832" y="-3841"/>
                        <a:pt x="311898" y="8175"/>
                        <a:pt x="347870" y="9532"/>
                      </a:cubicBezTo>
                      <a:cubicBezTo>
                        <a:pt x="458261" y="13698"/>
                        <a:pt x="568739" y="15054"/>
                        <a:pt x="679174" y="17815"/>
                      </a:cubicBezTo>
                      <a:cubicBezTo>
                        <a:pt x="687457" y="20576"/>
                        <a:pt x="698947" y="18994"/>
                        <a:pt x="704022" y="26098"/>
                      </a:cubicBezTo>
                      <a:cubicBezTo>
                        <a:pt x="726004" y="56873"/>
                        <a:pt x="707812" y="93622"/>
                        <a:pt x="753718" y="108924"/>
                      </a:cubicBezTo>
                      <a:lnTo>
                        <a:pt x="803413" y="125489"/>
                      </a:lnTo>
                      <a:cubicBezTo>
                        <a:pt x="835770" y="157844"/>
                        <a:pt x="801819" y="128833"/>
                        <a:pt x="844826" y="150337"/>
                      </a:cubicBezTo>
                      <a:cubicBezTo>
                        <a:pt x="853730" y="154789"/>
                        <a:pt x="861901" y="160684"/>
                        <a:pt x="869674" y="166902"/>
                      </a:cubicBezTo>
                      <a:cubicBezTo>
                        <a:pt x="875772" y="171780"/>
                        <a:pt x="879544" y="179449"/>
                        <a:pt x="886240" y="183467"/>
                      </a:cubicBezTo>
                      <a:cubicBezTo>
                        <a:pt x="893726" y="187959"/>
                        <a:pt x="902805" y="188989"/>
                        <a:pt x="911087" y="191750"/>
                      </a:cubicBezTo>
                      <a:cubicBezTo>
                        <a:pt x="951086" y="231747"/>
                        <a:pt x="900258" y="183087"/>
                        <a:pt x="952500" y="224880"/>
                      </a:cubicBezTo>
                      <a:cubicBezTo>
                        <a:pt x="958598" y="229758"/>
                        <a:pt x="962370" y="237427"/>
                        <a:pt x="969066" y="241445"/>
                      </a:cubicBezTo>
                      <a:cubicBezTo>
                        <a:pt x="976552" y="245937"/>
                        <a:pt x="985631" y="246967"/>
                        <a:pt x="993913" y="249728"/>
                      </a:cubicBezTo>
                      <a:lnTo>
                        <a:pt x="1035326" y="291141"/>
                      </a:lnTo>
                      <a:cubicBezTo>
                        <a:pt x="1054951" y="310765"/>
                        <a:pt x="1075654" y="329299"/>
                        <a:pt x="1085022" y="357402"/>
                      </a:cubicBezTo>
                      <a:cubicBezTo>
                        <a:pt x="1104056" y="414506"/>
                        <a:pt x="1089240" y="394751"/>
                        <a:pt x="1118153" y="423663"/>
                      </a:cubicBezTo>
                      <a:cubicBezTo>
                        <a:pt x="1137187" y="480766"/>
                        <a:pt x="1122372" y="461011"/>
                        <a:pt x="1151283" y="489924"/>
                      </a:cubicBezTo>
                      <a:cubicBezTo>
                        <a:pt x="1194017" y="618127"/>
                        <a:pt x="1145038" y="485717"/>
                        <a:pt x="1184413" y="564467"/>
                      </a:cubicBezTo>
                      <a:cubicBezTo>
                        <a:pt x="1188318" y="572276"/>
                        <a:pt x="1186522" y="583141"/>
                        <a:pt x="1192696" y="589315"/>
                      </a:cubicBezTo>
                      <a:cubicBezTo>
                        <a:pt x="1198870" y="595489"/>
                        <a:pt x="1209912" y="593358"/>
                        <a:pt x="1217544" y="597598"/>
                      </a:cubicBezTo>
                      <a:cubicBezTo>
                        <a:pt x="1234948" y="607267"/>
                        <a:pt x="1248353" y="624432"/>
                        <a:pt x="1267240" y="630728"/>
                      </a:cubicBezTo>
                      <a:lnTo>
                        <a:pt x="1316935" y="647293"/>
                      </a:lnTo>
                      <a:cubicBezTo>
                        <a:pt x="1325218" y="650054"/>
                        <a:pt x="1333171" y="654141"/>
                        <a:pt x="1341783" y="655576"/>
                      </a:cubicBezTo>
                      <a:lnTo>
                        <a:pt x="1391479" y="663858"/>
                      </a:lnTo>
                      <a:cubicBezTo>
                        <a:pt x="1397001" y="669380"/>
                        <a:pt x="1401946" y="675546"/>
                        <a:pt x="1408044" y="680424"/>
                      </a:cubicBezTo>
                      <a:cubicBezTo>
                        <a:pt x="1415817" y="686643"/>
                        <a:pt x="1425853" y="689950"/>
                        <a:pt x="1432892" y="696989"/>
                      </a:cubicBezTo>
                      <a:cubicBezTo>
                        <a:pt x="1439931" y="704028"/>
                        <a:pt x="1441965" y="715282"/>
                        <a:pt x="1449457" y="721837"/>
                      </a:cubicBezTo>
                      <a:cubicBezTo>
                        <a:pt x="1464440" y="734947"/>
                        <a:pt x="1499153" y="754967"/>
                        <a:pt x="1499153" y="754967"/>
                      </a:cubicBezTo>
                      <a:lnTo>
                        <a:pt x="1449457" y="771532"/>
                      </a:lnTo>
                      <a:lnTo>
                        <a:pt x="1424609" y="779815"/>
                      </a:lnTo>
                      <a:cubicBezTo>
                        <a:pt x="1381930" y="843835"/>
                        <a:pt x="1438020" y="752333"/>
                        <a:pt x="1399761" y="854358"/>
                      </a:cubicBezTo>
                      <a:cubicBezTo>
                        <a:pt x="1397019" y="861670"/>
                        <a:pt x="1388074" y="864826"/>
                        <a:pt x="1383196" y="870924"/>
                      </a:cubicBezTo>
                      <a:cubicBezTo>
                        <a:pt x="1376978" y="878697"/>
                        <a:pt x="1371083" y="886868"/>
                        <a:pt x="1366631" y="895771"/>
                      </a:cubicBezTo>
                      <a:cubicBezTo>
                        <a:pt x="1362726" y="903580"/>
                        <a:pt x="1363802" y="913801"/>
                        <a:pt x="1358348" y="920619"/>
                      </a:cubicBezTo>
                      <a:cubicBezTo>
                        <a:pt x="1352129" y="928392"/>
                        <a:pt x="1341783" y="931662"/>
                        <a:pt x="1333500" y="937184"/>
                      </a:cubicBezTo>
                      <a:cubicBezTo>
                        <a:pt x="1314084" y="995437"/>
                        <a:pt x="1335428" y="925614"/>
                        <a:pt x="1316935" y="1036576"/>
                      </a:cubicBezTo>
                      <a:cubicBezTo>
                        <a:pt x="1315500" y="1045188"/>
                        <a:pt x="1311414" y="1053141"/>
                        <a:pt x="1308653" y="1061424"/>
                      </a:cubicBezTo>
                      <a:cubicBezTo>
                        <a:pt x="1311414" y="1113880"/>
                        <a:pt x="1312573" y="1166446"/>
                        <a:pt x="1316935" y="1218793"/>
                      </a:cubicBezTo>
                      <a:cubicBezTo>
                        <a:pt x="1318104" y="1232822"/>
                        <a:pt x="1318233" y="1247983"/>
                        <a:pt x="1325218" y="1260206"/>
                      </a:cubicBezTo>
                      <a:cubicBezTo>
                        <a:pt x="1330157" y="1268849"/>
                        <a:pt x="1341783" y="1271249"/>
                        <a:pt x="1350066" y="1276771"/>
                      </a:cubicBezTo>
                      <a:cubicBezTo>
                        <a:pt x="1347305" y="1287815"/>
                        <a:pt x="1348894" y="1301013"/>
                        <a:pt x="1341783" y="1309902"/>
                      </a:cubicBezTo>
                      <a:cubicBezTo>
                        <a:pt x="1336329" y="1316719"/>
                        <a:pt x="1325606" y="1317164"/>
                        <a:pt x="1316935" y="1318184"/>
                      </a:cubicBezTo>
                      <a:cubicBezTo>
                        <a:pt x="1278450" y="1322712"/>
                        <a:pt x="1239631" y="1323706"/>
                        <a:pt x="1200979" y="1326467"/>
                      </a:cubicBezTo>
                      <a:cubicBezTo>
                        <a:pt x="1195457" y="1331989"/>
                        <a:pt x="1191109" y="1339014"/>
                        <a:pt x="1184413" y="1343032"/>
                      </a:cubicBezTo>
                      <a:cubicBezTo>
                        <a:pt x="1176927" y="1347524"/>
                        <a:pt x="1165739" y="1345142"/>
                        <a:pt x="1159566" y="1351315"/>
                      </a:cubicBezTo>
                      <a:cubicBezTo>
                        <a:pt x="1153393" y="1357489"/>
                        <a:pt x="1155188" y="1368354"/>
                        <a:pt x="1151283" y="1376163"/>
                      </a:cubicBezTo>
                      <a:cubicBezTo>
                        <a:pt x="1136297" y="1406135"/>
                        <a:pt x="1138529" y="1399741"/>
                        <a:pt x="1109870" y="1409293"/>
                      </a:cubicBezTo>
                      <a:cubicBezTo>
                        <a:pt x="1073979" y="1406532"/>
                        <a:pt x="1037494" y="1408071"/>
                        <a:pt x="1002196" y="1401011"/>
                      </a:cubicBezTo>
                      <a:cubicBezTo>
                        <a:pt x="994539" y="1399480"/>
                        <a:pt x="993267" y="1386081"/>
                        <a:pt x="985631" y="1384445"/>
                      </a:cubicBezTo>
                      <a:cubicBezTo>
                        <a:pt x="953124" y="1377479"/>
                        <a:pt x="919370" y="1378924"/>
                        <a:pt x="886240" y="1376163"/>
                      </a:cubicBezTo>
                      <a:cubicBezTo>
                        <a:pt x="877957" y="1373402"/>
                        <a:pt x="868879" y="1372372"/>
                        <a:pt x="861392" y="1367880"/>
                      </a:cubicBezTo>
                      <a:cubicBezTo>
                        <a:pt x="854696" y="1363862"/>
                        <a:pt x="851811" y="1354807"/>
                        <a:pt x="844826" y="1351315"/>
                      </a:cubicBezTo>
                      <a:cubicBezTo>
                        <a:pt x="829208" y="1343506"/>
                        <a:pt x="811696" y="1340272"/>
                        <a:pt x="795131" y="1334750"/>
                      </a:cubicBezTo>
                      <a:lnTo>
                        <a:pt x="770283" y="1326467"/>
                      </a:lnTo>
                      <a:cubicBezTo>
                        <a:pt x="761157" y="1327608"/>
                        <a:pt x="699331" y="1330938"/>
                        <a:pt x="679174" y="1343032"/>
                      </a:cubicBezTo>
                      <a:cubicBezTo>
                        <a:pt x="672478" y="1347050"/>
                        <a:pt x="668131" y="1354076"/>
                        <a:pt x="662609" y="1359598"/>
                      </a:cubicBezTo>
                      <a:cubicBezTo>
                        <a:pt x="665370" y="1378924"/>
                        <a:pt x="667063" y="1398433"/>
                        <a:pt x="670892" y="1417576"/>
                      </a:cubicBezTo>
                      <a:cubicBezTo>
                        <a:pt x="672604" y="1426137"/>
                        <a:pt x="679174" y="1433693"/>
                        <a:pt x="679174" y="1442424"/>
                      </a:cubicBezTo>
                      <a:cubicBezTo>
                        <a:pt x="679174" y="1465843"/>
                        <a:pt x="660824" y="1514037"/>
                        <a:pt x="654326" y="1533532"/>
                      </a:cubicBezTo>
                      <a:cubicBezTo>
                        <a:pt x="645577" y="1559778"/>
                        <a:pt x="647830" y="1560290"/>
                        <a:pt x="629479" y="1583228"/>
                      </a:cubicBezTo>
                      <a:cubicBezTo>
                        <a:pt x="624601" y="1589326"/>
                        <a:pt x="619609" y="1595775"/>
                        <a:pt x="612913" y="1599793"/>
                      </a:cubicBezTo>
                      <a:cubicBezTo>
                        <a:pt x="605427" y="1604285"/>
                        <a:pt x="596348" y="1605315"/>
                        <a:pt x="588066" y="1608076"/>
                      </a:cubicBezTo>
                      <a:cubicBezTo>
                        <a:pt x="552175" y="1605315"/>
                        <a:pt x="515690" y="1606853"/>
                        <a:pt x="480392" y="1599793"/>
                      </a:cubicBezTo>
                      <a:cubicBezTo>
                        <a:pt x="458947" y="1595504"/>
                        <a:pt x="464848" y="1570010"/>
                        <a:pt x="455544" y="1558380"/>
                      </a:cubicBezTo>
                      <a:cubicBezTo>
                        <a:pt x="449326" y="1550607"/>
                        <a:pt x="438979" y="1547337"/>
                        <a:pt x="430696" y="1541815"/>
                      </a:cubicBezTo>
                      <a:cubicBezTo>
                        <a:pt x="383756" y="1471404"/>
                        <a:pt x="461077" y="1580485"/>
                        <a:pt x="364435" y="1483837"/>
                      </a:cubicBezTo>
                      <a:cubicBezTo>
                        <a:pt x="341697" y="1461097"/>
                        <a:pt x="355278" y="1469740"/>
                        <a:pt x="323022" y="1458989"/>
                      </a:cubicBezTo>
                      <a:cubicBezTo>
                        <a:pt x="311979" y="1442424"/>
                        <a:pt x="293797" y="1428815"/>
                        <a:pt x="289892" y="1409293"/>
                      </a:cubicBezTo>
                      <a:cubicBezTo>
                        <a:pt x="287131" y="1395489"/>
                        <a:pt x="285313" y="1381462"/>
                        <a:pt x="281609" y="1367880"/>
                      </a:cubicBezTo>
                      <a:cubicBezTo>
                        <a:pt x="274259" y="1340930"/>
                        <a:pt x="257046" y="1285244"/>
                        <a:pt x="231913" y="1268489"/>
                      </a:cubicBezTo>
                      <a:cubicBezTo>
                        <a:pt x="223631" y="1262967"/>
                        <a:pt x="215969" y="1256376"/>
                        <a:pt x="207066" y="1251924"/>
                      </a:cubicBezTo>
                      <a:cubicBezTo>
                        <a:pt x="195183" y="1245982"/>
                        <a:pt x="159703" y="1238012"/>
                        <a:pt x="149087" y="1235358"/>
                      </a:cubicBezTo>
                      <a:cubicBezTo>
                        <a:pt x="142818" y="1231178"/>
                        <a:pt x="111607" y="1212717"/>
                        <a:pt x="107674" y="1202228"/>
                      </a:cubicBezTo>
                      <a:cubicBezTo>
                        <a:pt x="101777" y="1186503"/>
                        <a:pt x="103465" y="1168824"/>
                        <a:pt x="99392" y="1152532"/>
                      </a:cubicBezTo>
                      <a:cubicBezTo>
                        <a:pt x="95157" y="1135592"/>
                        <a:pt x="88348" y="1119402"/>
                        <a:pt x="82826" y="1102837"/>
                      </a:cubicBezTo>
                      <a:cubicBezTo>
                        <a:pt x="80065" y="1094554"/>
                        <a:pt x="79387" y="1085253"/>
                        <a:pt x="74544" y="1077989"/>
                      </a:cubicBezTo>
                      <a:cubicBezTo>
                        <a:pt x="69022" y="1069706"/>
                        <a:pt x="62022" y="1062237"/>
                        <a:pt x="57979" y="1053141"/>
                      </a:cubicBezTo>
                      <a:cubicBezTo>
                        <a:pt x="50887" y="1037185"/>
                        <a:pt x="53760" y="1015792"/>
                        <a:pt x="41413" y="1003445"/>
                      </a:cubicBezTo>
                      <a:lnTo>
                        <a:pt x="0" y="962032"/>
                      </a:lnTo>
                      <a:cubicBezTo>
                        <a:pt x="5522" y="956510"/>
                        <a:pt x="9581" y="948959"/>
                        <a:pt x="16566" y="945467"/>
                      </a:cubicBezTo>
                      <a:cubicBezTo>
                        <a:pt x="32184" y="937658"/>
                        <a:pt x="66261" y="928902"/>
                        <a:pt x="66261" y="928902"/>
                      </a:cubicBezTo>
                      <a:cubicBezTo>
                        <a:pt x="74544" y="923380"/>
                        <a:pt x="83336" y="918556"/>
                        <a:pt x="91109" y="912337"/>
                      </a:cubicBezTo>
                      <a:cubicBezTo>
                        <a:pt x="150119" y="865128"/>
                        <a:pt x="56043" y="930191"/>
                        <a:pt x="132522" y="879206"/>
                      </a:cubicBezTo>
                      <a:cubicBezTo>
                        <a:pt x="135283" y="870923"/>
                        <a:pt x="142240" y="862970"/>
                        <a:pt x="140805" y="854358"/>
                      </a:cubicBezTo>
                      <a:cubicBezTo>
                        <a:pt x="139169" y="844539"/>
                        <a:pt x="128692" y="838414"/>
                        <a:pt x="124240" y="829511"/>
                      </a:cubicBezTo>
                      <a:cubicBezTo>
                        <a:pt x="120335" y="821702"/>
                        <a:pt x="118718" y="812946"/>
                        <a:pt x="115957" y="804663"/>
                      </a:cubicBezTo>
                      <a:cubicBezTo>
                        <a:pt x="118718" y="779815"/>
                        <a:pt x="120438" y="754829"/>
                        <a:pt x="124240" y="730119"/>
                      </a:cubicBezTo>
                      <a:cubicBezTo>
                        <a:pt x="125971" y="718868"/>
                        <a:pt x="132522" y="708372"/>
                        <a:pt x="132522" y="696989"/>
                      </a:cubicBezTo>
                      <a:cubicBezTo>
                        <a:pt x="132522" y="374642"/>
                        <a:pt x="199789" y="449512"/>
                        <a:pt x="107674" y="357402"/>
                      </a:cubicBezTo>
                      <a:cubicBezTo>
                        <a:pt x="88962" y="301261"/>
                        <a:pt x="110146" y="369758"/>
                        <a:pt x="91109" y="274576"/>
                      </a:cubicBezTo>
                      <a:cubicBezTo>
                        <a:pt x="89397" y="266015"/>
                        <a:pt x="83339" y="258444"/>
                        <a:pt x="82826" y="249728"/>
                      </a:cubicBezTo>
                      <a:cubicBezTo>
                        <a:pt x="80556" y="211142"/>
                        <a:pt x="35891" y="142054"/>
                        <a:pt x="49696" y="117206"/>
                      </a:cubicBezTo>
                      <a:close/>
                    </a:path>
                  </a:pathLst>
                </a:custGeom>
                <a:ln w="19050">
                  <a:solidFill>
                    <a:schemeClr val="accent6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" name="Forma libre 48"/>
                <p:cNvSpPr/>
                <p:nvPr/>
              </p:nvSpPr>
              <p:spPr>
                <a:xfrm>
                  <a:off x="4888573" y="2751817"/>
                  <a:ext cx="1321596" cy="1358347"/>
                </a:xfrm>
                <a:custGeom>
                  <a:avLst/>
                  <a:gdLst>
                    <a:gd name="connsiteX0" fmla="*/ 198782 w 1293020"/>
                    <a:gd name="connsiteY0" fmla="*/ 0 h 1358347"/>
                    <a:gd name="connsiteX1" fmla="*/ 215348 w 1293020"/>
                    <a:gd name="connsiteY1" fmla="*/ 41413 h 1358347"/>
                    <a:gd name="connsiteX2" fmla="*/ 231913 w 1293020"/>
                    <a:gd name="connsiteY2" fmla="*/ 99391 h 1358347"/>
                    <a:gd name="connsiteX3" fmla="*/ 248478 w 1293020"/>
                    <a:gd name="connsiteY3" fmla="*/ 124239 h 1358347"/>
                    <a:gd name="connsiteX4" fmla="*/ 265043 w 1293020"/>
                    <a:gd name="connsiteY4" fmla="*/ 207065 h 1358347"/>
                    <a:gd name="connsiteX5" fmla="*/ 281609 w 1293020"/>
                    <a:gd name="connsiteY5" fmla="*/ 223630 h 1358347"/>
                    <a:gd name="connsiteX6" fmla="*/ 306456 w 1293020"/>
                    <a:gd name="connsiteY6" fmla="*/ 298173 h 1358347"/>
                    <a:gd name="connsiteX7" fmla="*/ 314739 w 1293020"/>
                    <a:gd name="connsiteY7" fmla="*/ 323021 h 1358347"/>
                    <a:gd name="connsiteX8" fmla="*/ 331304 w 1293020"/>
                    <a:gd name="connsiteY8" fmla="*/ 347869 h 1358347"/>
                    <a:gd name="connsiteX9" fmla="*/ 347869 w 1293020"/>
                    <a:gd name="connsiteY9" fmla="*/ 397565 h 1358347"/>
                    <a:gd name="connsiteX10" fmla="*/ 356152 w 1293020"/>
                    <a:gd name="connsiteY10" fmla="*/ 422413 h 1358347"/>
                    <a:gd name="connsiteX11" fmla="*/ 372717 w 1293020"/>
                    <a:gd name="connsiteY11" fmla="*/ 447260 h 1358347"/>
                    <a:gd name="connsiteX12" fmla="*/ 381000 w 1293020"/>
                    <a:gd name="connsiteY12" fmla="*/ 472108 h 1358347"/>
                    <a:gd name="connsiteX13" fmla="*/ 405848 w 1293020"/>
                    <a:gd name="connsiteY13" fmla="*/ 488673 h 1358347"/>
                    <a:gd name="connsiteX14" fmla="*/ 447261 w 1293020"/>
                    <a:gd name="connsiteY14" fmla="*/ 521804 h 1358347"/>
                    <a:gd name="connsiteX15" fmla="*/ 488674 w 1293020"/>
                    <a:gd name="connsiteY15" fmla="*/ 554934 h 1358347"/>
                    <a:gd name="connsiteX16" fmla="*/ 521804 w 1293020"/>
                    <a:gd name="connsiteY16" fmla="*/ 596347 h 1358347"/>
                    <a:gd name="connsiteX17" fmla="*/ 538369 w 1293020"/>
                    <a:gd name="connsiteY17" fmla="*/ 612913 h 1358347"/>
                    <a:gd name="connsiteX18" fmla="*/ 546652 w 1293020"/>
                    <a:gd name="connsiteY18" fmla="*/ 637760 h 1358347"/>
                    <a:gd name="connsiteX19" fmla="*/ 563217 w 1293020"/>
                    <a:gd name="connsiteY19" fmla="*/ 654326 h 1358347"/>
                    <a:gd name="connsiteX20" fmla="*/ 579782 w 1293020"/>
                    <a:gd name="connsiteY20" fmla="*/ 704021 h 1358347"/>
                    <a:gd name="connsiteX21" fmla="*/ 588065 w 1293020"/>
                    <a:gd name="connsiteY21" fmla="*/ 728869 h 1358347"/>
                    <a:gd name="connsiteX22" fmla="*/ 604630 w 1293020"/>
                    <a:gd name="connsiteY22" fmla="*/ 753717 h 1358347"/>
                    <a:gd name="connsiteX23" fmla="*/ 621196 w 1293020"/>
                    <a:gd name="connsiteY23" fmla="*/ 770282 h 1358347"/>
                    <a:gd name="connsiteX24" fmla="*/ 654326 w 1293020"/>
                    <a:gd name="connsiteY24" fmla="*/ 819978 h 1358347"/>
                    <a:gd name="connsiteX25" fmla="*/ 679174 w 1293020"/>
                    <a:gd name="connsiteY25" fmla="*/ 844826 h 1358347"/>
                    <a:gd name="connsiteX26" fmla="*/ 695739 w 1293020"/>
                    <a:gd name="connsiteY26" fmla="*/ 869673 h 1358347"/>
                    <a:gd name="connsiteX27" fmla="*/ 737152 w 1293020"/>
                    <a:gd name="connsiteY27" fmla="*/ 902804 h 1358347"/>
                    <a:gd name="connsiteX28" fmla="*/ 786848 w 1293020"/>
                    <a:gd name="connsiteY28" fmla="*/ 919369 h 1358347"/>
                    <a:gd name="connsiteX29" fmla="*/ 861391 w 1293020"/>
                    <a:gd name="connsiteY29" fmla="*/ 952500 h 1358347"/>
                    <a:gd name="connsiteX30" fmla="*/ 952500 w 1293020"/>
                    <a:gd name="connsiteY30" fmla="*/ 977347 h 1358347"/>
                    <a:gd name="connsiteX31" fmla="*/ 977348 w 1293020"/>
                    <a:gd name="connsiteY31" fmla="*/ 985630 h 1358347"/>
                    <a:gd name="connsiteX32" fmla="*/ 1002196 w 1293020"/>
                    <a:gd name="connsiteY32" fmla="*/ 1002195 h 1358347"/>
                    <a:gd name="connsiteX33" fmla="*/ 1027043 w 1293020"/>
                    <a:gd name="connsiteY33" fmla="*/ 1051891 h 1358347"/>
                    <a:gd name="connsiteX34" fmla="*/ 1043609 w 1293020"/>
                    <a:gd name="connsiteY34" fmla="*/ 1068456 h 1358347"/>
                    <a:gd name="connsiteX35" fmla="*/ 1060174 w 1293020"/>
                    <a:gd name="connsiteY35" fmla="*/ 1093304 h 1358347"/>
                    <a:gd name="connsiteX36" fmla="*/ 1109869 w 1293020"/>
                    <a:gd name="connsiteY36" fmla="*/ 1109869 h 1358347"/>
                    <a:gd name="connsiteX37" fmla="*/ 1126435 w 1293020"/>
                    <a:gd name="connsiteY37" fmla="*/ 1126434 h 1358347"/>
                    <a:gd name="connsiteX38" fmla="*/ 1184413 w 1293020"/>
                    <a:gd name="connsiteY38" fmla="*/ 1126434 h 1358347"/>
                    <a:gd name="connsiteX39" fmla="*/ 1134717 w 1293020"/>
                    <a:gd name="connsiteY39" fmla="*/ 1109869 h 1358347"/>
                    <a:gd name="connsiteX40" fmla="*/ 1118152 w 1293020"/>
                    <a:gd name="connsiteY40" fmla="*/ 1085021 h 1358347"/>
                    <a:gd name="connsiteX41" fmla="*/ 1143000 w 1293020"/>
                    <a:gd name="connsiteY41" fmla="*/ 1093304 h 1358347"/>
                    <a:gd name="connsiteX42" fmla="*/ 1184413 w 1293020"/>
                    <a:gd name="connsiteY42" fmla="*/ 1151282 h 1358347"/>
                    <a:gd name="connsiteX43" fmla="*/ 1209261 w 1293020"/>
                    <a:gd name="connsiteY43" fmla="*/ 1176130 h 1358347"/>
                    <a:gd name="connsiteX44" fmla="*/ 1234109 w 1293020"/>
                    <a:gd name="connsiteY44" fmla="*/ 1184413 h 1358347"/>
                    <a:gd name="connsiteX45" fmla="*/ 1250674 w 1293020"/>
                    <a:gd name="connsiteY45" fmla="*/ 1234108 h 1358347"/>
                    <a:gd name="connsiteX46" fmla="*/ 1258956 w 1293020"/>
                    <a:gd name="connsiteY46" fmla="*/ 1333500 h 1358347"/>
                    <a:gd name="connsiteX47" fmla="*/ 1267239 w 1293020"/>
                    <a:gd name="connsiteY47" fmla="*/ 1308652 h 1358347"/>
                    <a:gd name="connsiteX48" fmla="*/ 1283804 w 1293020"/>
                    <a:gd name="connsiteY48" fmla="*/ 1292086 h 1358347"/>
                    <a:gd name="connsiteX49" fmla="*/ 1292087 w 1293020"/>
                    <a:gd name="connsiteY49" fmla="*/ 1267239 h 1358347"/>
                    <a:gd name="connsiteX50" fmla="*/ 1267239 w 1293020"/>
                    <a:gd name="connsiteY50" fmla="*/ 1258956 h 1358347"/>
                    <a:gd name="connsiteX51" fmla="*/ 1234109 w 1293020"/>
                    <a:gd name="connsiteY51" fmla="*/ 1325217 h 1358347"/>
                    <a:gd name="connsiteX52" fmla="*/ 1217543 w 1293020"/>
                    <a:gd name="connsiteY52" fmla="*/ 1341782 h 1358347"/>
                    <a:gd name="connsiteX53" fmla="*/ 1167848 w 1293020"/>
                    <a:gd name="connsiteY53" fmla="*/ 1358347 h 1358347"/>
                    <a:gd name="connsiteX54" fmla="*/ 1018761 w 1293020"/>
                    <a:gd name="connsiteY54" fmla="*/ 1350065 h 1358347"/>
                    <a:gd name="connsiteX55" fmla="*/ 993913 w 1293020"/>
                    <a:gd name="connsiteY55" fmla="*/ 1333500 h 1358347"/>
                    <a:gd name="connsiteX56" fmla="*/ 969065 w 1293020"/>
                    <a:gd name="connsiteY56" fmla="*/ 1325217 h 1358347"/>
                    <a:gd name="connsiteX57" fmla="*/ 927652 w 1293020"/>
                    <a:gd name="connsiteY57" fmla="*/ 1292086 h 1358347"/>
                    <a:gd name="connsiteX58" fmla="*/ 902804 w 1293020"/>
                    <a:gd name="connsiteY58" fmla="*/ 1275521 h 1358347"/>
                    <a:gd name="connsiteX59" fmla="*/ 853109 w 1293020"/>
                    <a:gd name="connsiteY59" fmla="*/ 1258956 h 1358347"/>
                    <a:gd name="connsiteX60" fmla="*/ 844826 w 1293020"/>
                    <a:gd name="connsiteY60" fmla="*/ 1217543 h 1358347"/>
                    <a:gd name="connsiteX61" fmla="*/ 762000 w 1293020"/>
                    <a:gd name="connsiteY61" fmla="*/ 1225826 h 1358347"/>
                    <a:gd name="connsiteX62" fmla="*/ 712304 w 1293020"/>
                    <a:gd name="connsiteY62" fmla="*/ 1217543 h 1358347"/>
                    <a:gd name="connsiteX63" fmla="*/ 704022 w 1293020"/>
                    <a:gd name="connsiteY63" fmla="*/ 1192695 h 1358347"/>
                    <a:gd name="connsiteX64" fmla="*/ 695739 w 1293020"/>
                    <a:gd name="connsiteY64" fmla="*/ 1118152 h 1358347"/>
                    <a:gd name="connsiteX65" fmla="*/ 629478 w 1293020"/>
                    <a:gd name="connsiteY65" fmla="*/ 1085021 h 1358347"/>
                    <a:gd name="connsiteX66" fmla="*/ 604630 w 1293020"/>
                    <a:gd name="connsiteY66" fmla="*/ 1076739 h 1358347"/>
                    <a:gd name="connsiteX67" fmla="*/ 571500 w 1293020"/>
                    <a:gd name="connsiteY67" fmla="*/ 1035326 h 1358347"/>
                    <a:gd name="connsiteX68" fmla="*/ 563217 w 1293020"/>
                    <a:gd name="connsiteY68" fmla="*/ 1010478 h 1358347"/>
                    <a:gd name="connsiteX69" fmla="*/ 538369 w 1293020"/>
                    <a:gd name="connsiteY69" fmla="*/ 993913 h 1358347"/>
                    <a:gd name="connsiteX70" fmla="*/ 430696 w 1293020"/>
                    <a:gd name="connsiteY70" fmla="*/ 969065 h 1358347"/>
                    <a:gd name="connsiteX71" fmla="*/ 356152 w 1293020"/>
                    <a:gd name="connsiteY71" fmla="*/ 935934 h 1358347"/>
                    <a:gd name="connsiteX72" fmla="*/ 339587 w 1293020"/>
                    <a:gd name="connsiteY72" fmla="*/ 911086 h 1358347"/>
                    <a:gd name="connsiteX73" fmla="*/ 364435 w 1293020"/>
                    <a:gd name="connsiteY73" fmla="*/ 861391 h 1358347"/>
                    <a:gd name="connsiteX74" fmla="*/ 389282 w 1293020"/>
                    <a:gd name="connsiteY74" fmla="*/ 844826 h 1358347"/>
                    <a:gd name="connsiteX75" fmla="*/ 405848 w 1293020"/>
                    <a:gd name="connsiteY75" fmla="*/ 828260 h 1358347"/>
                    <a:gd name="connsiteX76" fmla="*/ 414130 w 1293020"/>
                    <a:gd name="connsiteY76" fmla="*/ 803413 h 1358347"/>
                    <a:gd name="connsiteX77" fmla="*/ 372717 w 1293020"/>
                    <a:gd name="connsiteY77" fmla="*/ 778565 h 1358347"/>
                    <a:gd name="connsiteX78" fmla="*/ 356152 w 1293020"/>
                    <a:gd name="connsiteY78" fmla="*/ 753717 h 1358347"/>
                    <a:gd name="connsiteX79" fmla="*/ 347869 w 1293020"/>
                    <a:gd name="connsiteY79" fmla="*/ 712304 h 1358347"/>
                    <a:gd name="connsiteX80" fmla="*/ 331304 w 1293020"/>
                    <a:gd name="connsiteY80" fmla="*/ 654326 h 1358347"/>
                    <a:gd name="connsiteX81" fmla="*/ 381000 w 1293020"/>
                    <a:gd name="connsiteY81" fmla="*/ 596347 h 1358347"/>
                    <a:gd name="connsiteX82" fmla="*/ 381000 w 1293020"/>
                    <a:gd name="connsiteY82" fmla="*/ 546652 h 1358347"/>
                    <a:gd name="connsiteX83" fmla="*/ 356152 w 1293020"/>
                    <a:gd name="connsiteY83" fmla="*/ 538369 h 1358347"/>
                    <a:gd name="connsiteX84" fmla="*/ 256761 w 1293020"/>
                    <a:gd name="connsiteY84" fmla="*/ 546652 h 1358347"/>
                    <a:gd name="connsiteX85" fmla="*/ 248478 w 1293020"/>
                    <a:gd name="connsiteY85" fmla="*/ 505239 h 1358347"/>
                    <a:gd name="connsiteX86" fmla="*/ 273326 w 1293020"/>
                    <a:gd name="connsiteY86" fmla="*/ 496956 h 1358347"/>
                    <a:gd name="connsiteX87" fmla="*/ 289891 w 1293020"/>
                    <a:gd name="connsiteY87" fmla="*/ 472108 h 1358347"/>
                    <a:gd name="connsiteX88" fmla="*/ 240196 w 1293020"/>
                    <a:gd name="connsiteY88" fmla="*/ 405847 h 1358347"/>
                    <a:gd name="connsiteX89" fmla="*/ 173935 w 1293020"/>
                    <a:gd name="connsiteY89" fmla="*/ 389282 h 1358347"/>
                    <a:gd name="connsiteX90" fmla="*/ 99391 w 1293020"/>
                    <a:gd name="connsiteY90" fmla="*/ 430695 h 1358347"/>
                    <a:gd name="connsiteX91" fmla="*/ 74543 w 1293020"/>
                    <a:gd name="connsiteY91" fmla="*/ 447260 h 1358347"/>
                    <a:gd name="connsiteX92" fmla="*/ 49696 w 1293020"/>
                    <a:gd name="connsiteY92" fmla="*/ 455543 h 1358347"/>
                    <a:gd name="connsiteX93" fmla="*/ 33130 w 1293020"/>
                    <a:gd name="connsiteY93" fmla="*/ 438978 h 1358347"/>
                    <a:gd name="connsiteX94" fmla="*/ 57978 w 1293020"/>
                    <a:gd name="connsiteY94" fmla="*/ 430695 h 1358347"/>
                    <a:gd name="connsiteX95" fmla="*/ 74543 w 1293020"/>
                    <a:gd name="connsiteY95" fmla="*/ 405847 h 1358347"/>
                    <a:gd name="connsiteX96" fmla="*/ 91109 w 1293020"/>
                    <a:gd name="connsiteY96" fmla="*/ 389282 h 1358347"/>
                    <a:gd name="connsiteX97" fmla="*/ 99391 w 1293020"/>
                    <a:gd name="connsiteY97" fmla="*/ 298173 h 1358347"/>
                    <a:gd name="connsiteX98" fmla="*/ 74543 w 1293020"/>
                    <a:gd name="connsiteY98" fmla="*/ 289891 h 1358347"/>
                    <a:gd name="connsiteX99" fmla="*/ 49696 w 1293020"/>
                    <a:gd name="connsiteY99" fmla="*/ 273326 h 1358347"/>
                    <a:gd name="connsiteX100" fmla="*/ 8282 w 1293020"/>
                    <a:gd name="connsiteY100" fmla="*/ 231913 h 1358347"/>
                    <a:gd name="connsiteX101" fmla="*/ 0 w 1293020"/>
                    <a:gd name="connsiteY101" fmla="*/ 207065 h 1358347"/>
                    <a:gd name="connsiteX102" fmla="*/ 24848 w 1293020"/>
                    <a:gd name="connsiteY102" fmla="*/ 99391 h 1358347"/>
                    <a:gd name="connsiteX103" fmla="*/ 33130 w 1293020"/>
                    <a:gd name="connsiteY103" fmla="*/ 74543 h 1358347"/>
                    <a:gd name="connsiteX104" fmla="*/ 41413 w 1293020"/>
                    <a:gd name="connsiteY104" fmla="*/ 49695 h 1358347"/>
                    <a:gd name="connsiteX105" fmla="*/ 49696 w 1293020"/>
                    <a:gd name="connsiteY105" fmla="*/ 8282 h 1358347"/>
                    <a:gd name="connsiteX106" fmla="*/ 91109 w 1293020"/>
                    <a:gd name="connsiteY106" fmla="*/ 0 h 1358347"/>
                    <a:gd name="connsiteX107" fmla="*/ 115956 w 1293020"/>
                    <a:gd name="connsiteY107" fmla="*/ 8282 h 1358347"/>
                    <a:gd name="connsiteX108" fmla="*/ 149087 w 1293020"/>
                    <a:gd name="connsiteY108" fmla="*/ 41413 h 1358347"/>
                    <a:gd name="connsiteX109" fmla="*/ 198782 w 1293020"/>
                    <a:gd name="connsiteY109" fmla="*/ 57978 h 1358347"/>
                    <a:gd name="connsiteX110" fmla="*/ 223630 w 1293020"/>
                    <a:gd name="connsiteY110" fmla="*/ 132521 h 1358347"/>
                    <a:gd name="connsiteX111" fmla="*/ 231913 w 1293020"/>
                    <a:gd name="connsiteY111" fmla="*/ 157369 h 1358347"/>
                    <a:gd name="connsiteX112" fmla="*/ 248478 w 1293020"/>
                    <a:gd name="connsiteY112" fmla="*/ 182217 h 1358347"/>
                    <a:gd name="connsiteX113" fmla="*/ 256761 w 1293020"/>
                    <a:gd name="connsiteY113" fmla="*/ 215347 h 1358347"/>
                    <a:gd name="connsiteX114" fmla="*/ 281609 w 1293020"/>
                    <a:gd name="connsiteY114" fmla="*/ 256760 h 1358347"/>
                    <a:gd name="connsiteX115" fmla="*/ 298174 w 1293020"/>
                    <a:gd name="connsiteY115" fmla="*/ 256760 h 1358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</a:cxnLst>
                  <a:rect l="l" t="t" r="r" b="b"/>
                  <a:pathLst>
                    <a:path w="1293020" h="1358347">
                      <a:moveTo>
                        <a:pt x="198782" y="0"/>
                      </a:moveTo>
                      <a:cubicBezTo>
                        <a:pt x="204304" y="13804"/>
                        <a:pt x="210646" y="27308"/>
                        <a:pt x="215348" y="41413"/>
                      </a:cubicBezTo>
                      <a:cubicBezTo>
                        <a:pt x="220659" y="57344"/>
                        <a:pt x="223933" y="83432"/>
                        <a:pt x="231913" y="99391"/>
                      </a:cubicBezTo>
                      <a:cubicBezTo>
                        <a:pt x="236365" y="108295"/>
                        <a:pt x="242956" y="115956"/>
                        <a:pt x="248478" y="124239"/>
                      </a:cubicBezTo>
                      <a:cubicBezTo>
                        <a:pt x="249913" y="134284"/>
                        <a:pt x="254203" y="188998"/>
                        <a:pt x="265043" y="207065"/>
                      </a:cubicBezTo>
                      <a:cubicBezTo>
                        <a:pt x="269061" y="213761"/>
                        <a:pt x="276087" y="218108"/>
                        <a:pt x="281609" y="223630"/>
                      </a:cubicBezTo>
                      <a:lnTo>
                        <a:pt x="306456" y="298173"/>
                      </a:lnTo>
                      <a:cubicBezTo>
                        <a:pt x="309217" y="306456"/>
                        <a:pt x="309896" y="315757"/>
                        <a:pt x="314739" y="323021"/>
                      </a:cubicBezTo>
                      <a:cubicBezTo>
                        <a:pt x="320261" y="331304"/>
                        <a:pt x="327261" y="338772"/>
                        <a:pt x="331304" y="347869"/>
                      </a:cubicBezTo>
                      <a:cubicBezTo>
                        <a:pt x="338396" y="363825"/>
                        <a:pt x="342347" y="381000"/>
                        <a:pt x="347869" y="397565"/>
                      </a:cubicBezTo>
                      <a:cubicBezTo>
                        <a:pt x="350630" y="405848"/>
                        <a:pt x="351309" y="415149"/>
                        <a:pt x="356152" y="422413"/>
                      </a:cubicBezTo>
                      <a:cubicBezTo>
                        <a:pt x="361674" y="430695"/>
                        <a:pt x="368265" y="438357"/>
                        <a:pt x="372717" y="447260"/>
                      </a:cubicBezTo>
                      <a:cubicBezTo>
                        <a:pt x="376622" y="455069"/>
                        <a:pt x="375546" y="465290"/>
                        <a:pt x="381000" y="472108"/>
                      </a:cubicBezTo>
                      <a:cubicBezTo>
                        <a:pt x="387219" y="479881"/>
                        <a:pt x="398075" y="482454"/>
                        <a:pt x="405848" y="488673"/>
                      </a:cubicBezTo>
                      <a:cubicBezTo>
                        <a:pt x="464858" y="535882"/>
                        <a:pt x="370782" y="470819"/>
                        <a:pt x="447261" y="521804"/>
                      </a:cubicBezTo>
                      <a:cubicBezTo>
                        <a:pt x="480255" y="571295"/>
                        <a:pt x="444221" y="528262"/>
                        <a:pt x="488674" y="554934"/>
                      </a:cubicBezTo>
                      <a:cubicBezTo>
                        <a:pt x="504054" y="564162"/>
                        <a:pt x="511389" y="583328"/>
                        <a:pt x="521804" y="596347"/>
                      </a:cubicBezTo>
                      <a:cubicBezTo>
                        <a:pt x="526682" y="602445"/>
                        <a:pt x="532847" y="607391"/>
                        <a:pt x="538369" y="612913"/>
                      </a:cubicBezTo>
                      <a:cubicBezTo>
                        <a:pt x="541130" y="621195"/>
                        <a:pt x="542160" y="630274"/>
                        <a:pt x="546652" y="637760"/>
                      </a:cubicBezTo>
                      <a:cubicBezTo>
                        <a:pt x="550670" y="644456"/>
                        <a:pt x="559725" y="647341"/>
                        <a:pt x="563217" y="654326"/>
                      </a:cubicBezTo>
                      <a:cubicBezTo>
                        <a:pt x="571026" y="669944"/>
                        <a:pt x="574260" y="687456"/>
                        <a:pt x="579782" y="704021"/>
                      </a:cubicBezTo>
                      <a:cubicBezTo>
                        <a:pt x="582543" y="712304"/>
                        <a:pt x="583222" y="721605"/>
                        <a:pt x="588065" y="728869"/>
                      </a:cubicBezTo>
                      <a:cubicBezTo>
                        <a:pt x="593587" y="737152"/>
                        <a:pt x="598411" y="745944"/>
                        <a:pt x="604630" y="753717"/>
                      </a:cubicBezTo>
                      <a:cubicBezTo>
                        <a:pt x="609508" y="759815"/>
                        <a:pt x="616511" y="764035"/>
                        <a:pt x="621196" y="770282"/>
                      </a:cubicBezTo>
                      <a:cubicBezTo>
                        <a:pt x="633141" y="786209"/>
                        <a:pt x="640248" y="805900"/>
                        <a:pt x="654326" y="819978"/>
                      </a:cubicBezTo>
                      <a:cubicBezTo>
                        <a:pt x="662609" y="828261"/>
                        <a:pt x="671675" y="835828"/>
                        <a:pt x="679174" y="844826"/>
                      </a:cubicBezTo>
                      <a:cubicBezTo>
                        <a:pt x="685547" y="852473"/>
                        <a:pt x="689521" y="861900"/>
                        <a:pt x="695739" y="869673"/>
                      </a:cubicBezTo>
                      <a:cubicBezTo>
                        <a:pt x="705236" y="881544"/>
                        <a:pt x="723789" y="896865"/>
                        <a:pt x="737152" y="902804"/>
                      </a:cubicBezTo>
                      <a:cubicBezTo>
                        <a:pt x="753108" y="909896"/>
                        <a:pt x="772319" y="909683"/>
                        <a:pt x="786848" y="919369"/>
                      </a:cubicBezTo>
                      <a:cubicBezTo>
                        <a:pt x="816589" y="939196"/>
                        <a:pt x="819154" y="944053"/>
                        <a:pt x="861391" y="952500"/>
                      </a:cubicBezTo>
                      <a:cubicBezTo>
                        <a:pt x="919924" y="964206"/>
                        <a:pt x="889452" y="956331"/>
                        <a:pt x="952500" y="977347"/>
                      </a:cubicBezTo>
                      <a:cubicBezTo>
                        <a:pt x="960783" y="980108"/>
                        <a:pt x="970084" y="980787"/>
                        <a:pt x="977348" y="985630"/>
                      </a:cubicBezTo>
                      <a:lnTo>
                        <a:pt x="1002196" y="1002195"/>
                      </a:lnTo>
                      <a:cubicBezTo>
                        <a:pt x="1010943" y="1028439"/>
                        <a:pt x="1008694" y="1028955"/>
                        <a:pt x="1027043" y="1051891"/>
                      </a:cubicBezTo>
                      <a:cubicBezTo>
                        <a:pt x="1031921" y="1057989"/>
                        <a:pt x="1038731" y="1062358"/>
                        <a:pt x="1043609" y="1068456"/>
                      </a:cubicBezTo>
                      <a:cubicBezTo>
                        <a:pt x="1049828" y="1076229"/>
                        <a:pt x="1051733" y="1088028"/>
                        <a:pt x="1060174" y="1093304"/>
                      </a:cubicBezTo>
                      <a:cubicBezTo>
                        <a:pt x="1074981" y="1102558"/>
                        <a:pt x="1109869" y="1109869"/>
                        <a:pt x="1109869" y="1109869"/>
                      </a:cubicBezTo>
                      <a:cubicBezTo>
                        <a:pt x="1115391" y="1115391"/>
                        <a:pt x="1119739" y="1122416"/>
                        <a:pt x="1126435" y="1126434"/>
                      </a:cubicBezTo>
                      <a:cubicBezTo>
                        <a:pt x="1150899" y="1141113"/>
                        <a:pt x="1157393" y="1133189"/>
                        <a:pt x="1184413" y="1126434"/>
                      </a:cubicBezTo>
                      <a:cubicBezTo>
                        <a:pt x="1167848" y="1120912"/>
                        <a:pt x="1144403" y="1124398"/>
                        <a:pt x="1134717" y="1109869"/>
                      </a:cubicBezTo>
                      <a:cubicBezTo>
                        <a:pt x="1129195" y="1101586"/>
                        <a:pt x="1113700" y="1093924"/>
                        <a:pt x="1118152" y="1085021"/>
                      </a:cubicBezTo>
                      <a:cubicBezTo>
                        <a:pt x="1122057" y="1077212"/>
                        <a:pt x="1134717" y="1090543"/>
                        <a:pt x="1143000" y="1093304"/>
                      </a:cubicBezTo>
                      <a:cubicBezTo>
                        <a:pt x="1162326" y="1151283"/>
                        <a:pt x="1143000" y="1137479"/>
                        <a:pt x="1184413" y="1151282"/>
                      </a:cubicBezTo>
                      <a:cubicBezTo>
                        <a:pt x="1192696" y="1159565"/>
                        <a:pt x="1199515" y="1169632"/>
                        <a:pt x="1209261" y="1176130"/>
                      </a:cubicBezTo>
                      <a:cubicBezTo>
                        <a:pt x="1216525" y="1180973"/>
                        <a:pt x="1229034" y="1177309"/>
                        <a:pt x="1234109" y="1184413"/>
                      </a:cubicBezTo>
                      <a:cubicBezTo>
                        <a:pt x="1244258" y="1198622"/>
                        <a:pt x="1250674" y="1234108"/>
                        <a:pt x="1250674" y="1234108"/>
                      </a:cubicBezTo>
                      <a:cubicBezTo>
                        <a:pt x="1253435" y="1267239"/>
                        <a:pt x="1251744" y="1301046"/>
                        <a:pt x="1258956" y="1333500"/>
                      </a:cubicBezTo>
                      <a:cubicBezTo>
                        <a:pt x="1260850" y="1342023"/>
                        <a:pt x="1262747" y="1316139"/>
                        <a:pt x="1267239" y="1308652"/>
                      </a:cubicBezTo>
                      <a:cubicBezTo>
                        <a:pt x="1271257" y="1301956"/>
                        <a:pt x="1278282" y="1297608"/>
                        <a:pt x="1283804" y="1292086"/>
                      </a:cubicBezTo>
                      <a:cubicBezTo>
                        <a:pt x="1286565" y="1283804"/>
                        <a:pt x="1295991" y="1275048"/>
                        <a:pt x="1292087" y="1267239"/>
                      </a:cubicBezTo>
                      <a:cubicBezTo>
                        <a:pt x="1288182" y="1259430"/>
                        <a:pt x="1267239" y="1258956"/>
                        <a:pt x="1267239" y="1258956"/>
                      </a:cubicBezTo>
                      <a:cubicBezTo>
                        <a:pt x="1253681" y="1353859"/>
                        <a:pt x="1279283" y="1298112"/>
                        <a:pt x="1234109" y="1325217"/>
                      </a:cubicBezTo>
                      <a:cubicBezTo>
                        <a:pt x="1227413" y="1329235"/>
                        <a:pt x="1224528" y="1338290"/>
                        <a:pt x="1217543" y="1341782"/>
                      </a:cubicBezTo>
                      <a:cubicBezTo>
                        <a:pt x="1201925" y="1349591"/>
                        <a:pt x="1167848" y="1358347"/>
                        <a:pt x="1167848" y="1358347"/>
                      </a:cubicBezTo>
                      <a:cubicBezTo>
                        <a:pt x="1118152" y="1355586"/>
                        <a:pt x="1068033" y="1357104"/>
                        <a:pt x="1018761" y="1350065"/>
                      </a:cubicBezTo>
                      <a:cubicBezTo>
                        <a:pt x="1008907" y="1348657"/>
                        <a:pt x="1002817" y="1337952"/>
                        <a:pt x="993913" y="1333500"/>
                      </a:cubicBezTo>
                      <a:cubicBezTo>
                        <a:pt x="986104" y="1329595"/>
                        <a:pt x="977348" y="1327978"/>
                        <a:pt x="969065" y="1325217"/>
                      </a:cubicBezTo>
                      <a:cubicBezTo>
                        <a:pt x="941142" y="1283331"/>
                        <a:pt x="967658" y="1312089"/>
                        <a:pt x="927652" y="1292086"/>
                      </a:cubicBezTo>
                      <a:cubicBezTo>
                        <a:pt x="918748" y="1287634"/>
                        <a:pt x="911901" y="1279564"/>
                        <a:pt x="902804" y="1275521"/>
                      </a:cubicBezTo>
                      <a:cubicBezTo>
                        <a:pt x="886848" y="1268429"/>
                        <a:pt x="853109" y="1258956"/>
                        <a:pt x="853109" y="1258956"/>
                      </a:cubicBezTo>
                      <a:cubicBezTo>
                        <a:pt x="850348" y="1245152"/>
                        <a:pt x="858056" y="1222354"/>
                        <a:pt x="844826" y="1217543"/>
                      </a:cubicBezTo>
                      <a:cubicBezTo>
                        <a:pt x="818750" y="1208061"/>
                        <a:pt x="789746" y="1225826"/>
                        <a:pt x="762000" y="1225826"/>
                      </a:cubicBezTo>
                      <a:cubicBezTo>
                        <a:pt x="745206" y="1225826"/>
                        <a:pt x="728869" y="1220304"/>
                        <a:pt x="712304" y="1217543"/>
                      </a:cubicBezTo>
                      <a:cubicBezTo>
                        <a:pt x="709543" y="1209260"/>
                        <a:pt x="705457" y="1201307"/>
                        <a:pt x="704022" y="1192695"/>
                      </a:cubicBezTo>
                      <a:cubicBezTo>
                        <a:pt x="699912" y="1168035"/>
                        <a:pt x="702317" y="1142272"/>
                        <a:pt x="695739" y="1118152"/>
                      </a:cubicBezTo>
                      <a:cubicBezTo>
                        <a:pt x="689956" y="1096948"/>
                        <a:pt x="634865" y="1086817"/>
                        <a:pt x="629478" y="1085021"/>
                      </a:cubicBezTo>
                      <a:lnTo>
                        <a:pt x="604630" y="1076739"/>
                      </a:lnTo>
                      <a:cubicBezTo>
                        <a:pt x="589224" y="1061332"/>
                        <a:pt x="581948" y="1056221"/>
                        <a:pt x="571500" y="1035326"/>
                      </a:cubicBezTo>
                      <a:cubicBezTo>
                        <a:pt x="567595" y="1027517"/>
                        <a:pt x="568671" y="1017296"/>
                        <a:pt x="563217" y="1010478"/>
                      </a:cubicBezTo>
                      <a:cubicBezTo>
                        <a:pt x="556998" y="1002705"/>
                        <a:pt x="547465" y="997956"/>
                        <a:pt x="538369" y="993913"/>
                      </a:cubicBezTo>
                      <a:cubicBezTo>
                        <a:pt x="495282" y="974763"/>
                        <a:pt x="477866" y="975803"/>
                        <a:pt x="430696" y="969065"/>
                      </a:cubicBezTo>
                      <a:cubicBezTo>
                        <a:pt x="371556" y="949352"/>
                        <a:pt x="395529" y="962186"/>
                        <a:pt x="356152" y="935934"/>
                      </a:cubicBezTo>
                      <a:cubicBezTo>
                        <a:pt x="350630" y="927651"/>
                        <a:pt x="340995" y="920940"/>
                        <a:pt x="339587" y="911086"/>
                      </a:cubicBezTo>
                      <a:cubicBezTo>
                        <a:pt x="336332" y="888299"/>
                        <a:pt x="349034" y="873712"/>
                        <a:pt x="364435" y="861391"/>
                      </a:cubicBezTo>
                      <a:cubicBezTo>
                        <a:pt x="372208" y="855173"/>
                        <a:pt x="381509" y="851044"/>
                        <a:pt x="389282" y="844826"/>
                      </a:cubicBezTo>
                      <a:cubicBezTo>
                        <a:pt x="395380" y="839948"/>
                        <a:pt x="400326" y="833782"/>
                        <a:pt x="405848" y="828260"/>
                      </a:cubicBezTo>
                      <a:cubicBezTo>
                        <a:pt x="408609" y="819978"/>
                        <a:pt x="415842" y="811974"/>
                        <a:pt x="414130" y="803413"/>
                      </a:cubicBezTo>
                      <a:cubicBezTo>
                        <a:pt x="410881" y="787169"/>
                        <a:pt x="383184" y="782054"/>
                        <a:pt x="372717" y="778565"/>
                      </a:cubicBezTo>
                      <a:cubicBezTo>
                        <a:pt x="367195" y="770282"/>
                        <a:pt x="359647" y="763038"/>
                        <a:pt x="356152" y="753717"/>
                      </a:cubicBezTo>
                      <a:cubicBezTo>
                        <a:pt x="351209" y="740536"/>
                        <a:pt x="350923" y="726047"/>
                        <a:pt x="347869" y="712304"/>
                      </a:cubicBezTo>
                      <a:cubicBezTo>
                        <a:pt x="340934" y="681094"/>
                        <a:pt x="340531" y="682003"/>
                        <a:pt x="331304" y="654326"/>
                      </a:cubicBezTo>
                      <a:cubicBezTo>
                        <a:pt x="371474" y="614156"/>
                        <a:pt x="355772" y="634190"/>
                        <a:pt x="381000" y="596347"/>
                      </a:cubicBezTo>
                      <a:cubicBezTo>
                        <a:pt x="386521" y="579782"/>
                        <a:pt x="397564" y="563217"/>
                        <a:pt x="381000" y="546652"/>
                      </a:cubicBezTo>
                      <a:cubicBezTo>
                        <a:pt x="374827" y="540478"/>
                        <a:pt x="364435" y="541130"/>
                        <a:pt x="356152" y="538369"/>
                      </a:cubicBezTo>
                      <a:cubicBezTo>
                        <a:pt x="323022" y="541130"/>
                        <a:pt x="289922" y="549021"/>
                        <a:pt x="256761" y="546652"/>
                      </a:cubicBezTo>
                      <a:cubicBezTo>
                        <a:pt x="232268" y="544902"/>
                        <a:pt x="239689" y="514028"/>
                        <a:pt x="248478" y="505239"/>
                      </a:cubicBezTo>
                      <a:cubicBezTo>
                        <a:pt x="254652" y="499065"/>
                        <a:pt x="265043" y="499717"/>
                        <a:pt x="273326" y="496956"/>
                      </a:cubicBezTo>
                      <a:cubicBezTo>
                        <a:pt x="278848" y="488673"/>
                        <a:pt x="292050" y="481825"/>
                        <a:pt x="289891" y="472108"/>
                      </a:cubicBezTo>
                      <a:cubicBezTo>
                        <a:pt x="284540" y="448028"/>
                        <a:pt x="258243" y="423895"/>
                        <a:pt x="240196" y="405847"/>
                      </a:cubicBezTo>
                      <a:cubicBezTo>
                        <a:pt x="226271" y="364076"/>
                        <a:pt x="239366" y="376196"/>
                        <a:pt x="173935" y="389282"/>
                      </a:cubicBezTo>
                      <a:cubicBezTo>
                        <a:pt x="142697" y="395529"/>
                        <a:pt x="127853" y="411721"/>
                        <a:pt x="99391" y="430695"/>
                      </a:cubicBezTo>
                      <a:cubicBezTo>
                        <a:pt x="91108" y="436217"/>
                        <a:pt x="83987" y="444112"/>
                        <a:pt x="74543" y="447260"/>
                      </a:cubicBezTo>
                      <a:lnTo>
                        <a:pt x="49696" y="455543"/>
                      </a:lnTo>
                      <a:cubicBezTo>
                        <a:pt x="44174" y="450021"/>
                        <a:pt x="30661" y="446386"/>
                        <a:pt x="33130" y="438978"/>
                      </a:cubicBezTo>
                      <a:cubicBezTo>
                        <a:pt x="35891" y="430695"/>
                        <a:pt x="51160" y="436149"/>
                        <a:pt x="57978" y="430695"/>
                      </a:cubicBezTo>
                      <a:cubicBezTo>
                        <a:pt x="65751" y="424476"/>
                        <a:pt x="68324" y="413620"/>
                        <a:pt x="74543" y="405847"/>
                      </a:cubicBezTo>
                      <a:cubicBezTo>
                        <a:pt x="79421" y="399749"/>
                        <a:pt x="85587" y="394804"/>
                        <a:pt x="91109" y="389282"/>
                      </a:cubicBezTo>
                      <a:cubicBezTo>
                        <a:pt x="100832" y="360113"/>
                        <a:pt x="120204" y="329392"/>
                        <a:pt x="99391" y="298173"/>
                      </a:cubicBezTo>
                      <a:cubicBezTo>
                        <a:pt x="94548" y="290909"/>
                        <a:pt x="82826" y="292652"/>
                        <a:pt x="74543" y="289891"/>
                      </a:cubicBezTo>
                      <a:cubicBezTo>
                        <a:pt x="66261" y="284369"/>
                        <a:pt x="57187" y="279881"/>
                        <a:pt x="49696" y="273326"/>
                      </a:cubicBezTo>
                      <a:cubicBezTo>
                        <a:pt x="35004" y="260470"/>
                        <a:pt x="8282" y="231913"/>
                        <a:pt x="8282" y="231913"/>
                      </a:cubicBezTo>
                      <a:cubicBezTo>
                        <a:pt x="5521" y="223630"/>
                        <a:pt x="0" y="215796"/>
                        <a:pt x="0" y="207065"/>
                      </a:cubicBezTo>
                      <a:cubicBezTo>
                        <a:pt x="0" y="164050"/>
                        <a:pt x="11724" y="138762"/>
                        <a:pt x="24848" y="99391"/>
                      </a:cubicBezTo>
                      <a:lnTo>
                        <a:pt x="33130" y="74543"/>
                      </a:lnTo>
                      <a:cubicBezTo>
                        <a:pt x="35891" y="66260"/>
                        <a:pt x="39701" y="58256"/>
                        <a:pt x="41413" y="49695"/>
                      </a:cubicBezTo>
                      <a:cubicBezTo>
                        <a:pt x="44174" y="35891"/>
                        <a:pt x="39741" y="18236"/>
                        <a:pt x="49696" y="8282"/>
                      </a:cubicBezTo>
                      <a:cubicBezTo>
                        <a:pt x="59651" y="-1672"/>
                        <a:pt x="77305" y="2761"/>
                        <a:pt x="91109" y="0"/>
                      </a:cubicBezTo>
                      <a:cubicBezTo>
                        <a:pt x="99391" y="2761"/>
                        <a:pt x="108852" y="3208"/>
                        <a:pt x="115956" y="8282"/>
                      </a:cubicBezTo>
                      <a:cubicBezTo>
                        <a:pt x="128665" y="17360"/>
                        <a:pt x="134270" y="36474"/>
                        <a:pt x="149087" y="41413"/>
                      </a:cubicBezTo>
                      <a:lnTo>
                        <a:pt x="198782" y="57978"/>
                      </a:lnTo>
                      <a:lnTo>
                        <a:pt x="223630" y="132521"/>
                      </a:lnTo>
                      <a:cubicBezTo>
                        <a:pt x="226391" y="140804"/>
                        <a:pt x="227070" y="150105"/>
                        <a:pt x="231913" y="157369"/>
                      </a:cubicBezTo>
                      <a:lnTo>
                        <a:pt x="248478" y="182217"/>
                      </a:lnTo>
                      <a:cubicBezTo>
                        <a:pt x="251239" y="193260"/>
                        <a:pt x="253634" y="204402"/>
                        <a:pt x="256761" y="215347"/>
                      </a:cubicBezTo>
                      <a:cubicBezTo>
                        <a:pt x="261484" y="231879"/>
                        <a:pt x="264261" y="248086"/>
                        <a:pt x="281609" y="256760"/>
                      </a:cubicBezTo>
                      <a:cubicBezTo>
                        <a:pt x="286548" y="259229"/>
                        <a:pt x="292652" y="256760"/>
                        <a:pt x="298174" y="256760"/>
                      </a:cubicBezTo>
                    </a:path>
                  </a:pathLst>
                </a:custGeom>
                <a:solidFill>
                  <a:srgbClr val="EF2E29"/>
                </a:solidFill>
                <a:ln w="12700">
                  <a:solidFill>
                    <a:srgbClr val="EF2E2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8" name="Forma libre 51"/>
                <p:cNvSpPr/>
                <p:nvPr/>
              </p:nvSpPr>
              <p:spPr>
                <a:xfrm>
                  <a:off x="6530467" y="3115166"/>
                  <a:ext cx="900189" cy="812780"/>
                </a:xfrm>
                <a:custGeom>
                  <a:avLst/>
                  <a:gdLst>
                    <a:gd name="connsiteX0" fmla="*/ 554934 w 900189"/>
                    <a:gd name="connsiteY0" fmla="*/ 1084 h 812780"/>
                    <a:gd name="connsiteX1" fmla="*/ 588065 w 900189"/>
                    <a:gd name="connsiteY1" fmla="*/ 92193 h 812780"/>
                    <a:gd name="connsiteX2" fmla="*/ 612913 w 900189"/>
                    <a:gd name="connsiteY2" fmla="*/ 100476 h 812780"/>
                    <a:gd name="connsiteX3" fmla="*/ 646043 w 900189"/>
                    <a:gd name="connsiteY3" fmla="*/ 141889 h 812780"/>
                    <a:gd name="connsiteX4" fmla="*/ 670891 w 900189"/>
                    <a:gd name="connsiteY4" fmla="*/ 150171 h 812780"/>
                    <a:gd name="connsiteX5" fmla="*/ 695739 w 900189"/>
                    <a:gd name="connsiteY5" fmla="*/ 175019 h 812780"/>
                    <a:gd name="connsiteX6" fmla="*/ 737152 w 900189"/>
                    <a:gd name="connsiteY6" fmla="*/ 208150 h 812780"/>
                    <a:gd name="connsiteX7" fmla="*/ 762000 w 900189"/>
                    <a:gd name="connsiteY7" fmla="*/ 249563 h 812780"/>
                    <a:gd name="connsiteX8" fmla="*/ 778565 w 900189"/>
                    <a:gd name="connsiteY8" fmla="*/ 274410 h 812780"/>
                    <a:gd name="connsiteX9" fmla="*/ 819978 w 900189"/>
                    <a:gd name="connsiteY9" fmla="*/ 307541 h 812780"/>
                    <a:gd name="connsiteX10" fmla="*/ 853108 w 900189"/>
                    <a:gd name="connsiteY10" fmla="*/ 357236 h 812780"/>
                    <a:gd name="connsiteX11" fmla="*/ 877956 w 900189"/>
                    <a:gd name="connsiteY11" fmla="*/ 398650 h 812780"/>
                    <a:gd name="connsiteX12" fmla="*/ 886239 w 900189"/>
                    <a:gd name="connsiteY12" fmla="*/ 605715 h 812780"/>
                    <a:gd name="connsiteX13" fmla="*/ 869673 w 900189"/>
                    <a:gd name="connsiteY13" fmla="*/ 655410 h 812780"/>
                    <a:gd name="connsiteX14" fmla="*/ 877956 w 900189"/>
                    <a:gd name="connsiteY14" fmla="*/ 796215 h 812780"/>
                    <a:gd name="connsiteX15" fmla="*/ 853108 w 900189"/>
                    <a:gd name="connsiteY15" fmla="*/ 812780 h 812780"/>
                    <a:gd name="connsiteX16" fmla="*/ 679173 w 900189"/>
                    <a:gd name="connsiteY16" fmla="*/ 804497 h 812780"/>
                    <a:gd name="connsiteX17" fmla="*/ 554934 w 900189"/>
                    <a:gd name="connsiteY17" fmla="*/ 796215 h 812780"/>
                    <a:gd name="connsiteX18" fmla="*/ 397565 w 900189"/>
                    <a:gd name="connsiteY18" fmla="*/ 787932 h 812780"/>
                    <a:gd name="connsiteX19" fmla="*/ 364434 w 900189"/>
                    <a:gd name="connsiteY19" fmla="*/ 779650 h 812780"/>
                    <a:gd name="connsiteX20" fmla="*/ 314739 w 900189"/>
                    <a:gd name="connsiteY20" fmla="*/ 746519 h 812780"/>
                    <a:gd name="connsiteX21" fmla="*/ 298173 w 900189"/>
                    <a:gd name="connsiteY21" fmla="*/ 729954 h 812780"/>
                    <a:gd name="connsiteX22" fmla="*/ 273326 w 900189"/>
                    <a:gd name="connsiteY22" fmla="*/ 721671 h 812780"/>
                    <a:gd name="connsiteX23" fmla="*/ 231913 w 900189"/>
                    <a:gd name="connsiteY23" fmla="*/ 754802 h 812780"/>
                    <a:gd name="connsiteX24" fmla="*/ 207065 w 900189"/>
                    <a:gd name="connsiteY24" fmla="*/ 763084 h 812780"/>
                    <a:gd name="connsiteX25" fmla="*/ 157369 w 900189"/>
                    <a:gd name="connsiteY25" fmla="*/ 754802 h 812780"/>
                    <a:gd name="connsiteX26" fmla="*/ 107673 w 900189"/>
                    <a:gd name="connsiteY26" fmla="*/ 721671 h 812780"/>
                    <a:gd name="connsiteX27" fmla="*/ 24847 w 900189"/>
                    <a:gd name="connsiteY27" fmla="*/ 638845 h 812780"/>
                    <a:gd name="connsiteX28" fmla="*/ 0 w 900189"/>
                    <a:gd name="connsiteY28" fmla="*/ 622280 h 812780"/>
                    <a:gd name="connsiteX29" fmla="*/ 82826 w 900189"/>
                    <a:gd name="connsiteY29" fmla="*/ 597432 h 812780"/>
                    <a:gd name="connsiteX30" fmla="*/ 140804 w 900189"/>
                    <a:gd name="connsiteY30" fmla="*/ 630563 h 812780"/>
                    <a:gd name="connsiteX31" fmla="*/ 190500 w 900189"/>
                    <a:gd name="connsiteY31" fmla="*/ 663693 h 812780"/>
                    <a:gd name="connsiteX32" fmla="*/ 265043 w 900189"/>
                    <a:gd name="connsiteY32" fmla="*/ 655410 h 812780"/>
                    <a:gd name="connsiteX33" fmla="*/ 281608 w 900189"/>
                    <a:gd name="connsiteY33" fmla="*/ 630563 h 812780"/>
                    <a:gd name="connsiteX34" fmla="*/ 306456 w 900189"/>
                    <a:gd name="connsiteY34" fmla="*/ 622280 h 812780"/>
                    <a:gd name="connsiteX35" fmla="*/ 323021 w 900189"/>
                    <a:gd name="connsiteY35" fmla="*/ 597432 h 812780"/>
                    <a:gd name="connsiteX36" fmla="*/ 298173 w 900189"/>
                    <a:gd name="connsiteY36" fmla="*/ 539454 h 812780"/>
                    <a:gd name="connsiteX37" fmla="*/ 347869 w 900189"/>
                    <a:gd name="connsiteY37" fmla="*/ 522889 h 812780"/>
                    <a:gd name="connsiteX38" fmla="*/ 405847 w 900189"/>
                    <a:gd name="connsiteY38" fmla="*/ 481476 h 812780"/>
                    <a:gd name="connsiteX39" fmla="*/ 447260 w 900189"/>
                    <a:gd name="connsiteY39" fmla="*/ 415215 h 812780"/>
                    <a:gd name="connsiteX40" fmla="*/ 463826 w 900189"/>
                    <a:gd name="connsiteY40" fmla="*/ 365519 h 812780"/>
                    <a:gd name="connsiteX41" fmla="*/ 488673 w 900189"/>
                    <a:gd name="connsiteY41" fmla="*/ 282693 h 812780"/>
                    <a:gd name="connsiteX42" fmla="*/ 496956 w 900189"/>
                    <a:gd name="connsiteY42" fmla="*/ 257845 h 812780"/>
                    <a:gd name="connsiteX43" fmla="*/ 513521 w 900189"/>
                    <a:gd name="connsiteY43" fmla="*/ 232997 h 812780"/>
                    <a:gd name="connsiteX44" fmla="*/ 530087 w 900189"/>
                    <a:gd name="connsiteY44" fmla="*/ 183302 h 812780"/>
                    <a:gd name="connsiteX45" fmla="*/ 538369 w 900189"/>
                    <a:gd name="connsiteY45" fmla="*/ 158454 h 812780"/>
                    <a:gd name="connsiteX46" fmla="*/ 554934 w 900189"/>
                    <a:gd name="connsiteY46" fmla="*/ 1084 h 8127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900189" h="812780">
                      <a:moveTo>
                        <a:pt x="554934" y="1084"/>
                      </a:moveTo>
                      <a:cubicBezTo>
                        <a:pt x="563217" y="-9959"/>
                        <a:pt x="549323" y="66364"/>
                        <a:pt x="588065" y="92193"/>
                      </a:cubicBezTo>
                      <a:cubicBezTo>
                        <a:pt x="595329" y="97036"/>
                        <a:pt x="604630" y="97715"/>
                        <a:pt x="612913" y="100476"/>
                      </a:cubicBezTo>
                      <a:cubicBezTo>
                        <a:pt x="620435" y="111759"/>
                        <a:pt x="632932" y="134022"/>
                        <a:pt x="646043" y="141889"/>
                      </a:cubicBezTo>
                      <a:cubicBezTo>
                        <a:pt x="653529" y="146381"/>
                        <a:pt x="662608" y="147410"/>
                        <a:pt x="670891" y="150171"/>
                      </a:cubicBezTo>
                      <a:cubicBezTo>
                        <a:pt x="679174" y="158454"/>
                        <a:pt x="686740" y="167520"/>
                        <a:pt x="695739" y="175019"/>
                      </a:cubicBezTo>
                      <a:cubicBezTo>
                        <a:pt x="758419" y="227252"/>
                        <a:pt x="688967" y="159962"/>
                        <a:pt x="737152" y="208150"/>
                      </a:cubicBezTo>
                      <a:cubicBezTo>
                        <a:pt x="751534" y="251299"/>
                        <a:pt x="736013" y="217080"/>
                        <a:pt x="762000" y="249563"/>
                      </a:cubicBezTo>
                      <a:cubicBezTo>
                        <a:pt x="768218" y="257336"/>
                        <a:pt x="772347" y="266637"/>
                        <a:pt x="778565" y="274410"/>
                      </a:cubicBezTo>
                      <a:cubicBezTo>
                        <a:pt x="792055" y="291273"/>
                        <a:pt x="801524" y="295239"/>
                        <a:pt x="819978" y="307541"/>
                      </a:cubicBezTo>
                      <a:cubicBezTo>
                        <a:pt x="831021" y="324106"/>
                        <a:pt x="846812" y="338349"/>
                        <a:pt x="853108" y="357236"/>
                      </a:cubicBezTo>
                      <a:cubicBezTo>
                        <a:pt x="863861" y="389492"/>
                        <a:pt x="855218" y="375910"/>
                        <a:pt x="877956" y="398650"/>
                      </a:cubicBezTo>
                      <a:cubicBezTo>
                        <a:pt x="908254" y="489543"/>
                        <a:pt x="904098" y="456887"/>
                        <a:pt x="886239" y="605715"/>
                      </a:cubicBezTo>
                      <a:cubicBezTo>
                        <a:pt x="884159" y="623052"/>
                        <a:pt x="869673" y="655410"/>
                        <a:pt x="869673" y="655410"/>
                      </a:cubicBezTo>
                      <a:cubicBezTo>
                        <a:pt x="872434" y="702345"/>
                        <a:pt x="882878" y="749457"/>
                        <a:pt x="877956" y="796215"/>
                      </a:cubicBezTo>
                      <a:cubicBezTo>
                        <a:pt x="876914" y="806115"/>
                        <a:pt x="863054" y="812366"/>
                        <a:pt x="853108" y="812780"/>
                      </a:cubicBezTo>
                      <a:lnTo>
                        <a:pt x="679173" y="804497"/>
                      </a:lnTo>
                      <a:cubicBezTo>
                        <a:pt x="637732" y="802195"/>
                        <a:pt x="596367" y="798652"/>
                        <a:pt x="554934" y="796215"/>
                      </a:cubicBezTo>
                      <a:lnTo>
                        <a:pt x="397565" y="787932"/>
                      </a:lnTo>
                      <a:cubicBezTo>
                        <a:pt x="386521" y="785171"/>
                        <a:pt x="374616" y="784741"/>
                        <a:pt x="364434" y="779650"/>
                      </a:cubicBezTo>
                      <a:cubicBezTo>
                        <a:pt x="346627" y="770746"/>
                        <a:pt x="328817" y="760596"/>
                        <a:pt x="314739" y="746519"/>
                      </a:cubicBezTo>
                      <a:cubicBezTo>
                        <a:pt x="309217" y="740997"/>
                        <a:pt x="304869" y="733972"/>
                        <a:pt x="298173" y="729954"/>
                      </a:cubicBezTo>
                      <a:cubicBezTo>
                        <a:pt x="290687" y="725462"/>
                        <a:pt x="281608" y="724432"/>
                        <a:pt x="273326" y="721671"/>
                      </a:cubicBezTo>
                      <a:cubicBezTo>
                        <a:pt x="210867" y="742491"/>
                        <a:pt x="285436" y="711984"/>
                        <a:pt x="231913" y="754802"/>
                      </a:cubicBezTo>
                      <a:cubicBezTo>
                        <a:pt x="225095" y="760256"/>
                        <a:pt x="215348" y="760323"/>
                        <a:pt x="207065" y="763084"/>
                      </a:cubicBezTo>
                      <a:cubicBezTo>
                        <a:pt x="190500" y="760323"/>
                        <a:pt x="172871" y="761261"/>
                        <a:pt x="157369" y="754802"/>
                      </a:cubicBezTo>
                      <a:cubicBezTo>
                        <a:pt x="138991" y="747145"/>
                        <a:pt x="107673" y="721671"/>
                        <a:pt x="107673" y="721671"/>
                      </a:cubicBezTo>
                      <a:cubicBezTo>
                        <a:pt x="63499" y="655410"/>
                        <a:pt x="91108" y="683020"/>
                        <a:pt x="24847" y="638845"/>
                      </a:cubicBezTo>
                      <a:lnTo>
                        <a:pt x="0" y="622280"/>
                      </a:lnTo>
                      <a:cubicBezTo>
                        <a:pt x="60494" y="602115"/>
                        <a:pt x="32755" y="609950"/>
                        <a:pt x="82826" y="597432"/>
                      </a:cubicBezTo>
                      <a:cubicBezTo>
                        <a:pt x="165919" y="614051"/>
                        <a:pt x="93860" y="589487"/>
                        <a:pt x="140804" y="630563"/>
                      </a:cubicBezTo>
                      <a:cubicBezTo>
                        <a:pt x="155787" y="643673"/>
                        <a:pt x="190500" y="663693"/>
                        <a:pt x="190500" y="663693"/>
                      </a:cubicBezTo>
                      <a:cubicBezTo>
                        <a:pt x="215348" y="660932"/>
                        <a:pt x="241548" y="663954"/>
                        <a:pt x="265043" y="655410"/>
                      </a:cubicBezTo>
                      <a:cubicBezTo>
                        <a:pt x="274398" y="652008"/>
                        <a:pt x="273835" y="636781"/>
                        <a:pt x="281608" y="630563"/>
                      </a:cubicBezTo>
                      <a:cubicBezTo>
                        <a:pt x="288426" y="625109"/>
                        <a:pt x="298173" y="625041"/>
                        <a:pt x="306456" y="622280"/>
                      </a:cubicBezTo>
                      <a:cubicBezTo>
                        <a:pt x="311978" y="613997"/>
                        <a:pt x="321786" y="607310"/>
                        <a:pt x="323021" y="597432"/>
                      </a:cubicBezTo>
                      <a:cubicBezTo>
                        <a:pt x="327383" y="562536"/>
                        <a:pt x="316830" y="558110"/>
                        <a:pt x="298173" y="539454"/>
                      </a:cubicBezTo>
                      <a:cubicBezTo>
                        <a:pt x="314738" y="533932"/>
                        <a:pt x="335522" y="535236"/>
                        <a:pt x="347869" y="522889"/>
                      </a:cubicBezTo>
                      <a:cubicBezTo>
                        <a:pt x="387173" y="483585"/>
                        <a:pt x="366183" y="494697"/>
                        <a:pt x="405847" y="481476"/>
                      </a:cubicBezTo>
                      <a:cubicBezTo>
                        <a:pt x="425561" y="422337"/>
                        <a:pt x="407884" y="441466"/>
                        <a:pt x="447260" y="415215"/>
                      </a:cubicBezTo>
                      <a:cubicBezTo>
                        <a:pt x="452782" y="398650"/>
                        <a:pt x="459591" y="382459"/>
                        <a:pt x="463826" y="365519"/>
                      </a:cubicBezTo>
                      <a:cubicBezTo>
                        <a:pt x="476342" y="315452"/>
                        <a:pt x="468510" y="343183"/>
                        <a:pt x="488673" y="282693"/>
                      </a:cubicBezTo>
                      <a:cubicBezTo>
                        <a:pt x="491434" y="274410"/>
                        <a:pt x="492113" y="265109"/>
                        <a:pt x="496956" y="257845"/>
                      </a:cubicBezTo>
                      <a:cubicBezTo>
                        <a:pt x="502478" y="249562"/>
                        <a:pt x="509478" y="242093"/>
                        <a:pt x="513521" y="232997"/>
                      </a:cubicBezTo>
                      <a:cubicBezTo>
                        <a:pt x="520613" y="217041"/>
                        <a:pt x="524565" y="199867"/>
                        <a:pt x="530087" y="183302"/>
                      </a:cubicBezTo>
                      <a:lnTo>
                        <a:pt x="538369" y="158454"/>
                      </a:lnTo>
                      <a:cubicBezTo>
                        <a:pt x="516992" y="94318"/>
                        <a:pt x="546651" y="12127"/>
                        <a:pt x="554934" y="1084"/>
                      </a:cubicBezTo>
                      <a:close/>
                    </a:path>
                  </a:pathLst>
                </a:custGeom>
                <a:ln w="28575">
                  <a:solidFill>
                    <a:srgbClr val="8EB149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es-MX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9" name="Forma libre 23"/>
              <p:cNvSpPr/>
              <p:nvPr/>
            </p:nvSpPr>
            <p:spPr>
              <a:xfrm>
                <a:off x="4802187" y="3148140"/>
                <a:ext cx="599996" cy="736724"/>
              </a:xfrm>
              <a:custGeom>
                <a:avLst/>
                <a:gdLst>
                  <a:gd name="connsiteX0" fmla="*/ 598122 w 599995"/>
                  <a:gd name="connsiteY0" fmla="*/ 596348 h 736725"/>
                  <a:gd name="connsiteX1" fmla="*/ 556709 w 599995"/>
                  <a:gd name="connsiteY1" fmla="*/ 612913 h 736725"/>
                  <a:gd name="connsiteX2" fmla="*/ 540143 w 599995"/>
                  <a:gd name="connsiteY2" fmla="*/ 629479 h 736725"/>
                  <a:gd name="connsiteX3" fmla="*/ 490448 w 599995"/>
                  <a:gd name="connsiteY3" fmla="*/ 662609 h 736725"/>
                  <a:gd name="connsiteX4" fmla="*/ 465600 w 599995"/>
                  <a:gd name="connsiteY4" fmla="*/ 679174 h 736725"/>
                  <a:gd name="connsiteX5" fmla="*/ 440752 w 599995"/>
                  <a:gd name="connsiteY5" fmla="*/ 687457 h 736725"/>
                  <a:gd name="connsiteX6" fmla="*/ 399339 w 599995"/>
                  <a:gd name="connsiteY6" fmla="*/ 728870 h 736725"/>
                  <a:gd name="connsiteX7" fmla="*/ 382774 w 599995"/>
                  <a:gd name="connsiteY7" fmla="*/ 679174 h 736725"/>
                  <a:gd name="connsiteX8" fmla="*/ 374491 w 599995"/>
                  <a:gd name="connsiteY8" fmla="*/ 654326 h 736725"/>
                  <a:gd name="connsiteX9" fmla="*/ 349643 w 599995"/>
                  <a:gd name="connsiteY9" fmla="*/ 637761 h 736725"/>
                  <a:gd name="connsiteX10" fmla="*/ 316513 w 599995"/>
                  <a:gd name="connsiteY10" fmla="*/ 646044 h 736725"/>
                  <a:gd name="connsiteX11" fmla="*/ 316513 w 599995"/>
                  <a:gd name="connsiteY11" fmla="*/ 695739 h 736725"/>
                  <a:gd name="connsiteX12" fmla="*/ 308230 w 599995"/>
                  <a:gd name="connsiteY12" fmla="*/ 728870 h 736725"/>
                  <a:gd name="connsiteX13" fmla="*/ 84600 w 599995"/>
                  <a:gd name="connsiteY13" fmla="*/ 704022 h 736725"/>
                  <a:gd name="connsiteX14" fmla="*/ 59752 w 599995"/>
                  <a:gd name="connsiteY14" fmla="*/ 670892 h 736725"/>
                  <a:gd name="connsiteX15" fmla="*/ 10056 w 599995"/>
                  <a:gd name="connsiteY15" fmla="*/ 637761 h 736725"/>
                  <a:gd name="connsiteX16" fmla="*/ 1774 w 599995"/>
                  <a:gd name="connsiteY16" fmla="*/ 612913 h 736725"/>
                  <a:gd name="connsiteX17" fmla="*/ 51469 w 599995"/>
                  <a:gd name="connsiteY17" fmla="*/ 596348 h 736725"/>
                  <a:gd name="connsiteX18" fmla="*/ 84600 w 599995"/>
                  <a:gd name="connsiteY18" fmla="*/ 381000 h 736725"/>
                  <a:gd name="connsiteX19" fmla="*/ 109448 w 599995"/>
                  <a:gd name="connsiteY19" fmla="*/ 372718 h 736725"/>
                  <a:gd name="connsiteX20" fmla="*/ 159143 w 599995"/>
                  <a:gd name="connsiteY20" fmla="*/ 389283 h 736725"/>
                  <a:gd name="connsiteX21" fmla="*/ 183991 w 599995"/>
                  <a:gd name="connsiteY21" fmla="*/ 397566 h 736725"/>
                  <a:gd name="connsiteX22" fmla="*/ 341361 w 599995"/>
                  <a:gd name="connsiteY22" fmla="*/ 389283 h 736725"/>
                  <a:gd name="connsiteX23" fmla="*/ 349643 w 599995"/>
                  <a:gd name="connsiteY23" fmla="*/ 339587 h 736725"/>
                  <a:gd name="connsiteX24" fmla="*/ 324796 w 599995"/>
                  <a:gd name="connsiteY24" fmla="*/ 331305 h 736725"/>
                  <a:gd name="connsiteX25" fmla="*/ 308230 w 599995"/>
                  <a:gd name="connsiteY25" fmla="*/ 314739 h 736725"/>
                  <a:gd name="connsiteX26" fmla="*/ 291665 w 599995"/>
                  <a:gd name="connsiteY26" fmla="*/ 289892 h 736725"/>
                  <a:gd name="connsiteX27" fmla="*/ 241969 w 599995"/>
                  <a:gd name="connsiteY27" fmla="*/ 256761 h 736725"/>
                  <a:gd name="connsiteX28" fmla="*/ 217122 w 599995"/>
                  <a:gd name="connsiteY28" fmla="*/ 240196 h 736725"/>
                  <a:gd name="connsiteX29" fmla="*/ 200556 w 599995"/>
                  <a:gd name="connsiteY29" fmla="*/ 223631 h 736725"/>
                  <a:gd name="connsiteX30" fmla="*/ 225404 w 599995"/>
                  <a:gd name="connsiteY30" fmla="*/ 91109 h 736725"/>
                  <a:gd name="connsiteX31" fmla="*/ 250252 w 599995"/>
                  <a:gd name="connsiteY31" fmla="*/ 82826 h 736725"/>
                  <a:gd name="connsiteX32" fmla="*/ 266817 w 599995"/>
                  <a:gd name="connsiteY32" fmla="*/ 24848 h 736725"/>
                  <a:gd name="connsiteX33" fmla="*/ 316513 w 599995"/>
                  <a:gd name="connsiteY33" fmla="*/ 0 h 736725"/>
                  <a:gd name="connsiteX34" fmla="*/ 341361 w 599995"/>
                  <a:gd name="connsiteY34" fmla="*/ 49696 h 736725"/>
                  <a:gd name="connsiteX35" fmla="*/ 349643 w 599995"/>
                  <a:gd name="connsiteY35" fmla="*/ 74544 h 736725"/>
                  <a:gd name="connsiteX36" fmla="*/ 341361 w 599995"/>
                  <a:gd name="connsiteY36" fmla="*/ 99392 h 736725"/>
                  <a:gd name="connsiteX37" fmla="*/ 324796 w 599995"/>
                  <a:gd name="connsiteY37" fmla="*/ 157370 h 736725"/>
                  <a:gd name="connsiteX38" fmla="*/ 374491 w 599995"/>
                  <a:gd name="connsiteY38" fmla="*/ 173935 h 736725"/>
                  <a:gd name="connsiteX39" fmla="*/ 457317 w 599995"/>
                  <a:gd name="connsiteY39" fmla="*/ 165653 h 736725"/>
                  <a:gd name="connsiteX40" fmla="*/ 449035 w 599995"/>
                  <a:gd name="connsiteY40" fmla="*/ 215348 h 736725"/>
                  <a:gd name="connsiteX41" fmla="*/ 415904 w 599995"/>
                  <a:gd name="connsiteY41" fmla="*/ 248479 h 736725"/>
                  <a:gd name="connsiteX42" fmla="*/ 399339 w 599995"/>
                  <a:gd name="connsiteY42" fmla="*/ 273326 h 736725"/>
                  <a:gd name="connsiteX43" fmla="*/ 407622 w 599995"/>
                  <a:gd name="connsiteY43" fmla="*/ 306457 h 736725"/>
                  <a:gd name="connsiteX44" fmla="*/ 440752 w 599995"/>
                  <a:gd name="connsiteY44" fmla="*/ 356153 h 736725"/>
                  <a:gd name="connsiteX45" fmla="*/ 473882 w 599995"/>
                  <a:gd name="connsiteY45" fmla="*/ 397566 h 736725"/>
                  <a:gd name="connsiteX46" fmla="*/ 482165 w 599995"/>
                  <a:gd name="connsiteY46" fmla="*/ 422413 h 736725"/>
                  <a:gd name="connsiteX47" fmla="*/ 432469 w 599995"/>
                  <a:gd name="connsiteY47" fmla="*/ 438979 h 736725"/>
                  <a:gd name="connsiteX48" fmla="*/ 440752 w 599995"/>
                  <a:gd name="connsiteY48" fmla="*/ 530087 h 736725"/>
                  <a:gd name="connsiteX49" fmla="*/ 449035 w 599995"/>
                  <a:gd name="connsiteY49" fmla="*/ 554935 h 736725"/>
                  <a:gd name="connsiteX50" fmla="*/ 473882 w 599995"/>
                  <a:gd name="connsiteY50" fmla="*/ 563218 h 736725"/>
                  <a:gd name="connsiteX51" fmla="*/ 490448 w 599995"/>
                  <a:gd name="connsiteY51" fmla="*/ 579783 h 736725"/>
                  <a:gd name="connsiteX52" fmla="*/ 515296 w 599995"/>
                  <a:gd name="connsiteY52" fmla="*/ 588066 h 736725"/>
                  <a:gd name="connsiteX53" fmla="*/ 548426 w 599995"/>
                  <a:gd name="connsiteY53" fmla="*/ 596348 h 736725"/>
                  <a:gd name="connsiteX54" fmla="*/ 589839 w 599995"/>
                  <a:gd name="connsiteY54" fmla="*/ 604631 h 736725"/>
                  <a:gd name="connsiteX55" fmla="*/ 598122 w 599995"/>
                  <a:gd name="connsiteY55" fmla="*/ 596348 h 73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599995" h="736725">
                    <a:moveTo>
                      <a:pt x="598122" y="596348"/>
                    </a:moveTo>
                    <a:cubicBezTo>
                      <a:pt x="592600" y="597728"/>
                      <a:pt x="569618" y="605537"/>
                      <a:pt x="556709" y="612913"/>
                    </a:cubicBezTo>
                    <a:cubicBezTo>
                      <a:pt x="549929" y="616788"/>
                      <a:pt x="546390" y="624793"/>
                      <a:pt x="540143" y="629479"/>
                    </a:cubicBezTo>
                    <a:cubicBezTo>
                      <a:pt x="524216" y="641424"/>
                      <a:pt x="507013" y="651566"/>
                      <a:pt x="490448" y="662609"/>
                    </a:cubicBezTo>
                    <a:cubicBezTo>
                      <a:pt x="482165" y="668131"/>
                      <a:pt x="475044" y="676026"/>
                      <a:pt x="465600" y="679174"/>
                    </a:cubicBezTo>
                    <a:lnTo>
                      <a:pt x="440752" y="687457"/>
                    </a:lnTo>
                    <a:cubicBezTo>
                      <a:pt x="439792" y="688897"/>
                      <a:pt x="411343" y="738474"/>
                      <a:pt x="399339" y="728870"/>
                    </a:cubicBezTo>
                    <a:cubicBezTo>
                      <a:pt x="385704" y="717962"/>
                      <a:pt x="388296" y="695739"/>
                      <a:pt x="382774" y="679174"/>
                    </a:cubicBezTo>
                    <a:cubicBezTo>
                      <a:pt x="380013" y="670891"/>
                      <a:pt x="381755" y="659169"/>
                      <a:pt x="374491" y="654326"/>
                    </a:cubicBezTo>
                    <a:lnTo>
                      <a:pt x="349643" y="637761"/>
                    </a:lnTo>
                    <a:cubicBezTo>
                      <a:pt x="338600" y="640522"/>
                      <a:pt x="325402" y="638933"/>
                      <a:pt x="316513" y="646044"/>
                    </a:cubicBezTo>
                    <a:cubicBezTo>
                      <a:pt x="299075" y="659994"/>
                      <a:pt x="311862" y="681789"/>
                      <a:pt x="316513" y="695739"/>
                    </a:cubicBezTo>
                    <a:cubicBezTo>
                      <a:pt x="313752" y="706783"/>
                      <a:pt x="319532" y="727514"/>
                      <a:pt x="308230" y="728870"/>
                    </a:cubicBezTo>
                    <a:cubicBezTo>
                      <a:pt x="288311" y="731260"/>
                      <a:pt x="136288" y="755709"/>
                      <a:pt x="84600" y="704022"/>
                    </a:cubicBezTo>
                    <a:cubicBezTo>
                      <a:pt x="74839" y="694261"/>
                      <a:pt x="70069" y="680063"/>
                      <a:pt x="59752" y="670892"/>
                    </a:cubicBezTo>
                    <a:cubicBezTo>
                      <a:pt x="44872" y="657665"/>
                      <a:pt x="10056" y="637761"/>
                      <a:pt x="10056" y="637761"/>
                    </a:cubicBezTo>
                    <a:cubicBezTo>
                      <a:pt x="7295" y="629478"/>
                      <a:pt x="-4399" y="619086"/>
                      <a:pt x="1774" y="612913"/>
                    </a:cubicBezTo>
                    <a:cubicBezTo>
                      <a:pt x="14121" y="600566"/>
                      <a:pt x="51469" y="596348"/>
                      <a:pt x="51469" y="596348"/>
                    </a:cubicBezTo>
                    <a:cubicBezTo>
                      <a:pt x="149831" y="629137"/>
                      <a:pt x="52523" y="605532"/>
                      <a:pt x="84600" y="381000"/>
                    </a:cubicBezTo>
                    <a:cubicBezTo>
                      <a:pt x="85835" y="372357"/>
                      <a:pt x="101165" y="375479"/>
                      <a:pt x="109448" y="372718"/>
                    </a:cubicBezTo>
                    <a:lnTo>
                      <a:pt x="159143" y="389283"/>
                    </a:lnTo>
                    <a:lnTo>
                      <a:pt x="183991" y="397566"/>
                    </a:lnTo>
                    <a:cubicBezTo>
                      <a:pt x="236448" y="394805"/>
                      <a:pt x="289759" y="399112"/>
                      <a:pt x="341361" y="389283"/>
                    </a:cubicBezTo>
                    <a:cubicBezTo>
                      <a:pt x="364424" y="384890"/>
                      <a:pt x="359623" y="349567"/>
                      <a:pt x="349643" y="339587"/>
                    </a:cubicBezTo>
                    <a:cubicBezTo>
                      <a:pt x="343470" y="333414"/>
                      <a:pt x="333078" y="334066"/>
                      <a:pt x="324796" y="331305"/>
                    </a:cubicBezTo>
                    <a:cubicBezTo>
                      <a:pt x="319274" y="325783"/>
                      <a:pt x="313108" y="320837"/>
                      <a:pt x="308230" y="314739"/>
                    </a:cubicBezTo>
                    <a:cubicBezTo>
                      <a:pt x="302012" y="306966"/>
                      <a:pt x="299156" y="296447"/>
                      <a:pt x="291665" y="289892"/>
                    </a:cubicBezTo>
                    <a:cubicBezTo>
                      <a:pt x="276682" y="276782"/>
                      <a:pt x="258534" y="267805"/>
                      <a:pt x="241969" y="256761"/>
                    </a:cubicBezTo>
                    <a:cubicBezTo>
                      <a:pt x="233687" y="251239"/>
                      <a:pt x="224161" y="247234"/>
                      <a:pt x="217122" y="240196"/>
                    </a:cubicBezTo>
                    <a:lnTo>
                      <a:pt x="200556" y="223631"/>
                    </a:lnTo>
                    <a:cubicBezTo>
                      <a:pt x="202022" y="204575"/>
                      <a:pt x="190968" y="118658"/>
                      <a:pt x="225404" y="91109"/>
                    </a:cubicBezTo>
                    <a:cubicBezTo>
                      <a:pt x="232222" y="85655"/>
                      <a:pt x="241969" y="85587"/>
                      <a:pt x="250252" y="82826"/>
                    </a:cubicBezTo>
                    <a:cubicBezTo>
                      <a:pt x="250792" y="80665"/>
                      <a:pt x="262498" y="30247"/>
                      <a:pt x="266817" y="24848"/>
                    </a:cubicBezTo>
                    <a:cubicBezTo>
                      <a:pt x="278493" y="10252"/>
                      <a:pt x="300145" y="5456"/>
                      <a:pt x="316513" y="0"/>
                    </a:cubicBezTo>
                    <a:cubicBezTo>
                      <a:pt x="337335" y="62463"/>
                      <a:pt x="309246" y="-14537"/>
                      <a:pt x="341361" y="49696"/>
                    </a:cubicBezTo>
                    <a:cubicBezTo>
                      <a:pt x="345265" y="57505"/>
                      <a:pt x="346882" y="66261"/>
                      <a:pt x="349643" y="74544"/>
                    </a:cubicBezTo>
                    <a:cubicBezTo>
                      <a:pt x="346882" y="82827"/>
                      <a:pt x="346815" y="92574"/>
                      <a:pt x="341361" y="99392"/>
                    </a:cubicBezTo>
                    <a:cubicBezTo>
                      <a:pt x="327145" y="117163"/>
                      <a:pt x="282960" y="115534"/>
                      <a:pt x="324796" y="157370"/>
                    </a:cubicBezTo>
                    <a:cubicBezTo>
                      <a:pt x="337143" y="169717"/>
                      <a:pt x="374491" y="173935"/>
                      <a:pt x="374491" y="173935"/>
                    </a:cubicBezTo>
                    <a:lnTo>
                      <a:pt x="457317" y="165653"/>
                    </a:lnTo>
                    <a:cubicBezTo>
                      <a:pt x="454556" y="182218"/>
                      <a:pt x="456545" y="200327"/>
                      <a:pt x="449035" y="215348"/>
                    </a:cubicBezTo>
                    <a:cubicBezTo>
                      <a:pt x="442050" y="229317"/>
                      <a:pt x="424567" y="235484"/>
                      <a:pt x="415904" y="248479"/>
                    </a:cubicBezTo>
                    <a:lnTo>
                      <a:pt x="399339" y="273326"/>
                    </a:lnTo>
                    <a:cubicBezTo>
                      <a:pt x="402100" y="284370"/>
                      <a:pt x="402531" y="296275"/>
                      <a:pt x="407622" y="306457"/>
                    </a:cubicBezTo>
                    <a:cubicBezTo>
                      <a:pt x="416525" y="324264"/>
                      <a:pt x="429709" y="339588"/>
                      <a:pt x="440752" y="356153"/>
                    </a:cubicBezTo>
                    <a:cubicBezTo>
                      <a:pt x="461647" y="387496"/>
                      <a:pt x="450280" y="373962"/>
                      <a:pt x="473882" y="397566"/>
                    </a:cubicBezTo>
                    <a:cubicBezTo>
                      <a:pt x="476643" y="405848"/>
                      <a:pt x="488338" y="416240"/>
                      <a:pt x="482165" y="422413"/>
                    </a:cubicBezTo>
                    <a:cubicBezTo>
                      <a:pt x="469818" y="434760"/>
                      <a:pt x="432469" y="438979"/>
                      <a:pt x="432469" y="438979"/>
                    </a:cubicBezTo>
                    <a:cubicBezTo>
                      <a:pt x="435230" y="469348"/>
                      <a:pt x="436439" y="499899"/>
                      <a:pt x="440752" y="530087"/>
                    </a:cubicBezTo>
                    <a:cubicBezTo>
                      <a:pt x="441987" y="538730"/>
                      <a:pt x="442862" y="548761"/>
                      <a:pt x="449035" y="554935"/>
                    </a:cubicBezTo>
                    <a:cubicBezTo>
                      <a:pt x="455208" y="561108"/>
                      <a:pt x="465600" y="560457"/>
                      <a:pt x="473882" y="563218"/>
                    </a:cubicBezTo>
                    <a:cubicBezTo>
                      <a:pt x="479404" y="568740"/>
                      <a:pt x="483752" y="575765"/>
                      <a:pt x="490448" y="579783"/>
                    </a:cubicBezTo>
                    <a:cubicBezTo>
                      <a:pt x="497935" y="584275"/>
                      <a:pt x="506901" y="585668"/>
                      <a:pt x="515296" y="588066"/>
                    </a:cubicBezTo>
                    <a:cubicBezTo>
                      <a:pt x="526241" y="591193"/>
                      <a:pt x="537314" y="593879"/>
                      <a:pt x="548426" y="596348"/>
                    </a:cubicBezTo>
                    <a:cubicBezTo>
                      <a:pt x="562169" y="599402"/>
                      <a:pt x="576303" y="600764"/>
                      <a:pt x="589839" y="604631"/>
                    </a:cubicBezTo>
                    <a:cubicBezTo>
                      <a:pt x="595775" y="606327"/>
                      <a:pt x="603644" y="594968"/>
                      <a:pt x="598122" y="596348"/>
                    </a:cubicBezTo>
                    <a:close/>
                  </a:path>
                </a:pathLst>
              </a:custGeom>
              <a:ln w="19050">
                <a:solidFill>
                  <a:schemeClr val="accent6"/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es-MX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53" name="52 Rectángulo redondeado"/>
          <p:cNvSpPr/>
          <p:nvPr/>
        </p:nvSpPr>
        <p:spPr>
          <a:xfrm>
            <a:off x="334963" y="6086475"/>
            <a:ext cx="1439862" cy="290513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 w="12700">
            <a:solidFill>
              <a:srgbClr val="8EB149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A L U D</a:t>
            </a:r>
          </a:p>
        </p:txBody>
      </p:sp>
      <p:sp>
        <p:nvSpPr>
          <p:cNvPr id="54" name="53 Rectángulo redondeado"/>
          <p:cNvSpPr/>
          <p:nvPr/>
        </p:nvSpPr>
        <p:spPr>
          <a:xfrm>
            <a:off x="334963" y="5773738"/>
            <a:ext cx="1439862" cy="290512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solidFill>
              <a:srgbClr val="F68B3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RAZONAMIENTO</a:t>
            </a:r>
          </a:p>
        </p:txBody>
      </p:sp>
      <p:sp>
        <p:nvSpPr>
          <p:cNvPr id="55" name="54 Rectángulo redondeado"/>
          <p:cNvSpPr/>
          <p:nvPr/>
        </p:nvSpPr>
        <p:spPr>
          <a:xfrm>
            <a:off x="334963" y="5462588"/>
            <a:ext cx="1439862" cy="290512"/>
          </a:xfrm>
          <a:prstGeom prst="roundRect">
            <a:avLst>
              <a:gd name="adj" fmla="val 0"/>
            </a:avLst>
          </a:prstGeom>
          <a:solidFill>
            <a:srgbClr val="EE1F1A"/>
          </a:solidFill>
          <a:ln>
            <a:solidFill>
              <a:srgbClr val="EE1F1A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COMUNICACIÓN</a:t>
            </a:r>
          </a:p>
        </p:txBody>
      </p:sp>
      <p:grpSp>
        <p:nvGrpSpPr>
          <p:cNvPr id="13321" name="18440 Grupo"/>
          <p:cNvGrpSpPr>
            <a:grpSpLocks/>
          </p:cNvGrpSpPr>
          <p:nvPr/>
        </p:nvGrpSpPr>
        <p:grpSpPr bwMode="auto">
          <a:xfrm>
            <a:off x="6937692" y="1620695"/>
            <a:ext cx="2016125" cy="800191"/>
            <a:chOff x="6265757" y="2708242"/>
            <a:chExt cx="2016271" cy="731085"/>
          </a:xfrm>
        </p:grpSpPr>
        <p:sp>
          <p:nvSpPr>
            <p:cNvPr id="6" name="5 Recortar rectángulo de esquina del mismo lado"/>
            <p:cNvSpPr/>
            <p:nvPr/>
          </p:nvSpPr>
          <p:spPr>
            <a:xfrm>
              <a:off x="6265757" y="2716182"/>
              <a:ext cx="2016271" cy="409689"/>
            </a:xfrm>
            <a:prstGeom prst="snip2SameRect">
              <a:avLst>
                <a:gd name="adj1" fmla="val 0"/>
                <a:gd name="adj2" fmla="val 0"/>
              </a:avLst>
            </a:prstGeom>
            <a:solidFill>
              <a:schemeClr val="tx2">
                <a:lumMod val="75000"/>
              </a:schemeClr>
            </a:solidFill>
            <a:ln w="12700"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>
                <a:solidFill>
                  <a:prstClr val="white"/>
                </a:solidFill>
              </a:endParaRPr>
            </a:p>
          </p:txBody>
        </p:sp>
        <p:sp>
          <p:nvSpPr>
            <p:cNvPr id="69" name="68 Recortar rectángulo de esquina del mismo lado"/>
            <p:cNvSpPr/>
            <p:nvPr/>
          </p:nvSpPr>
          <p:spPr>
            <a:xfrm>
              <a:off x="6265757" y="3125871"/>
              <a:ext cx="2016271" cy="297547"/>
            </a:xfrm>
            <a:prstGeom prst="snip2SameRect">
              <a:avLst>
                <a:gd name="adj1" fmla="val 0"/>
                <a:gd name="adj2" fmla="val 0"/>
              </a:avLst>
            </a:prstGeom>
            <a:solidFill>
              <a:schemeClr val="tx2">
                <a:lumMod val="40000"/>
                <a:lumOff val="60000"/>
              </a:schemeClr>
            </a:solidFill>
            <a:ln w="12700"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>
                <a:solidFill>
                  <a:prstClr val="white"/>
                </a:solidFill>
              </a:endParaRPr>
            </a:p>
          </p:txBody>
        </p:sp>
        <p:cxnSp>
          <p:nvCxnSpPr>
            <p:cNvPr id="60" name="59 Conector recto"/>
            <p:cNvCxnSpPr>
              <a:endCxn id="69" idx="1"/>
            </p:cNvCxnSpPr>
            <p:nvPr/>
          </p:nvCxnSpPr>
          <p:spPr>
            <a:xfrm>
              <a:off x="7273893" y="2716182"/>
              <a:ext cx="0" cy="70723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56" name="18431 CuadroTexto"/>
            <p:cNvSpPr txBox="1">
              <a:spLocks noChangeArrowheads="1"/>
            </p:cNvSpPr>
            <p:nvPr/>
          </p:nvSpPr>
          <p:spPr bwMode="auto">
            <a:xfrm>
              <a:off x="6318613" y="2794502"/>
              <a:ext cx="87402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MX" altLang="es-MX" sz="1200" b="1">
                  <a:solidFill>
                    <a:prstClr val="white"/>
                  </a:solidFill>
                </a:rPr>
                <a:t>Educandos</a:t>
              </a:r>
            </a:p>
          </p:txBody>
        </p:sp>
        <p:sp>
          <p:nvSpPr>
            <p:cNvPr id="13357" name="67 CuadroTexto"/>
            <p:cNvSpPr txBox="1">
              <a:spLocks noChangeArrowheads="1"/>
            </p:cNvSpPr>
            <p:nvPr/>
          </p:nvSpPr>
          <p:spPr bwMode="auto">
            <a:xfrm>
              <a:off x="7401732" y="2708242"/>
              <a:ext cx="859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s-MX" altLang="es-MX" sz="1200" b="1">
                  <a:solidFill>
                    <a:prstClr val="white"/>
                  </a:solidFill>
                </a:rPr>
                <a:t>Figuras</a:t>
              </a:r>
              <a:br>
                <a:rPr lang="es-MX" altLang="es-MX" sz="1200" b="1">
                  <a:solidFill>
                    <a:prstClr val="white"/>
                  </a:solidFill>
                </a:rPr>
              </a:br>
              <a:r>
                <a:rPr lang="es-MX" altLang="es-MX" sz="1200" b="1">
                  <a:solidFill>
                    <a:prstClr val="white"/>
                  </a:solidFill>
                </a:rPr>
                <a:t>Educativas</a:t>
              </a:r>
            </a:p>
          </p:txBody>
        </p:sp>
        <p:sp>
          <p:nvSpPr>
            <p:cNvPr id="71" name="70 CuadroTexto"/>
            <p:cNvSpPr txBox="1"/>
            <p:nvPr/>
          </p:nvSpPr>
          <p:spPr>
            <a:xfrm>
              <a:off x="6535652" y="3131267"/>
              <a:ext cx="458821" cy="30806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464</a:t>
              </a:r>
            </a:p>
          </p:txBody>
        </p:sp>
        <p:sp>
          <p:nvSpPr>
            <p:cNvPr id="72" name="71 CuadroTexto"/>
            <p:cNvSpPr txBox="1"/>
            <p:nvPr/>
          </p:nvSpPr>
          <p:spPr>
            <a:xfrm>
              <a:off x="7602529" y="3131267"/>
              <a:ext cx="458821" cy="30806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1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255</a:t>
              </a:r>
            </a:p>
          </p:txBody>
        </p:sp>
      </p:grpSp>
      <p:sp>
        <p:nvSpPr>
          <p:cNvPr id="13322" name="1 CuadroTexto"/>
          <p:cNvSpPr txBox="1">
            <a:spLocks noChangeArrowheads="1"/>
          </p:cNvSpPr>
          <p:nvPr/>
        </p:nvSpPr>
        <p:spPr bwMode="auto">
          <a:xfrm>
            <a:off x="233363" y="2265363"/>
            <a:ext cx="1090612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200">
                <a:solidFill>
                  <a:prstClr val="black"/>
                </a:solidFill>
              </a:rPr>
              <a:t>Baja California</a:t>
            </a:r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1323975" y="2386013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24" name="16 CuadroTexto"/>
          <p:cNvSpPr txBox="1">
            <a:spLocks noChangeArrowheads="1"/>
          </p:cNvSpPr>
          <p:nvPr/>
        </p:nvSpPr>
        <p:spPr bwMode="auto">
          <a:xfrm>
            <a:off x="2636838" y="1316038"/>
            <a:ext cx="846137" cy="277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200">
                <a:solidFill>
                  <a:prstClr val="black"/>
                </a:solidFill>
              </a:rPr>
              <a:t>Chihuahua</a:t>
            </a:r>
          </a:p>
        </p:txBody>
      </p:sp>
      <p:cxnSp>
        <p:nvCxnSpPr>
          <p:cNvPr id="52" name="51 Conector recto de flecha"/>
          <p:cNvCxnSpPr/>
          <p:nvPr/>
        </p:nvCxnSpPr>
        <p:spPr>
          <a:xfrm>
            <a:off x="3059113" y="1593850"/>
            <a:ext cx="423862" cy="3032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326" name="56 CuadroTexto"/>
          <p:cNvSpPr txBox="1">
            <a:spLocks noChangeArrowheads="1"/>
          </p:cNvSpPr>
          <p:nvPr/>
        </p:nvSpPr>
        <p:spPr bwMode="auto">
          <a:xfrm>
            <a:off x="2100263" y="4089400"/>
            <a:ext cx="638175" cy="27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200">
                <a:solidFill>
                  <a:prstClr val="black"/>
                </a:solidFill>
              </a:rPr>
              <a:t>Sinaloa</a:t>
            </a:r>
          </a:p>
        </p:txBody>
      </p:sp>
      <p:cxnSp>
        <p:nvCxnSpPr>
          <p:cNvPr id="59" name="58 Conector recto de flecha"/>
          <p:cNvCxnSpPr/>
          <p:nvPr/>
        </p:nvCxnSpPr>
        <p:spPr>
          <a:xfrm flipV="1">
            <a:off x="2738438" y="3821113"/>
            <a:ext cx="950912" cy="423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328" name="60 CuadroTexto"/>
          <p:cNvSpPr txBox="1">
            <a:spLocks noChangeArrowheads="1"/>
          </p:cNvSpPr>
          <p:nvPr/>
        </p:nvSpPr>
        <p:spPr bwMode="auto">
          <a:xfrm>
            <a:off x="2335213" y="4764088"/>
            <a:ext cx="806450" cy="277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200">
                <a:solidFill>
                  <a:prstClr val="black"/>
                </a:solidFill>
              </a:rPr>
              <a:t>Zacatecas</a:t>
            </a:r>
          </a:p>
        </p:txBody>
      </p:sp>
      <p:cxnSp>
        <p:nvCxnSpPr>
          <p:cNvPr id="63" name="62 Conector recto de flecha"/>
          <p:cNvCxnSpPr>
            <a:stCxn id="13328" idx="0"/>
          </p:cNvCxnSpPr>
          <p:nvPr/>
        </p:nvCxnSpPr>
        <p:spPr>
          <a:xfrm flipV="1">
            <a:off x="2738438" y="4211638"/>
            <a:ext cx="1479550" cy="552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30" name="72 CuadroTexto"/>
          <p:cNvSpPr txBox="1">
            <a:spLocks noChangeArrowheads="1"/>
          </p:cNvSpPr>
          <p:nvPr/>
        </p:nvSpPr>
        <p:spPr bwMode="auto">
          <a:xfrm>
            <a:off x="4991100" y="1897063"/>
            <a:ext cx="93345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200">
                <a:solidFill>
                  <a:prstClr val="black"/>
                </a:solidFill>
              </a:rPr>
              <a:t>Nuevo León</a:t>
            </a:r>
          </a:p>
        </p:txBody>
      </p:sp>
      <p:cxnSp>
        <p:nvCxnSpPr>
          <p:cNvPr id="75" name="74 Conector recto de flecha"/>
          <p:cNvCxnSpPr/>
          <p:nvPr/>
        </p:nvCxnSpPr>
        <p:spPr>
          <a:xfrm flipH="1">
            <a:off x="5160963" y="2173288"/>
            <a:ext cx="255587" cy="688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332" name="79 CuadroTexto"/>
          <p:cNvSpPr txBox="1">
            <a:spLocks noChangeArrowheads="1"/>
          </p:cNvSpPr>
          <p:nvPr/>
        </p:nvSpPr>
        <p:spPr bwMode="auto">
          <a:xfrm>
            <a:off x="5705475" y="2716214"/>
            <a:ext cx="1335088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200">
                <a:solidFill>
                  <a:prstClr val="black"/>
                </a:solidFill>
              </a:rPr>
              <a:t>San Luis Potosí</a:t>
            </a:r>
          </a:p>
        </p:txBody>
      </p:sp>
      <p:cxnSp>
        <p:nvCxnSpPr>
          <p:cNvPr id="82" name="81 Conector recto de flecha"/>
          <p:cNvCxnSpPr/>
          <p:nvPr/>
        </p:nvCxnSpPr>
        <p:spPr>
          <a:xfrm flipH="1">
            <a:off x="5197475" y="3009900"/>
            <a:ext cx="1055688" cy="1035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334" name="84 CuadroTexto"/>
          <p:cNvSpPr txBox="1">
            <a:spLocks noChangeArrowheads="1"/>
          </p:cNvSpPr>
          <p:nvPr/>
        </p:nvSpPr>
        <p:spPr bwMode="auto">
          <a:xfrm>
            <a:off x="6053138" y="3597275"/>
            <a:ext cx="758825" cy="27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200">
                <a:solidFill>
                  <a:prstClr val="black"/>
                </a:solidFill>
              </a:rPr>
              <a:t>Veracruz</a:t>
            </a:r>
          </a:p>
        </p:txBody>
      </p:sp>
      <p:cxnSp>
        <p:nvCxnSpPr>
          <p:cNvPr id="87" name="86 Conector recto de flecha"/>
          <p:cNvCxnSpPr/>
          <p:nvPr/>
        </p:nvCxnSpPr>
        <p:spPr>
          <a:xfrm flipH="1">
            <a:off x="5653088" y="3911600"/>
            <a:ext cx="711200" cy="5921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38" name="94 CuadroTexto"/>
          <p:cNvSpPr txBox="1">
            <a:spLocks noChangeArrowheads="1"/>
          </p:cNvSpPr>
          <p:nvPr/>
        </p:nvSpPr>
        <p:spPr bwMode="auto">
          <a:xfrm>
            <a:off x="7486650" y="6029325"/>
            <a:ext cx="78105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200">
                <a:solidFill>
                  <a:prstClr val="black"/>
                </a:solidFill>
              </a:rPr>
              <a:t>Chiapas</a:t>
            </a:r>
          </a:p>
        </p:txBody>
      </p:sp>
      <p:cxnSp>
        <p:nvCxnSpPr>
          <p:cNvPr id="103" name="102 Conector recto de flecha"/>
          <p:cNvCxnSpPr>
            <a:stCxn id="13338" idx="1"/>
          </p:cNvCxnSpPr>
          <p:nvPr/>
        </p:nvCxnSpPr>
        <p:spPr>
          <a:xfrm flipH="1" flipV="1">
            <a:off x="6727825" y="5754688"/>
            <a:ext cx="758825" cy="412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340" name="104 CuadroTexto"/>
          <p:cNvSpPr txBox="1">
            <a:spLocks noChangeArrowheads="1"/>
          </p:cNvSpPr>
          <p:nvPr/>
        </p:nvSpPr>
        <p:spPr bwMode="auto">
          <a:xfrm>
            <a:off x="6211888" y="4278313"/>
            <a:ext cx="638175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200">
                <a:solidFill>
                  <a:prstClr val="black"/>
                </a:solidFill>
              </a:rPr>
              <a:t>Puebla</a:t>
            </a:r>
          </a:p>
        </p:txBody>
      </p:sp>
      <p:cxnSp>
        <p:nvCxnSpPr>
          <p:cNvPr id="107" name="106 Conector recto de flecha"/>
          <p:cNvCxnSpPr>
            <a:endCxn id="19" idx="48"/>
          </p:cNvCxnSpPr>
          <p:nvPr/>
        </p:nvCxnSpPr>
        <p:spPr>
          <a:xfrm flipH="1">
            <a:off x="5640388" y="4560888"/>
            <a:ext cx="890587" cy="4540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342" name="107 CuadroTexto"/>
          <p:cNvSpPr txBox="1">
            <a:spLocks noChangeArrowheads="1"/>
          </p:cNvSpPr>
          <p:nvPr/>
        </p:nvSpPr>
        <p:spPr bwMode="auto">
          <a:xfrm>
            <a:off x="4065588" y="6137275"/>
            <a:ext cx="80138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200">
                <a:solidFill>
                  <a:prstClr val="black"/>
                </a:solidFill>
              </a:rPr>
              <a:t>Guerrero</a:t>
            </a:r>
          </a:p>
        </p:txBody>
      </p:sp>
      <p:cxnSp>
        <p:nvCxnSpPr>
          <p:cNvPr id="110" name="109 Conector recto de flecha"/>
          <p:cNvCxnSpPr>
            <a:stCxn id="13342" idx="0"/>
            <a:endCxn id="39" idx="48"/>
          </p:cNvCxnSpPr>
          <p:nvPr/>
        </p:nvCxnSpPr>
        <p:spPr>
          <a:xfrm flipV="1">
            <a:off x="4438650" y="5386388"/>
            <a:ext cx="522288" cy="750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44" name="110 CuadroTexto"/>
          <p:cNvSpPr txBox="1">
            <a:spLocks noChangeArrowheads="1"/>
          </p:cNvSpPr>
          <p:nvPr/>
        </p:nvSpPr>
        <p:spPr bwMode="auto">
          <a:xfrm>
            <a:off x="2698750" y="5287963"/>
            <a:ext cx="887413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200">
                <a:solidFill>
                  <a:prstClr val="black"/>
                </a:solidFill>
              </a:rPr>
              <a:t>Michoacán</a:t>
            </a:r>
          </a:p>
        </p:txBody>
      </p:sp>
      <p:cxnSp>
        <p:nvCxnSpPr>
          <p:cNvPr id="113" name="112 Conector recto de flecha"/>
          <p:cNvCxnSpPr/>
          <p:nvPr/>
        </p:nvCxnSpPr>
        <p:spPr>
          <a:xfrm flipV="1">
            <a:off x="3592513" y="5106988"/>
            <a:ext cx="771525" cy="339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346" name="113 CuadroTexto"/>
          <p:cNvSpPr txBox="1">
            <a:spLocks noChangeArrowheads="1"/>
          </p:cNvSpPr>
          <p:nvPr/>
        </p:nvSpPr>
        <p:spPr bwMode="auto">
          <a:xfrm>
            <a:off x="3108325" y="5788025"/>
            <a:ext cx="809625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200">
                <a:solidFill>
                  <a:prstClr val="black"/>
                </a:solidFill>
              </a:rPr>
              <a:t>Edo. Méx.</a:t>
            </a:r>
          </a:p>
        </p:txBody>
      </p:sp>
      <p:cxnSp>
        <p:nvCxnSpPr>
          <p:cNvPr id="120" name="119 Conector recto de flecha"/>
          <p:cNvCxnSpPr>
            <a:stCxn id="13346" idx="3"/>
            <a:endCxn id="39" idx="22"/>
          </p:cNvCxnSpPr>
          <p:nvPr/>
        </p:nvCxnSpPr>
        <p:spPr>
          <a:xfrm flipV="1">
            <a:off x="3917950" y="5076825"/>
            <a:ext cx="1103313" cy="8493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348" name="13314 CuadroTexto"/>
          <p:cNvSpPr txBox="1">
            <a:spLocks noChangeArrowheads="1"/>
          </p:cNvSpPr>
          <p:nvPr/>
        </p:nvSpPr>
        <p:spPr bwMode="auto">
          <a:xfrm>
            <a:off x="6316663" y="6229350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>
              <a:solidFill>
                <a:prstClr val="black"/>
              </a:solidFill>
            </a:endParaRPr>
          </a:p>
        </p:txBody>
      </p:sp>
      <p:sp>
        <p:nvSpPr>
          <p:cNvPr id="13349" name="13317 CuadroTexto"/>
          <p:cNvSpPr txBox="1">
            <a:spLocks noChangeArrowheads="1"/>
          </p:cNvSpPr>
          <p:nvPr/>
        </p:nvSpPr>
        <p:spPr bwMode="auto">
          <a:xfrm>
            <a:off x="5003800" y="6142038"/>
            <a:ext cx="754063" cy="277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200">
                <a:solidFill>
                  <a:prstClr val="black"/>
                </a:solidFill>
              </a:rPr>
              <a:t>Morelos</a:t>
            </a:r>
          </a:p>
        </p:txBody>
      </p:sp>
      <p:cxnSp>
        <p:nvCxnSpPr>
          <p:cNvPr id="13323" name="13322 Conector recto de flecha"/>
          <p:cNvCxnSpPr>
            <a:endCxn id="42" idx="7"/>
          </p:cNvCxnSpPr>
          <p:nvPr/>
        </p:nvCxnSpPr>
        <p:spPr>
          <a:xfrm flipH="1" flipV="1">
            <a:off x="5276850" y="5084763"/>
            <a:ext cx="127000" cy="1052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51" name="13326 CuadroTexto"/>
          <p:cNvSpPr txBox="1">
            <a:spLocks noChangeArrowheads="1"/>
          </p:cNvSpPr>
          <p:nvPr/>
        </p:nvSpPr>
        <p:spPr bwMode="auto">
          <a:xfrm>
            <a:off x="5900738" y="6142038"/>
            <a:ext cx="635000" cy="277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200">
                <a:solidFill>
                  <a:prstClr val="black"/>
                </a:solidFill>
              </a:rPr>
              <a:t>CDMX</a:t>
            </a:r>
          </a:p>
        </p:txBody>
      </p:sp>
      <p:cxnSp>
        <p:nvCxnSpPr>
          <p:cNvPr id="2" name="13329 Conector recto de flecha"/>
          <p:cNvCxnSpPr>
            <a:endCxn id="41" idx="0"/>
          </p:cNvCxnSpPr>
          <p:nvPr/>
        </p:nvCxnSpPr>
        <p:spPr>
          <a:xfrm flipH="1" flipV="1">
            <a:off x="5251450" y="4948238"/>
            <a:ext cx="919163" cy="1198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3043426" y="396141"/>
            <a:ext cx="3194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prstClr val="black"/>
                </a:solidFill>
              </a:rPr>
              <a:t>Entidades participantes</a:t>
            </a:r>
          </a:p>
          <a:p>
            <a:pPr algn="ctr"/>
            <a:r>
              <a:rPr lang="es-MX" sz="2400" dirty="0" smtClean="0">
                <a:solidFill>
                  <a:prstClr val="black"/>
                </a:solidFill>
              </a:rPr>
              <a:t>Consulta</a:t>
            </a:r>
            <a:endParaRPr lang="es-MX" sz="2400" dirty="0">
              <a:solidFill>
                <a:prstClr val="black"/>
              </a:solidFill>
            </a:endParaRPr>
          </a:p>
        </p:txBody>
      </p:sp>
      <p:sp>
        <p:nvSpPr>
          <p:cNvPr id="8" name="7 Forma libre"/>
          <p:cNvSpPr/>
          <p:nvPr/>
        </p:nvSpPr>
        <p:spPr>
          <a:xfrm>
            <a:off x="7243638" y="4309861"/>
            <a:ext cx="428976" cy="928330"/>
          </a:xfrm>
          <a:custGeom>
            <a:avLst/>
            <a:gdLst>
              <a:gd name="connsiteX0" fmla="*/ 294199 w 405517"/>
              <a:gd name="connsiteY0" fmla="*/ 51708 h 910449"/>
              <a:gd name="connsiteX1" fmla="*/ 345882 w 405517"/>
              <a:gd name="connsiteY1" fmla="*/ 47732 h 910449"/>
              <a:gd name="connsiteX2" fmla="*/ 357809 w 405517"/>
              <a:gd name="connsiteY2" fmla="*/ 43756 h 910449"/>
              <a:gd name="connsiteX3" fmla="*/ 365760 w 405517"/>
              <a:gd name="connsiteY3" fmla="*/ 19903 h 910449"/>
              <a:gd name="connsiteX4" fmla="*/ 369736 w 405517"/>
              <a:gd name="connsiteY4" fmla="*/ 7976 h 910449"/>
              <a:gd name="connsiteX5" fmla="*/ 373712 w 405517"/>
              <a:gd name="connsiteY5" fmla="*/ 4000 h 910449"/>
              <a:gd name="connsiteX6" fmla="*/ 389614 w 405517"/>
              <a:gd name="connsiteY6" fmla="*/ 7976 h 910449"/>
              <a:gd name="connsiteX7" fmla="*/ 397565 w 405517"/>
              <a:gd name="connsiteY7" fmla="*/ 19903 h 910449"/>
              <a:gd name="connsiteX8" fmla="*/ 405517 w 405517"/>
              <a:gd name="connsiteY8" fmla="*/ 67610 h 910449"/>
              <a:gd name="connsiteX9" fmla="*/ 401541 w 405517"/>
              <a:gd name="connsiteY9" fmla="*/ 95440 h 910449"/>
              <a:gd name="connsiteX10" fmla="*/ 393590 w 405517"/>
              <a:gd name="connsiteY10" fmla="*/ 119294 h 910449"/>
              <a:gd name="connsiteX11" fmla="*/ 389614 w 405517"/>
              <a:gd name="connsiteY11" fmla="*/ 135196 h 910449"/>
              <a:gd name="connsiteX12" fmla="*/ 381663 w 405517"/>
              <a:gd name="connsiteY12" fmla="*/ 159050 h 910449"/>
              <a:gd name="connsiteX13" fmla="*/ 377687 w 405517"/>
              <a:gd name="connsiteY13" fmla="*/ 170977 h 910449"/>
              <a:gd name="connsiteX14" fmla="*/ 373712 w 405517"/>
              <a:gd name="connsiteY14" fmla="*/ 190856 h 910449"/>
              <a:gd name="connsiteX15" fmla="*/ 369736 w 405517"/>
              <a:gd name="connsiteY15" fmla="*/ 202783 h 910449"/>
              <a:gd name="connsiteX16" fmla="*/ 357809 w 405517"/>
              <a:gd name="connsiteY16" fmla="*/ 242539 h 910449"/>
              <a:gd name="connsiteX17" fmla="*/ 345882 w 405517"/>
              <a:gd name="connsiteY17" fmla="*/ 278320 h 910449"/>
              <a:gd name="connsiteX18" fmla="*/ 341906 w 405517"/>
              <a:gd name="connsiteY18" fmla="*/ 290247 h 910449"/>
              <a:gd name="connsiteX19" fmla="*/ 329979 w 405517"/>
              <a:gd name="connsiteY19" fmla="*/ 302174 h 910449"/>
              <a:gd name="connsiteX20" fmla="*/ 310101 w 405517"/>
              <a:gd name="connsiteY20" fmla="*/ 361809 h 910449"/>
              <a:gd name="connsiteX21" fmla="*/ 302150 w 405517"/>
              <a:gd name="connsiteY21" fmla="*/ 385663 h 910449"/>
              <a:gd name="connsiteX22" fmla="*/ 298174 w 405517"/>
              <a:gd name="connsiteY22" fmla="*/ 397589 h 910449"/>
              <a:gd name="connsiteX23" fmla="*/ 318052 w 405517"/>
              <a:gd name="connsiteY23" fmla="*/ 401565 h 910449"/>
              <a:gd name="connsiteX24" fmla="*/ 329979 w 405517"/>
              <a:gd name="connsiteY24" fmla="*/ 405541 h 910449"/>
              <a:gd name="connsiteX25" fmla="*/ 326004 w 405517"/>
              <a:gd name="connsiteY25" fmla="*/ 441322 h 910449"/>
              <a:gd name="connsiteX26" fmla="*/ 306125 w 405517"/>
              <a:gd name="connsiteY26" fmla="*/ 461200 h 910449"/>
              <a:gd name="connsiteX27" fmla="*/ 302150 w 405517"/>
              <a:gd name="connsiteY27" fmla="*/ 473127 h 910449"/>
              <a:gd name="connsiteX28" fmla="*/ 294199 w 405517"/>
              <a:gd name="connsiteY28" fmla="*/ 485054 h 910449"/>
              <a:gd name="connsiteX29" fmla="*/ 302150 w 405517"/>
              <a:gd name="connsiteY29" fmla="*/ 524810 h 910449"/>
              <a:gd name="connsiteX30" fmla="*/ 290223 w 405517"/>
              <a:gd name="connsiteY30" fmla="*/ 568543 h 910449"/>
              <a:gd name="connsiteX31" fmla="*/ 286247 w 405517"/>
              <a:gd name="connsiteY31" fmla="*/ 731544 h 910449"/>
              <a:gd name="connsiteX32" fmla="*/ 278296 w 405517"/>
              <a:gd name="connsiteY32" fmla="*/ 739496 h 910449"/>
              <a:gd name="connsiteX33" fmla="*/ 266369 w 405517"/>
              <a:gd name="connsiteY33" fmla="*/ 743471 h 910449"/>
              <a:gd name="connsiteX34" fmla="*/ 250466 w 405517"/>
              <a:gd name="connsiteY34" fmla="*/ 739496 h 910449"/>
              <a:gd name="connsiteX35" fmla="*/ 234564 w 405517"/>
              <a:gd name="connsiteY35" fmla="*/ 707690 h 910449"/>
              <a:gd name="connsiteX36" fmla="*/ 230588 w 405517"/>
              <a:gd name="connsiteY36" fmla="*/ 695763 h 910449"/>
              <a:gd name="connsiteX37" fmla="*/ 226612 w 405517"/>
              <a:gd name="connsiteY37" fmla="*/ 683836 h 910449"/>
              <a:gd name="connsiteX38" fmla="*/ 214685 w 405517"/>
              <a:gd name="connsiteY38" fmla="*/ 636129 h 910449"/>
              <a:gd name="connsiteX39" fmla="*/ 206734 w 405517"/>
              <a:gd name="connsiteY39" fmla="*/ 628177 h 910449"/>
              <a:gd name="connsiteX40" fmla="*/ 202759 w 405517"/>
              <a:gd name="connsiteY40" fmla="*/ 616250 h 910449"/>
              <a:gd name="connsiteX41" fmla="*/ 194807 w 405517"/>
              <a:gd name="connsiteY41" fmla="*/ 624202 h 910449"/>
              <a:gd name="connsiteX42" fmla="*/ 186856 w 405517"/>
              <a:gd name="connsiteY42" fmla="*/ 656007 h 910449"/>
              <a:gd name="connsiteX43" fmla="*/ 182880 w 405517"/>
              <a:gd name="connsiteY43" fmla="*/ 687812 h 910449"/>
              <a:gd name="connsiteX44" fmla="*/ 159026 w 405517"/>
              <a:gd name="connsiteY44" fmla="*/ 695763 h 910449"/>
              <a:gd name="connsiteX45" fmla="*/ 131197 w 405517"/>
              <a:gd name="connsiteY45" fmla="*/ 699739 h 910449"/>
              <a:gd name="connsiteX46" fmla="*/ 127221 w 405517"/>
              <a:gd name="connsiteY46" fmla="*/ 727569 h 910449"/>
              <a:gd name="connsiteX47" fmla="*/ 115294 w 405517"/>
              <a:gd name="connsiteY47" fmla="*/ 763349 h 910449"/>
              <a:gd name="connsiteX48" fmla="*/ 107343 w 405517"/>
              <a:gd name="connsiteY48" fmla="*/ 787203 h 910449"/>
              <a:gd name="connsiteX49" fmla="*/ 99392 w 405517"/>
              <a:gd name="connsiteY49" fmla="*/ 795155 h 910449"/>
              <a:gd name="connsiteX50" fmla="*/ 87465 w 405517"/>
              <a:gd name="connsiteY50" fmla="*/ 819009 h 910449"/>
              <a:gd name="connsiteX51" fmla="*/ 79513 w 405517"/>
              <a:gd name="connsiteY51" fmla="*/ 826960 h 910449"/>
              <a:gd name="connsiteX52" fmla="*/ 55659 w 405517"/>
              <a:gd name="connsiteY52" fmla="*/ 858765 h 910449"/>
              <a:gd name="connsiteX53" fmla="*/ 39757 w 405517"/>
              <a:gd name="connsiteY53" fmla="*/ 878643 h 910449"/>
              <a:gd name="connsiteX54" fmla="*/ 7952 w 405517"/>
              <a:gd name="connsiteY54" fmla="*/ 902497 h 910449"/>
              <a:gd name="connsiteX55" fmla="*/ 0 w 405517"/>
              <a:gd name="connsiteY55" fmla="*/ 910449 h 910449"/>
              <a:gd name="connsiteX0" fmla="*/ 294199 w 405517"/>
              <a:gd name="connsiteY0" fmla="*/ 55412 h 914153"/>
              <a:gd name="connsiteX1" fmla="*/ 345882 w 405517"/>
              <a:gd name="connsiteY1" fmla="*/ 51436 h 914153"/>
              <a:gd name="connsiteX2" fmla="*/ 357809 w 405517"/>
              <a:gd name="connsiteY2" fmla="*/ 47460 h 914153"/>
              <a:gd name="connsiteX3" fmla="*/ 365760 w 405517"/>
              <a:gd name="connsiteY3" fmla="*/ 23607 h 914153"/>
              <a:gd name="connsiteX4" fmla="*/ 369736 w 405517"/>
              <a:gd name="connsiteY4" fmla="*/ 11680 h 914153"/>
              <a:gd name="connsiteX5" fmla="*/ 353317 w 405517"/>
              <a:gd name="connsiteY5" fmla="*/ 905 h 914153"/>
              <a:gd name="connsiteX6" fmla="*/ 389614 w 405517"/>
              <a:gd name="connsiteY6" fmla="*/ 11680 h 914153"/>
              <a:gd name="connsiteX7" fmla="*/ 397565 w 405517"/>
              <a:gd name="connsiteY7" fmla="*/ 23607 h 914153"/>
              <a:gd name="connsiteX8" fmla="*/ 405517 w 405517"/>
              <a:gd name="connsiteY8" fmla="*/ 71314 h 914153"/>
              <a:gd name="connsiteX9" fmla="*/ 401541 w 405517"/>
              <a:gd name="connsiteY9" fmla="*/ 99144 h 914153"/>
              <a:gd name="connsiteX10" fmla="*/ 393590 w 405517"/>
              <a:gd name="connsiteY10" fmla="*/ 122998 h 914153"/>
              <a:gd name="connsiteX11" fmla="*/ 389614 w 405517"/>
              <a:gd name="connsiteY11" fmla="*/ 138900 h 914153"/>
              <a:gd name="connsiteX12" fmla="*/ 381663 w 405517"/>
              <a:gd name="connsiteY12" fmla="*/ 162754 h 914153"/>
              <a:gd name="connsiteX13" fmla="*/ 377687 w 405517"/>
              <a:gd name="connsiteY13" fmla="*/ 174681 h 914153"/>
              <a:gd name="connsiteX14" fmla="*/ 373712 w 405517"/>
              <a:gd name="connsiteY14" fmla="*/ 194560 h 914153"/>
              <a:gd name="connsiteX15" fmla="*/ 369736 w 405517"/>
              <a:gd name="connsiteY15" fmla="*/ 206487 h 914153"/>
              <a:gd name="connsiteX16" fmla="*/ 357809 w 405517"/>
              <a:gd name="connsiteY16" fmla="*/ 246243 h 914153"/>
              <a:gd name="connsiteX17" fmla="*/ 345882 w 405517"/>
              <a:gd name="connsiteY17" fmla="*/ 282024 h 914153"/>
              <a:gd name="connsiteX18" fmla="*/ 341906 w 405517"/>
              <a:gd name="connsiteY18" fmla="*/ 293951 h 914153"/>
              <a:gd name="connsiteX19" fmla="*/ 329979 w 405517"/>
              <a:gd name="connsiteY19" fmla="*/ 305878 h 914153"/>
              <a:gd name="connsiteX20" fmla="*/ 310101 w 405517"/>
              <a:gd name="connsiteY20" fmla="*/ 365513 h 914153"/>
              <a:gd name="connsiteX21" fmla="*/ 302150 w 405517"/>
              <a:gd name="connsiteY21" fmla="*/ 389367 h 914153"/>
              <a:gd name="connsiteX22" fmla="*/ 298174 w 405517"/>
              <a:gd name="connsiteY22" fmla="*/ 401293 h 914153"/>
              <a:gd name="connsiteX23" fmla="*/ 318052 w 405517"/>
              <a:gd name="connsiteY23" fmla="*/ 405269 h 914153"/>
              <a:gd name="connsiteX24" fmla="*/ 329979 w 405517"/>
              <a:gd name="connsiteY24" fmla="*/ 409245 h 914153"/>
              <a:gd name="connsiteX25" fmla="*/ 326004 w 405517"/>
              <a:gd name="connsiteY25" fmla="*/ 445026 h 914153"/>
              <a:gd name="connsiteX26" fmla="*/ 306125 w 405517"/>
              <a:gd name="connsiteY26" fmla="*/ 464904 h 914153"/>
              <a:gd name="connsiteX27" fmla="*/ 302150 w 405517"/>
              <a:gd name="connsiteY27" fmla="*/ 476831 h 914153"/>
              <a:gd name="connsiteX28" fmla="*/ 294199 w 405517"/>
              <a:gd name="connsiteY28" fmla="*/ 488758 h 914153"/>
              <a:gd name="connsiteX29" fmla="*/ 302150 w 405517"/>
              <a:gd name="connsiteY29" fmla="*/ 528514 h 914153"/>
              <a:gd name="connsiteX30" fmla="*/ 290223 w 405517"/>
              <a:gd name="connsiteY30" fmla="*/ 572247 h 914153"/>
              <a:gd name="connsiteX31" fmla="*/ 286247 w 405517"/>
              <a:gd name="connsiteY31" fmla="*/ 735248 h 914153"/>
              <a:gd name="connsiteX32" fmla="*/ 278296 w 405517"/>
              <a:gd name="connsiteY32" fmla="*/ 743200 h 914153"/>
              <a:gd name="connsiteX33" fmla="*/ 266369 w 405517"/>
              <a:gd name="connsiteY33" fmla="*/ 747175 h 914153"/>
              <a:gd name="connsiteX34" fmla="*/ 250466 w 405517"/>
              <a:gd name="connsiteY34" fmla="*/ 743200 h 914153"/>
              <a:gd name="connsiteX35" fmla="*/ 234564 w 405517"/>
              <a:gd name="connsiteY35" fmla="*/ 711394 h 914153"/>
              <a:gd name="connsiteX36" fmla="*/ 230588 w 405517"/>
              <a:gd name="connsiteY36" fmla="*/ 699467 h 914153"/>
              <a:gd name="connsiteX37" fmla="*/ 226612 w 405517"/>
              <a:gd name="connsiteY37" fmla="*/ 687540 h 914153"/>
              <a:gd name="connsiteX38" fmla="*/ 214685 w 405517"/>
              <a:gd name="connsiteY38" fmla="*/ 639833 h 914153"/>
              <a:gd name="connsiteX39" fmla="*/ 206734 w 405517"/>
              <a:gd name="connsiteY39" fmla="*/ 631881 h 914153"/>
              <a:gd name="connsiteX40" fmla="*/ 202759 w 405517"/>
              <a:gd name="connsiteY40" fmla="*/ 619954 h 914153"/>
              <a:gd name="connsiteX41" fmla="*/ 194807 w 405517"/>
              <a:gd name="connsiteY41" fmla="*/ 627906 h 914153"/>
              <a:gd name="connsiteX42" fmla="*/ 186856 w 405517"/>
              <a:gd name="connsiteY42" fmla="*/ 659711 h 914153"/>
              <a:gd name="connsiteX43" fmla="*/ 182880 w 405517"/>
              <a:gd name="connsiteY43" fmla="*/ 691516 h 914153"/>
              <a:gd name="connsiteX44" fmla="*/ 159026 w 405517"/>
              <a:gd name="connsiteY44" fmla="*/ 699467 h 914153"/>
              <a:gd name="connsiteX45" fmla="*/ 131197 w 405517"/>
              <a:gd name="connsiteY45" fmla="*/ 703443 h 914153"/>
              <a:gd name="connsiteX46" fmla="*/ 127221 w 405517"/>
              <a:gd name="connsiteY46" fmla="*/ 731273 h 914153"/>
              <a:gd name="connsiteX47" fmla="*/ 115294 w 405517"/>
              <a:gd name="connsiteY47" fmla="*/ 767053 h 914153"/>
              <a:gd name="connsiteX48" fmla="*/ 107343 w 405517"/>
              <a:gd name="connsiteY48" fmla="*/ 790907 h 914153"/>
              <a:gd name="connsiteX49" fmla="*/ 99392 w 405517"/>
              <a:gd name="connsiteY49" fmla="*/ 798859 h 914153"/>
              <a:gd name="connsiteX50" fmla="*/ 87465 w 405517"/>
              <a:gd name="connsiteY50" fmla="*/ 822713 h 914153"/>
              <a:gd name="connsiteX51" fmla="*/ 79513 w 405517"/>
              <a:gd name="connsiteY51" fmla="*/ 830664 h 914153"/>
              <a:gd name="connsiteX52" fmla="*/ 55659 w 405517"/>
              <a:gd name="connsiteY52" fmla="*/ 862469 h 914153"/>
              <a:gd name="connsiteX53" fmla="*/ 39757 w 405517"/>
              <a:gd name="connsiteY53" fmla="*/ 882347 h 914153"/>
              <a:gd name="connsiteX54" fmla="*/ 7952 w 405517"/>
              <a:gd name="connsiteY54" fmla="*/ 906201 h 914153"/>
              <a:gd name="connsiteX55" fmla="*/ 0 w 405517"/>
              <a:gd name="connsiteY55" fmla="*/ 914153 h 914153"/>
              <a:gd name="connsiteX0" fmla="*/ 294199 w 405517"/>
              <a:gd name="connsiteY0" fmla="*/ 67307 h 926048"/>
              <a:gd name="connsiteX1" fmla="*/ 345882 w 405517"/>
              <a:gd name="connsiteY1" fmla="*/ 63331 h 926048"/>
              <a:gd name="connsiteX2" fmla="*/ 357809 w 405517"/>
              <a:gd name="connsiteY2" fmla="*/ 59355 h 926048"/>
              <a:gd name="connsiteX3" fmla="*/ 365760 w 405517"/>
              <a:gd name="connsiteY3" fmla="*/ 35502 h 926048"/>
              <a:gd name="connsiteX4" fmla="*/ 369736 w 405517"/>
              <a:gd name="connsiteY4" fmla="*/ 23575 h 926048"/>
              <a:gd name="connsiteX5" fmla="*/ 350249 w 405517"/>
              <a:gd name="connsiteY5" fmla="*/ 526 h 926048"/>
              <a:gd name="connsiteX6" fmla="*/ 389614 w 405517"/>
              <a:gd name="connsiteY6" fmla="*/ 23575 h 926048"/>
              <a:gd name="connsiteX7" fmla="*/ 397565 w 405517"/>
              <a:gd name="connsiteY7" fmla="*/ 35502 h 926048"/>
              <a:gd name="connsiteX8" fmla="*/ 405517 w 405517"/>
              <a:gd name="connsiteY8" fmla="*/ 83209 h 926048"/>
              <a:gd name="connsiteX9" fmla="*/ 401541 w 405517"/>
              <a:gd name="connsiteY9" fmla="*/ 111039 h 926048"/>
              <a:gd name="connsiteX10" fmla="*/ 393590 w 405517"/>
              <a:gd name="connsiteY10" fmla="*/ 134893 h 926048"/>
              <a:gd name="connsiteX11" fmla="*/ 389614 w 405517"/>
              <a:gd name="connsiteY11" fmla="*/ 150795 h 926048"/>
              <a:gd name="connsiteX12" fmla="*/ 381663 w 405517"/>
              <a:gd name="connsiteY12" fmla="*/ 174649 h 926048"/>
              <a:gd name="connsiteX13" fmla="*/ 377687 w 405517"/>
              <a:gd name="connsiteY13" fmla="*/ 186576 h 926048"/>
              <a:gd name="connsiteX14" fmla="*/ 373712 w 405517"/>
              <a:gd name="connsiteY14" fmla="*/ 206455 h 926048"/>
              <a:gd name="connsiteX15" fmla="*/ 369736 w 405517"/>
              <a:gd name="connsiteY15" fmla="*/ 218382 h 926048"/>
              <a:gd name="connsiteX16" fmla="*/ 357809 w 405517"/>
              <a:gd name="connsiteY16" fmla="*/ 258138 h 926048"/>
              <a:gd name="connsiteX17" fmla="*/ 345882 w 405517"/>
              <a:gd name="connsiteY17" fmla="*/ 293919 h 926048"/>
              <a:gd name="connsiteX18" fmla="*/ 341906 w 405517"/>
              <a:gd name="connsiteY18" fmla="*/ 305846 h 926048"/>
              <a:gd name="connsiteX19" fmla="*/ 329979 w 405517"/>
              <a:gd name="connsiteY19" fmla="*/ 317773 h 926048"/>
              <a:gd name="connsiteX20" fmla="*/ 310101 w 405517"/>
              <a:gd name="connsiteY20" fmla="*/ 377408 h 926048"/>
              <a:gd name="connsiteX21" fmla="*/ 302150 w 405517"/>
              <a:gd name="connsiteY21" fmla="*/ 401262 h 926048"/>
              <a:gd name="connsiteX22" fmla="*/ 298174 w 405517"/>
              <a:gd name="connsiteY22" fmla="*/ 413188 h 926048"/>
              <a:gd name="connsiteX23" fmla="*/ 318052 w 405517"/>
              <a:gd name="connsiteY23" fmla="*/ 417164 h 926048"/>
              <a:gd name="connsiteX24" fmla="*/ 329979 w 405517"/>
              <a:gd name="connsiteY24" fmla="*/ 421140 h 926048"/>
              <a:gd name="connsiteX25" fmla="*/ 326004 w 405517"/>
              <a:gd name="connsiteY25" fmla="*/ 456921 h 926048"/>
              <a:gd name="connsiteX26" fmla="*/ 306125 w 405517"/>
              <a:gd name="connsiteY26" fmla="*/ 476799 h 926048"/>
              <a:gd name="connsiteX27" fmla="*/ 302150 w 405517"/>
              <a:gd name="connsiteY27" fmla="*/ 488726 h 926048"/>
              <a:gd name="connsiteX28" fmla="*/ 294199 w 405517"/>
              <a:gd name="connsiteY28" fmla="*/ 500653 h 926048"/>
              <a:gd name="connsiteX29" fmla="*/ 302150 w 405517"/>
              <a:gd name="connsiteY29" fmla="*/ 540409 h 926048"/>
              <a:gd name="connsiteX30" fmla="*/ 290223 w 405517"/>
              <a:gd name="connsiteY30" fmla="*/ 584142 h 926048"/>
              <a:gd name="connsiteX31" fmla="*/ 286247 w 405517"/>
              <a:gd name="connsiteY31" fmla="*/ 747143 h 926048"/>
              <a:gd name="connsiteX32" fmla="*/ 278296 w 405517"/>
              <a:gd name="connsiteY32" fmla="*/ 755095 h 926048"/>
              <a:gd name="connsiteX33" fmla="*/ 266369 w 405517"/>
              <a:gd name="connsiteY33" fmla="*/ 759070 h 926048"/>
              <a:gd name="connsiteX34" fmla="*/ 250466 w 405517"/>
              <a:gd name="connsiteY34" fmla="*/ 755095 h 926048"/>
              <a:gd name="connsiteX35" fmla="*/ 234564 w 405517"/>
              <a:gd name="connsiteY35" fmla="*/ 723289 h 926048"/>
              <a:gd name="connsiteX36" fmla="*/ 230588 w 405517"/>
              <a:gd name="connsiteY36" fmla="*/ 711362 h 926048"/>
              <a:gd name="connsiteX37" fmla="*/ 226612 w 405517"/>
              <a:gd name="connsiteY37" fmla="*/ 699435 h 926048"/>
              <a:gd name="connsiteX38" fmla="*/ 214685 w 405517"/>
              <a:gd name="connsiteY38" fmla="*/ 651728 h 926048"/>
              <a:gd name="connsiteX39" fmla="*/ 206734 w 405517"/>
              <a:gd name="connsiteY39" fmla="*/ 643776 h 926048"/>
              <a:gd name="connsiteX40" fmla="*/ 202759 w 405517"/>
              <a:gd name="connsiteY40" fmla="*/ 631849 h 926048"/>
              <a:gd name="connsiteX41" fmla="*/ 194807 w 405517"/>
              <a:gd name="connsiteY41" fmla="*/ 639801 h 926048"/>
              <a:gd name="connsiteX42" fmla="*/ 186856 w 405517"/>
              <a:gd name="connsiteY42" fmla="*/ 671606 h 926048"/>
              <a:gd name="connsiteX43" fmla="*/ 182880 w 405517"/>
              <a:gd name="connsiteY43" fmla="*/ 703411 h 926048"/>
              <a:gd name="connsiteX44" fmla="*/ 159026 w 405517"/>
              <a:gd name="connsiteY44" fmla="*/ 711362 h 926048"/>
              <a:gd name="connsiteX45" fmla="*/ 131197 w 405517"/>
              <a:gd name="connsiteY45" fmla="*/ 715338 h 926048"/>
              <a:gd name="connsiteX46" fmla="*/ 127221 w 405517"/>
              <a:gd name="connsiteY46" fmla="*/ 743168 h 926048"/>
              <a:gd name="connsiteX47" fmla="*/ 115294 w 405517"/>
              <a:gd name="connsiteY47" fmla="*/ 778948 h 926048"/>
              <a:gd name="connsiteX48" fmla="*/ 107343 w 405517"/>
              <a:gd name="connsiteY48" fmla="*/ 802802 h 926048"/>
              <a:gd name="connsiteX49" fmla="*/ 99392 w 405517"/>
              <a:gd name="connsiteY49" fmla="*/ 810754 h 926048"/>
              <a:gd name="connsiteX50" fmla="*/ 87465 w 405517"/>
              <a:gd name="connsiteY50" fmla="*/ 834608 h 926048"/>
              <a:gd name="connsiteX51" fmla="*/ 79513 w 405517"/>
              <a:gd name="connsiteY51" fmla="*/ 842559 h 926048"/>
              <a:gd name="connsiteX52" fmla="*/ 55659 w 405517"/>
              <a:gd name="connsiteY52" fmla="*/ 874364 h 926048"/>
              <a:gd name="connsiteX53" fmla="*/ 39757 w 405517"/>
              <a:gd name="connsiteY53" fmla="*/ 894242 h 926048"/>
              <a:gd name="connsiteX54" fmla="*/ 7952 w 405517"/>
              <a:gd name="connsiteY54" fmla="*/ 918096 h 926048"/>
              <a:gd name="connsiteX55" fmla="*/ 0 w 405517"/>
              <a:gd name="connsiteY55" fmla="*/ 926048 h 926048"/>
              <a:gd name="connsiteX0" fmla="*/ 291130 w 405517"/>
              <a:gd name="connsiteY0" fmla="*/ 79581 h 926048"/>
              <a:gd name="connsiteX1" fmla="*/ 345882 w 405517"/>
              <a:gd name="connsiteY1" fmla="*/ 63331 h 926048"/>
              <a:gd name="connsiteX2" fmla="*/ 357809 w 405517"/>
              <a:gd name="connsiteY2" fmla="*/ 59355 h 926048"/>
              <a:gd name="connsiteX3" fmla="*/ 365760 w 405517"/>
              <a:gd name="connsiteY3" fmla="*/ 35502 h 926048"/>
              <a:gd name="connsiteX4" fmla="*/ 369736 w 405517"/>
              <a:gd name="connsiteY4" fmla="*/ 23575 h 926048"/>
              <a:gd name="connsiteX5" fmla="*/ 350249 w 405517"/>
              <a:gd name="connsiteY5" fmla="*/ 526 h 926048"/>
              <a:gd name="connsiteX6" fmla="*/ 389614 w 405517"/>
              <a:gd name="connsiteY6" fmla="*/ 23575 h 926048"/>
              <a:gd name="connsiteX7" fmla="*/ 397565 w 405517"/>
              <a:gd name="connsiteY7" fmla="*/ 35502 h 926048"/>
              <a:gd name="connsiteX8" fmla="*/ 405517 w 405517"/>
              <a:gd name="connsiteY8" fmla="*/ 83209 h 926048"/>
              <a:gd name="connsiteX9" fmla="*/ 401541 w 405517"/>
              <a:gd name="connsiteY9" fmla="*/ 111039 h 926048"/>
              <a:gd name="connsiteX10" fmla="*/ 393590 w 405517"/>
              <a:gd name="connsiteY10" fmla="*/ 134893 h 926048"/>
              <a:gd name="connsiteX11" fmla="*/ 389614 w 405517"/>
              <a:gd name="connsiteY11" fmla="*/ 150795 h 926048"/>
              <a:gd name="connsiteX12" fmla="*/ 381663 w 405517"/>
              <a:gd name="connsiteY12" fmla="*/ 174649 h 926048"/>
              <a:gd name="connsiteX13" fmla="*/ 377687 w 405517"/>
              <a:gd name="connsiteY13" fmla="*/ 186576 h 926048"/>
              <a:gd name="connsiteX14" fmla="*/ 373712 w 405517"/>
              <a:gd name="connsiteY14" fmla="*/ 206455 h 926048"/>
              <a:gd name="connsiteX15" fmla="*/ 369736 w 405517"/>
              <a:gd name="connsiteY15" fmla="*/ 218382 h 926048"/>
              <a:gd name="connsiteX16" fmla="*/ 357809 w 405517"/>
              <a:gd name="connsiteY16" fmla="*/ 258138 h 926048"/>
              <a:gd name="connsiteX17" fmla="*/ 345882 w 405517"/>
              <a:gd name="connsiteY17" fmla="*/ 293919 h 926048"/>
              <a:gd name="connsiteX18" fmla="*/ 341906 w 405517"/>
              <a:gd name="connsiteY18" fmla="*/ 305846 h 926048"/>
              <a:gd name="connsiteX19" fmla="*/ 329979 w 405517"/>
              <a:gd name="connsiteY19" fmla="*/ 317773 h 926048"/>
              <a:gd name="connsiteX20" fmla="*/ 310101 w 405517"/>
              <a:gd name="connsiteY20" fmla="*/ 377408 h 926048"/>
              <a:gd name="connsiteX21" fmla="*/ 302150 w 405517"/>
              <a:gd name="connsiteY21" fmla="*/ 401262 h 926048"/>
              <a:gd name="connsiteX22" fmla="*/ 298174 w 405517"/>
              <a:gd name="connsiteY22" fmla="*/ 413188 h 926048"/>
              <a:gd name="connsiteX23" fmla="*/ 318052 w 405517"/>
              <a:gd name="connsiteY23" fmla="*/ 417164 h 926048"/>
              <a:gd name="connsiteX24" fmla="*/ 329979 w 405517"/>
              <a:gd name="connsiteY24" fmla="*/ 421140 h 926048"/>
              <a:gd name="connsiteX25" fmla="*/ 326004 w 405517"/>
              <a:gd name="connsiteY25" fmla="*/ 456921 h 926048"/>
              <a:gd name="connsiteX26" fmla="*/ 306125 w 405517"/>
              <a:gd name="connsiteY26" fmla="*/ 476799 h 926048"/>
              <a:gd name="connsiteX27" fmla="*/ 302150 w 405517"/>
              <a:gd name="connsiteY27" fmla="*/ 488726 h 926048"/>
              <a:gd name="connsiteX28" fmla="*/ 294199 w 405517"/>
              <a:gd name="connsiteY28" fmla="*/ 500653 h 926048"/>
              <a:gd name="connsiteX29" fmla="*/ 302150 w 405517"/>
              <a:gd name="connsiteY29" fmla="*/ 540409 h 926048"/>
              <a:gd name="connsiteX30" fmla="*/ 290223 w 405517"/>
              <a:gd name="connsiteY30" fmla="*/ 584142 h 926048"/>
              <a:gd name="connsiteX31" fmla="*/ 286247 w 405517"/>
              <a:gd name="connsiteY31" fmla="*/ 747143 h 926048"/>
              <a:gd name="connsiteX32" fmla="*/ 278296 w 405517"/>
              <a:gd name="connsiteY32" fmla="*/ 755095 h 926048"/>
              <a:gd name="connsiteX33" fmla="*/ 266369 w 405517"/>
              <a:gd name="connsiteY33" fmla="*/ 759070 h 926048"/>
              <a:gd name="connsiteX34" fmla="*/ 250466 w 405517"/>
              <a:gd name="connsiteY34" fmla="*/ 755095 h 926048"/>
              <a:gd name="connsiteX35" fmla="*/ 234564 w 405517"/>
              <a:gd name="connsiteY35" fmla="*/ 723289 h 926048"/>
              <a:gd name="connsiteX36" fmla="*/ 230588 w 405517"/>
              <a:gd name="connsiteY36" fmla="*/ 711362 h 926048"/>
              <a:gd name="connsiteX37" fmla="*/ 226612 w 405517"/>
              <a:gd name="connsiteY37" fmla="*/ 699435 h 926048"/>
              <a:gd name="connsiteX38" fmla="*/ 214685 w 405517"/>
              <a:gd name="connsiteY38" fmla="*/ 651728 h 926048"/>
              <a:gd name="connsiteX39" fmla="*/ 206734 w 405517"/>
              <a:gd name="connsiteY39" fmla="*/ 643776 h 926048"/>
              <a:gd name="connsiteX40" fmla="*/ 202759 w 405517"/>
              <a:gd name="connsiteY40" fmla="*/ 631849 h 926048"/>
              <a:gd name="connsiteX41" fmla="*/ 194807 w 405517"/>
              <a:gd name="connsiteY41" fmla="*/ 639801 h 926048"/>
              <a:gd name="connsiteX42" fmla="*/ 186856 w 405517"/>
              <a:gd name="connsiteY42" fmla="*/ 671606 h 926048"/>
              <a:gd name="connsiteX43" fmla="*/ 182880 w 405517"/>
              <a:gd name="connsiteY43" fmla="*/ 703411 h 926048"/>
              <a:gd name="connsiteX44" fmla="*/ 159026 w 405517"/>
              <a:gd name="connsiteY44" fmla="*/ 711362 h 926048"/>
              <a:gd name="connsiteX45" fmla="*/ 131197 w 405517"/>
              <a:gd name="connsiteY45" fmla="*/ 715338 h 926048"/>
              <a:gd name="connsiteX46" fmla="*/ 127221 w 405517"/>
              <a:gd name="connsiteY46" fmla="*/ 743168 h 926048"/>
              <a:gd name="connsiteX47" fmla="*/ 115294 w 405517"/>
              <a:gd name="connsiteY47" fmla="*/ 778948 h 926048"/>
              <a:gd name="connsiteX48" fmla="*/ 107343 w 405517"/>
              <a:gd name="connsiteY48" fmla="*/ 802802 h 926048"/>
              <a:gd name="connsiteX49" fmla="*/ 99392 w 405517"/>
              <a:gd name="connsiteY49" fmla="*/ 810754 h 926048"/>
              <a:gd name="connsiteX50" fmla="*/ 87465 w 405517"/>
              <a:gd name="connsiteY50" fmla="*/ 834608 h 926048"/>
              <a:gd name="connsiteX51" fmla="*/ 79513 w 405517"/>
              <a:gd name="connsiteY51" fmla="*/ 842559 h 926048"/>
              <a:gd name="connsiteX52" fmla="*/ 55659 w 405517"/>
              <a:gd name="connsiteY52" fmla="*/ 874364 h 926048"/>
              <a:gd name="connsiteX53" fmla="*/ 39757 w 405517"/>
              <a:gd name="connsiteY53" fmla="*/ 894242 h 926048"/>
              <a:gd name="connsiteX54" fmla="*/ 7952 w 405517"/>
              <a:gd name="connsiteY54" fmla="*/ 918096 h 926048"/>
              <a:gd name="connsiteX55" fmla="*/ 0 w 405517"/>
              <a:gd name="connsiteY55" fmla="*/ 926048 h 926048"/>
              <a:gd name="connsiteX0" fmla="*/ 291130 w 405517"/>
              <a:gd name="connsiteY0" fmla="*/ 79064 h 925531"/>
              <a:gd name="connsiteX1" fmla="*/ 345882 w 405517"/>
              <a:gd name="connsiteY1" fmla="*/ 62814 h 925531"/>
              <a:gd name="connsiteX2" fmla="*/ 357809 w 405517"/>
              <a:gd name="connsiteY2" fmla="*/ 58838 h 925531"/>
              <a:gd name="connsiteX3" fmla="*/ 365760 w 405517"/>
              <a:gd name="connsiteY3" fmla="*/ 34985 h 925531"/>
              <a:gd name="connsiteX4" fmla="*/ 333062 w 405517"/>
              <a:gd name="connsiteY4" fmla="*/ 20613 h 925531"/>
              <a:gd name="connsiteX5" fmla="*/ 350249 w 405517"/>
              <a:gd name="connsiteY5" fmla="*/ 9 h 925531"/>
              <a:gd name="connsiteX6" fmla="*/ 389614 w 405517"/>
              <a:gd name="connsiteY6" fmla="*/ 23058 h 925531"/>
              <a:gd name="connsiteX7" fmla="*/ 397565 w 405517"/>
              <a:gd name="connsiteY7" fmla="*/ 34985 h 925531"/>
              <a:gd name="connsiteX8" fmla="*/ 405517 w 405517"/>
              <a:gd name="connsiteY8" fmla="*/ 82692 h 925531"/>
              <a:gd name="connsiteX9" fmla="*/ 401541 w 405517"/>
              <a:gd name="connsiteY9" fmla="*/ 110522 h 925531"/>
              <a:gd name="connsiteX10" fmla="*/ 393590 w 405517"/>
              <a:gd name="connsiteY10" fmla="*/ 134376 h 925531"/>
              <a:gd name="connsiteX11" fmla="*/ 389614 w 405517"/>
              <a:gd name="connsiteY11" fmla="*/ 150278 h 925531"/>
              <a:gd name="connsiteX12" fmla="*/ 381663 w 405517"/>
              <a:gd name="connsiteY12" fmla="*/ 174132 h 925531"/>
              <a:gd name="connsiteX13" fmla="*/ 377687 w 405517"/>
              <a:gd name="connsiteY13" fmla="*/ 186059 h 925531"/>
              <a:gd name="connsiteX14" fmla="*/ 373712 w 405517"/>
              <a:gd name="connsiteY14" fmla="*/ 205938 h 925531"/>
              <a:gd name="connsiteX15" fmla="*/ 369736 w 405517"/>
              <a:gd name="connsiteY15" fmla="*/ 217865 h 925531"/>
              <a:gd name="connsiteX16" fmla="*/ 357809 w 405517"/>
              <a:gd name="connsiteY16" fmla="*/ 257621 h 925531"/>
              <a:gd name="connsiteX17" fmla="*/ 345882 w 405517"/>
              <a:gd name="connsiteY17" fmla="*/ 293402 h 925531"/>
              <a:gd name="connsiteX18" fmla="*/ 341906 w 405517"/>
              <a:gd name="connsiteY18" fmla="*/ 305329 h 925531"/>
              <a:gd name="connsiteX19" fmla="*/ 329979 w 405517"/>
              <a:gd name="connsiteY19" fmla="*/ 317256 h 925531"/>
              <a:gd name="connsiteX20" fmla="*/ 310101 w 405517"/>
              <a:gd name="connsiteY20" fmla="*/ 376891 h 925531"/>
              <a:gd name="connsiteX21" fmla="*/ 302150 w 405517"/>
              <a:gd name="connsiteY21" fmla="*/ 400745 h 925531"/>
              <a:gd name="connsiteX22" fmla="*/ 298174 w 405517"/>
              <a:gd name="connsiteY22" fmla="*/ 412671 h 925531"/>
              <a:gd name="connsiteX23" fmla="*/ 318052 w 405517"/>
              <a:gd name="connsiteY23" fmla="*/ 416647 h 925531"/>
              <a:gd name="connsiteX24" fmla="*/ 329979 w 405517"/>
              <a:gd name="connsiteY24" fmla="*/ 420623 h 925531"/>
              <a:gd name="connsiteX25" fmla="*/ 326004 w 405517"/>
              <a:gd name="connsiteY25" fmla="*/ 456404 h 925531"/>
              <a:gd name="connsiteX26" fmla="*/ 306125 w 405517"/>
              <a:gd name="connsiteY26" fmla="*/ 476282 h 925531"/>
              <a:gd name="connsiteX27" fmla="*/ 302150 w 405517"/>
              <a:gd name="connsiteY27" fmla="*/ 488209 h 925531"/>
              <a:gd name="connsiteX28" fmla="*/ 294199 w 405517"/>
              <a:gd name="connsiteY28" fmla="*/ 500136 h 925531"/>
              <a:gd name="connsiteX29" fmla="*/ 302150 w 405517"/>
              <a:gd name="connsiteY29" fmla="*/ 539892 h 925531"/>
              <a:gd name="connsiteX30" fmla="*/ 290223 w 405517"/>
              <a:gd name="connsiteY30" fmla="*/ 583625 h 925531"/>
              <a:gd name="connsiteX31" fmla="*/ 286247 w 405517"/>
              <a:gd name="connsiteY31" fmla="*/ 746626 h 925531"/>
              <a:gd name="connsiteX32" fmla="*/ 278296 w 405517"/>
              <a:gd name="connsiteY32" fmla="*/ 754578 h 925531"/>
              <a:gd name="connsiteX33" fmla="*/ 266369 w 405517"/>
              <a:gd name="connsiteY33" fmla="*/ 758553 h 925531"/>
              <a:gd name="connsiteX34" fmla="*/ 250466 w 405517"/>
              <a:gd name="connsiteY34" fmla="*/ 754578 h 925531"/>
              <a:gd name="connsiteX35" fmla="*/ 234564 w 405517"/>
              <a:gd name="connsiteY35" fmla="*/ 722772 h 925531"/>
              <a:gd name="connsiteX36" fmla="*/ 230588 w 405517"/>
              <a:gd name="connsiteY36" fmla="*/ 710845 h 925531"/>
              <a:gd name="connsiteX37" fmla="*/ 226612 w 405517"/>
              <a:gd name="connsiteY37" fmla="*/ 698918 h 925531"/>
              <a:gd name="connsiteX38" fmla="*/ 214685 w 405517"/>
              <a:gd name="connsiteY38" fmla="*/ 651211 h 925531"/>
              <a:gd name="connsiteX39" fmla="*/ 206734 w 405517"/>
              <a:gd name="connsiteY39" fmla="*/ 643259 h 925531"/>
              <a:gd name="connsiteX40" fmla="*/ 202759 w 405517"/>
              <a:gd name="connsiteY40" fmla="*/ 631332 h 925531"/>
              <a:gd name="connsiteX41" fmla="*/ 194807 w 405517"/>
              <a:gd name="connsiteY41" fmla="*/ 639284 h 925531"/>
              <a:gd name="connsiteX42" fmla="*/ 186856 w 405517"/>
              <a:gd name="connsiteY42" fmla="*/ 671089 h 925531"/>
              <a:gd name="connsiteX43" fmla="*/ 182880 w 405517"/>
              <a:gd name="connsiteY43" fmla="*/ 702894 h 925531"/>
              <a:gd name="connsiteX44" fmla="*/ 159026 w 405517"/>
              <a:gd name="connsiteY44" fmla="*/ 710845 h 925531"/>
              <a:gd name="connsiteX45" fmla="*/ 131197 w 405517"/>
              <a:gd name="connsiteY45" fmla="*/ 714821 h 925531"/>
              <a:gd name="connsiteX46" fmla="*/ 127221 w 405517"/>
              <a:gd name="connsiteY46" fmla="*/ 742651 h 925531"/>
              <a:gd name="connsiteX47" fmla="*/ 115294 w 405517"/>
              <a:gd name="connsiteY47" fmla="*/ 778431 h 925531"/>
              <a:gd name="connsiteX48" fmla="*/ 107343 w 405517"/>
              <a:gd name="connsiteY48" fmla="*/ 802285 h 925531"/>
              <a:gd name="connsiteX49" fmla="*/ 99392 w 405517"/>
              <a:gd name="connsiteY49" fmla="*/ 810237 h 925531"/>
              <a:gd name="connsiteX50" fmla="*/ 87465 w 405517"/>
              <a:gd name="connsiteY50" fmla="*/ 834091 h 925531"/>
              <a:gd name="connsiteX51" fmla="*/ 79513 w 405517"/>
              <a:gd name="connsiteY51" fmla="*/ 842042 h 925531"/>
              <a:gd name="connsiteX52" fmla="*/ 55659 w 405517"/>
              <a:gd name="connsiteY52" fmla="*/ 873847 h 925531"/>
              <a:gd name="connsiteX53" fmla="*/ 39757 w 405517"/>
              <a:gd name="connsiteY53" fmla="*/ 893725 h 925531"/>
              <a:gd name="connsiteX54" fmla="*/ 7952 w 405517"/>
              <a:gd name="connsiteY54" fmla="*/ 917579 h 925531"/>
              <a:gd name="connsiteX55" fmla="*/ 0 w 405517"/>
              <a:gd name="connsiteY55" fmla="*/ 925531 h 925531"/>
              <a:gd name="connsiteX0" fmla="*/ 291130 w 405517"/>
              <a:gd name="connsiteY0" fmla="*/ 79063 h 925530"/>
              <a:gd name="connsiteX1" fmla="*/ 345882 w 405517"/>
              <a:gd name="connsiteY1" fmla="*/ 62813 h 925530"/>
              <a:gd name="connsiteX2" fmla="*/ 357809 w 405517"/>
              <a:gd name="connsiteY2" fmla="*/ 58837 h 925530"/>
              <a:gd name="connsiteX3" fmla="*/ 368205 w 405517"/>
              <a:gd name="connsiteY3" fmla="*/ 27649 h 925530"/>
              <a:gd name="connsiteX4" fmla="*/ 333062 w 405517"/>
              <a:gd name="connsiteY4" fmla="*/ 20612 h 925530"/>
              <a:gd name="connsiteX5" fmla="*/ 350249 w 405517"/>
              <a:gd name="connsiteY5" fmla="*/ 8 h 925530"/>
              <a:gd name="connsiteX6" fmla="*/ 389614 w 405517"/>
              <a:gd name="connsiteY6" fmla="*/ 23057 h 925530"/>
              <a:gd name="connsiteX7" fmla="*/ 397565 w 405517"/>
              <a:gd name="connsiteY7" fmla="*/ 34984 h 925530"/>
              <a:gd name="connsiteX8" fmla="*/ 405517 w 405517"/>
              <a:gd name="connsiteY8" fmla="*/ 82691 h 925530"/>
              <a:gd name="connsiteX9" fmla="*/ 401541 w 405517"/>
              <a:gd name="connsiteY9" fmla="*/ 110521 h 925530"/>
              <a:gd name="connsiteX10" fmla="*/ 393590 w 405517"/>
              <a:gd name="connsiteY10" fmla="*/ 134375 h 925530"/>
              <a:gd name="connsiteX11" fmla="*/ 389614 w 405517"/>
              <a:gd name="connsiteY11" fmla="*/ 150277 h 925530"/>
              <a:gd name="connsiteX12" fmla="*/ 381663 w 405517"/>
              <a:gd name="connsiteY12" fmla="*/ 174131 h 925530"/>
              <a:gd name="connsiteX13" fmla="*/ 377687 w 405517"/>
              <a:gd name="connsiteY13" fmla="*/ 186058 h 925530"/>
              <a:gd name="connsiteX14" fmla="*/ 373712 w 405517"/>
              <a:gd name="connsiteY14" fmla="*/ 205937 h 925530"/>
              <a:gd name="connsiteX15" fmla="*/ 369736 w 405517"/>
              <a:gd name="connsiteY15" fmla="*/ 217864 h 925530"/>
              <a:gd name="connsiteX16" fmla="*/ 357809 w 405517"/>
              <a:gd name="connsiteY16" fmla="*/ 257620 h 925530"/>
              <a:gd name="connsiteX17" fmla="*/ 345882 w 405517"/>
              <a:gd name="connsiteY17" fmla="*/ 293401 h 925530"/>
              <a:gd name="connsiteX18" fmla="*/ 341906 w 405517"/>
              <a:gd name="connsiteY18" fmla="*/ 305328 h 925530"/>
              <a:gd name="connsiteX19" fmla="*/ 329979 w 405517"/>
              <a:gd name="connsiteY19" fmla="*/ 317255 h 925530"/>
              <a:gd name="connsiteX20" fmla="*/ 310101 w 405517"/>
              <a:gd name="connsiteY20" fmla="*/ 376890 h 925530"/>
              <a:gd name="connsiteX21" fmla="*/ 302150 w 405517"/>
              <a:gd name="connsiteY21" fmla="*/ 400744 h 925530"/>
              <a:gd name="connsiteX22" fmla="*/ 298174 w 405517"/>
              <a:gd name="connsiteY22" fmla="*/ 412670 h 925530"/>
              <a:gd name="connsiteX23" fmla="*/ 318052 w 405517"/>
              <a:gd name="connsiteY23" fmla="*/ 416646 h 925530"/>
              <a:gd name="connsiteX24" fmla="*/ 329979 w 405517"/>
              <a:gd name="connsiteY24" fmla="*/ 420622 h 925530"/>
              <a:gd name="connsiteX25" fmla="*/ 326004 w 405517"/>
              <a:gd name="connsiteY25" fmla="*/ 456403 h 925530"/>
              <a:gd name="connsiteX26" fmla="*/ 306125 w 405517"/>
              <a:gd name="connsiteY26" fmla="*/ 476281 h 925530"/>
              <a:gd name="connsiteX27" fmla="*/ 302150 w 405517"/>
              <a:gd name="connsiteY27" fmla="*/ 488208 h 925530"/>
              <a:gd name="connsiteX28" fmla="*/ 294199 w 405517"/>
              <a:gd name="connsiteY28" fmla="*/ 500135 h 925530"/>
              <a:gd name="connsiteX29" fmla="*/ 302150 w 405517"/>
              <a:gd name="connsiteY29" fmla="*/ 539891 h 925530"/>
              <a:gd name="connsiteX30" fmla="*/ 290223 w 405517"/>
              <a:gd name="connsiteY30" fmla="*/ 583624 h 925530"/>
              <a:gd name="connsiteX31" fmla="*/ 286247 w 405517"/>
              <a:gd name="connsiteY31" fmla="*/ 746625 h 925530"/>
              <a:gd name="connsiteX32" fmla="*/ 278296 w 405517"/>
              <a:gd name="connsiteY32" fmla="*/ 754577 h 925530"/>
              <a:gd name="connsiteX33" fmla="*/ 266369 w 405517"/>
              <a:gd name="connsiteY33" fmla="*/ 758552 h 925530"/>
              <a:gd name="connsiteX34" fmla="*/ 250466 w 405517"/>
              <a:gd name="connsiteY34" fmla="*/ 754577 h 925530"/>
              <a:gd name="connsiteX35" fmla="*/ 234564 w 405517"/>
              <a:gd name="connsiteY35" fmla="*/ 722771 h 925530"/>
              <a:gd name="connsiteX36" fmla="*/ 230588 w 405517"/>
              <a:gd name="connsiteY36" fmla="*/ 710844 h 925530"/>
              <a:gd name="connsiteX37" fmla="*/ 226612 w 405517"/>
              <a:gd name="connsiteY37" fmla="*/ 698917 h 925530"/>
              <a:gd name="connsiteX38" fmla="*/ 214685 w 405517"/>
              <a:gd name="connsiteY38" fmla="*/ 651210 h 925530"/>
              <a:gd name="connsiteX39" fmla="*/ 206734 w 405517"/>
              <a:gd name="connsiteY39" fmla="*/ 643258 h 925530"/>
              <a:gd name="connsiteX40" fmla="*/ 202759 w 405517"/>
              <a:gd name="connsiteY40" fmla="*/ 631331 h 925530"/>
              <a:gd name="connsiteX41" fmla="*/ 194807 w 405517"/>
              <a:gd name="connsiteY41" fmla="*/ 639283 h 925530"/>
              <a:gd name="connsiteX42" fmla="*/ 186856 w 405517"/>
              <a:gd name="connsiteY42" fmla="*/ 671088 h 925530"/>
              <a:gd name="connsiteX43" fmla="*/ 182880 w 405517"/>
              <a:gd name="connsiteY43" fmla="*/ 702893 h 925530"/>
              <a:gd name="connsiteX44" fmla="*/ 159026 w 405517"/>
              <a:gd name="connsiteY44" fmla="*/ 710844 h 925530"/>
              <a:gd name="connsiteX45" fmla="*/ 131197 w 405517"/>
              <a:gd name="connsiteY45" fmla="*/ 714820 h 925530"/>
              <a:gd name="connsiteX46" fmla="*/ 127221 w 405517"/>
              <a:gd name="connsiteY46" fmla="*/ 742650 h 925530"/>
              <a:gd name="connsiteX47" fmla="*/ 115294 w 405517"/>
              <a:gd name="connsiteY47" fmla="*/ 778430 h 925530"/>
              <a:gd name="connsiteX48" fmla="*/ 107343 w 405517"/>
              <a:gd name="connsiteY48" fmla="*/ 802284 h 925530"/>
              <a:gd name="connsiteX49" fmla="*/ 99392 w 405517"/>
              <a:gd name="connsiteY49" fmla="*/ 810236 h 925530"/>
              <a:gd name="connsiteX50" fmla="*/ 87465 w 405517"/>
              <a:gd name="connsiteY50" fmla="*/ 834090 h 925530"/>
              <a:gd name="connsiteX51" fmla="*/ 79513 w 405517"/>
              <a:gd name="connsiteY51" fmla="*/ 842041 h 925530"/>
              <a:gd name="connsiteX52" fmla="*/ 55659 w 405517"/>
              <a:gd name="connsiteY52" fmla="*/ 873846 h 925530"/>
              <a:gd name="connsiteX53" fmla="*/ 39757 w 405517"/>
              <a:gd name="connsiteY53" fmla="*/ 893724 h 925530"/>
              <a:gd name="connsiteX54" fmla="*/ 7952 w 405517"/>
              <a:gd name="connsiteY54" fmla="*/ 917578 h 925530"/>
              <a:gd name="connsiteX55" fmla="*/ 0 w 405517"/>
              <a:gd name="connsiteY55" fmla="*/ 925530 h 925530"/>
              <a:gd name="connsiteX0" fmla="*/ 291130 w 405517"/>
              <a:gd name="connsiteY0" fmla="*/ 79061 h 925528"/>
              <a:gd name="connsiteX1" fmla="*/ 345882 w 405517"/>
              <a:gd name="connsiteY1" fmla="*/ 62811 h 925528"/>
              <a:gd name="connsiteX2" fmla="*/ 357809 w 405517"/>
              <a:gd name="connsiteY2" fmla="*/ 58835 h 925528"/>
              <a:gd name="connsiteX3" fmla="*/ 368205 w 405517"/>
              <a:gd name="connsiteY3" fmla="*/ 27647 h 925528"/>
              <a:gd name="connsiteX4" fmla="*/ 318393 w 405517"/>
              <a:gd name="connsiteY4" fmla="*/ 25500 h 925528"/>
              <a:gd name="connsiteX5" fmla="*/ 350249 w 405517"/>
              <a:gd name="connsiteY5" fmla="*/ 6 h 925528"/>
              <a:gd name="connsiteX6" fmla="*/ 389614 w 405517"/>
              <a:gd name="connsiteY6" fmla="*/ 23055 h 925528"/>
              <a:gd name="connsiteX7" fmla="*/ 397565 w 405517"/>
              <a:gd name="connsiteY7" fmla="*/ 34982 h 925528"/>
              <a:gd name="connsiteX8" fmla="*/ 405517 w 405517"/>
              <a:gd name="connsiteY8" fmla="*/ 82689 h 925528"/>
              <a:gd name="connsiteX9" fmla="*/ 401541 w 405517"/>
              <a:gd name="connsiteY9" fmla="*/ 110519 h 925528"/>
              <a:gd name="connsiteX10" fmla="*/ 393590 w 405517"/>
              <a:gd name="connsiteY10" fmla="*/ 134373 h 925528"/>
              <a:gd name="connsiteX11" fmla="*/ 389614 w 405517"/>
              <a:gd name="connsiteY11" fmla="*/ 150275 h 925528"/>
              <a:gd name="connsiteX12" fmla="*/ 381663 w 405517"/>
              <a:gd name="connsiteY12" fmla="*/ 174129 h 925528"/>
              <a:gd name="connsiteX13" fmla="*/ 377687 w 405517"/>
              <a:gd name="connsiteY13" fmla="*/ 186056 h 925528"/>
              <a:gd name="connsiteX14" fmla="*/ 373712 w 405517"/>
              <a:gd name="connsiteY14" fmla="*/ 205935 h 925528"/>
              <a:gd name="connsiteX15" fmla="*/ 369736 w 405517"/>
              <a:gd name="connsiteY15" fmla="*/ 217862 h 925528"/>
              <a:gd name="connsiteX16" fmla="*/ 357809 w 405517"/>
              <a:gd name="connsiteY16" fmla="*/ 257618 h 925528"/>
              <a:gd name="connsiteX17" fmla="*/ 345882 w 405517"/>
              <a:gd name="connsiteY17" fmla="*/ 293399 h 925528"/>
              <a:gd name="connsiteX18" fmla="*/ 341906 w 405517"/>
              <a:gd name="connsiteY18" fmla="*/ 305326 h 925528"/>
              <a:gd name="connsiteX19" fmla="*/ 329979 w 405517"/>
              <a:gd name="connsiteY19" fmla="*/ 317253 h 925528"/>
              <a:gd name="connsiteX20" fmla="*/ 310101 w 405517"/>
              <a:gd name="connsiteY20" fmla="*/ 376888 h 925528"/>
              <a:gd name="connsiteX21" fmla="*/ 302150 w 405517"/>
              <a:gd name="connsiteY21" fmla="*/ 400742 h 925528"/>
              <a:gd name="connsiteX22" fmla="*/ 298174 w 405517"/>
              <a:gd name="connsiteY22" fmla="*/ 412668 h 925528"/>
              <a:gd name="connsiteX23" fmla="*/ 318052 w 405517"/>
              <a:gd name="connsiteY23" fmla="*/ 416644 h 925528"/>
              <a:gd name="connsiteX24" fmla="*/ 329979 w 405517"/>
              <a:gd name="connsiteY24" fmla="*/ 420620 h 925528"/>
              <a:gd name="connsiteX25" fmla="*/ 326004 w 405517"/>
              <a:gd name="connsiteY25" fmla="*/ 456401 h 925528"/>
              <a:gd name="connsiteX26" fmla="*/ 306125 w 405517"/>
              <a:gd name="connsiteY26" fmla="*/ 476279 h 925528"/>
              <a:gd name="connsiteX27" fmla="*/ 302150 w 405517"/>
              <a:gd name="connsiteY27" fmla="*/ 488206 h 925528"/>
              <a:gd name="connsiteX28" fmla="*/ 294199 w 405517"/>
              <a:gd name="connsiteY28" fmla="*/ 500133 h 925528"/>
              <a:gd name="connsiteX29" fmla="*/ 302150 w 405517"/>
              <a:gd name="connsiteY29" fmla="*/ 539889 h 925528"/>
              <a:gd name="connsiteX30" fmla="*/ 290223 w 405517"/>
              <a:gd name="connsiteY30" fmla="*/ 583622 h 925528"/>
              <a:gd name="connsiteX31" fmla="*/ 286247 w 405517"/>
              <a:gd name="connsiteY31" fmla="*/ 746623 h 925528"/>
              <a:gd name="connsiteX32" fmla="*/ 278296 w 405517"/>
              <a:gd name="connsiteY32" fmla="*/ 754575 h 925528"/>
              <a:gd name="connsiteX33" fmla="*/ 266369 w 405517"/>
              <a:gd name="connsiteY33" fmla="*/ 758550 h 925528"/>
              <a:gd name="connsiteX34" fmla="*/ 250466 w 405517"/>
              <a:gd name="connsiteY34" fmla="*/ 754575 h 925528"/>
              <a:gd name="connsiteX35" fmla="*/ 234564 w 405517"/>
              <a:gd name="connsiteY35" fmla="*/ 722769 h 925528"/>
              <a:gd name="connsiteX36" fmla="*/ 230588 w 405517"/>
              <a:gd name="connsiteY36" fmla="*/ 710842 h 925528"/>
              <a:gd name="connsiteX37" fmla="*/ 226612 w 405517"/>
              <a:gd name="connsiteY37" fmla="*/ 698915 h 925528"/>
              <a:gd name="connsiteX38" fmla="*/ 214685 w 405517"/>
              <a:gd name="connsiteY38" fmla="*/ 651208 h 925528"/>
              <a:gd name="connsiteX39" fmla="*/ 206734 w 405517"/>
              <a:gd name="connsiteY39" fmla="*/ 643256 h 925528"/>
              <a:gd name="connsiteX40" fmla="*/ 202759 w 405517"/>
              <a:gd name="connsiteY40" fmla="*/ 631329 h 925528"/>
              <a:gd name="connsiteX41" fmla="*/ 194807 w 405517"/>
              <a:gd name="connsiteY41" fmla="*/ 639281 h 925528"/>
              <a:gd name="connsiteX42" fmla="*/ 186856 w 405517"/>
              <a:gd name="connsiteY42" fmla="*/ 671086 h 925528"/>
              <a:gd name="connsiteX43" fmla="*/ 182880 w 405517"/>
              <a:gd name="connsiteY43" fmla="*/ 702891 h 925528"/>
              <a:gd name="connsiteX44" fmla="*/ 159026 w 405517"/>
              <a:gd name="connsiteY44" fmla="*/ 710842 h 925528"/>
              <a:gd name="connsiteX45" fmla="*/ 131197 w 405517"/>
              <a:gd name="connsiteY45" fmla="*/ 714818 h 925528"/>
              <a:gd name="connsiteX46" fmla="*/ 127221 w 405517"/>
              <a:gd name="connsiteY46" fmla="*/ 742648 h 925528"/>
              <a:gd name="connsiteX47" fmla="*/ 115294 w 405517"/>
              <a:gd name="connsiteY47" fmla="*/ 778428 h 925528"/>
              <a:gd name="connsiteX48" fmla="*/ 107343 w 405517"/>
              <a:gd name="connsiteY48" fmla="*/ 802282 h 925528"/>
              <a:gd name="connsiteX49" fmla="*/ 99392 w 405517"/>
              <a:gd name="connsiteY49" fmla="*/ 810234 h 925528"/>
              <a:gd name="connsiteX50" fmla="*/ 87465 w 405517"/>
              <a:gd name="connsiteY50" fmla="*/ 834088 h 925528"/>
              <a:gd name="connsiteX51" fmla="*/ 79513 w 405517"/>
              <a:gd name="connsiteY51" fmla="*/ 842039 h 925528"/>
              <a:gd name="connsiteX52" fmla="*/ 55659 w 405517"/>
              <a:gd name="connsiteY52" fmla="*/ 873844 h 925528"/>
              <a:gd name="connsiteX53" fmla="*/ 39757 w 405517"/>
              <a:gd name="connsiteY53" fmla="*/ 893722 h 925528"/>
              <a:gd name="connsiteX54" fmla="*/ 7952 w 405517"/>
              <a:gd name="connsiteY54" fmla="*/ 917576 h 925528"/>
              <a:gd name="connsiteX55" fmla="*/ 0 w 405517"/>
              <a:gd name="connsiteY55" fmla="*/ 925528 h 925528"/>
              <a:gd name="connsiteX0" fmla="*/ 291130 w 405517"/>
              <a:gd name="connsiteY0" fmla="*/ 79568 h 926035"/>
              <a:gd name="connsiteX1" fmla="*/ 345882 w 405517"/>
              <a:gd name="connsiteY1" fmla="*/ 63318 h 926035"/>
              <a:gd name="connsiteX2" fmla="*/ 357809 w 405517"/>
              <a:gd name="connsiteY2" fmla="*/ 59342 h 926035"/>
              <a:gd name="connsiteX3" fmla="*/ 368205 w 405517"/>
              <a:gd name="connsiteY3" fmla="*/ 28154 h 926035"/>
              <a:gd name="connsiteX4" fmla="*/ 318393 w 405517"/>
              <a:gd name="connsiteY4" fmla="*/ 26007 h 926035"/>
              <a:gd name="connsiteX5" fmla="*/ 350249 w 405517"/>
              <a:gd name="connsiteY5" fmla="*/ 513 h 926035"/>
              <a:gd name="connsiteX6" fmla="*/ 384725 w 405517"/>
              <a:gd name="connsiteY6" fmla="*/ 8893 h 926035"/>
              <a:gd name="connsiteX7" fmla="*/ 397565 w 405517"/>
              <a:gd name="connsiteY7" fmla="*/ 35489 h 926035"/>
              <a:gd name="connsiteX8" fmla="*/ 405517 w 405517"/>
              <a:gd name="connsiteY8" fmla="*/ 83196 h 926035"/>
              <a:gd name="connsiteX9" fmla="*/ 401541 w 405517"/>
              <a:gd name="connsiteY9" fmla="*/ 111026 h 926035"/>
              <a:gd name="connsiteX10" fmla="*/ 393590 w 405517"/>
              <a:gd name="connsiteY10" fmla="*/ 134880 h 926035"/>
              <a:gd name="connsiteX11" fmla="*/ 389614 w 405517"/>
              <a:gd name="connsiteY11" fmla="*/ 150782 h 926035"/>
              <a:gd name="connsiteX12" fmla="*/ 381663 w 405517"/>
              <a:gd name="connsiteY12" fmla="*/ 174636 h 926035"/>
              <a:gd name="connsiteX13" fmla="*/ 377687 w 405517"/>
              <a:gd name="connsiteY13" fmla="*/ 186563 h 926035"/>
              <a:gd name="connsiteX14" fmla="*/ 373712 w 405517"/>
              <a:gd name="connsiteY14" fmla="*/ 206442 h 926035"/>
              <a:gd name="connsiteX15" fmla="*/ 369736 w 405517"/>
              <a:gd name="connsiteY15" fmla="*/ 218369 h 926035"/>
              <a:gd name="connsiteX16" fmla="*/ 357809 w 405517"/>
              <a:gd name="connsiteY16" fmla="*/ 258125 h 926035"/>
              <a:gd name="connsiteX17" fmla="*/ 345882 w 405517"/>
              <a:gd name="connsiteY17" fmla="*/ 293906 h 926035"/>
              <a:gd name="connsiteX18" fmla="*/ 341906 w 405517"/>
              <a:gd name="connsiteY18" fmla="*/ 305833 h 926035"/>
              <a:gd name="connsiteX19" fmla="*/ 329979 w 405517"/>
              <a:gd name="connsiteY19" fmla="*/ 317760 h 926035"/>
              <a:gd name="connsiteX20" fmla="*/ 310101 w 405517"/>
              <a:gd name="connsiteY20" fmla="*/ 377395 h 926035"/>
              <a:gd name="connsiteX21" fmla="*/ 302150 w 405517"/>
              <a:gd name="connsiteY21" fmla="*/ 401249 h 926035"/>
              <a:gd name="connsiteX22" fmla="*/ 298174 w 405517"/>
              <a:gd name="connsiteY22" fmla="*/ 413175 h 926035"/>
              <a:gd name="connsiteX23" fmla="*/ 318052 w 405517"/>
              <a:gd name="connsiteY23" fmla="*/ 417151 h 926035"/>
              <a:gd name="connsiteX24" fmla="*/ 329979 w 405517"/>
              <a:gd name="connsiteY24" fmla="*/ 421127 h 926035"/>
              <a:gd name="connsiteX25" fmla="*/ 326004 w 405517"/>
              <a:gd name="connsiteY25" fmla="*/ 456908 h 926035"/>
              <a:gd name="connsiteX26" fmla="*/ 306125 w 405517"/>
              <a:gd name="connsiteY26" fmla="*/ 476786 h 926035"/>
              <a:gd name="connsiteX27" fmla="*/ 302150 w 405517"/>
              <a:gd name="connsiteY27" fmla="*/ 488713 h 926035"/>
              <a:gd name="connsiteX28" fmla="*/ 294199 w 405517"/>
              <a:gd name="connsiteY28" fmla="*/ 500640 h 926035"/>
              <a:gd name="connsiteX29" fmla="*/ 302150 w 405517"/>
              <a:gd name="connsiteY29" fmla="*/ 540396 h 926035"/>
              <a:gd name="connsiteX30" fmla="*/ 290223 w 405517"/>
              <a:gd name="connsiteY30" fmla="*/ 584129 h 926035"/>
              <a:gd name="connsiteX31" fmla="*/ 286247 w 405517"/>
              <a:gd name="connsiteY31" fmla="*/ 747130 h 926035"/>
              <a:gd name="connsiteX32" fmla="*/ 278296 w 405517"/>
              <a:gd name="connsiteY32" fmla="*/ 755082 h 926035"/>
              <a:gd name="connsiteX33" fmla="*/ 266369 w 405517"/>
              <a:gd name="connsiteY33" fmla="*/ 759057 h 926035"/>
              <a:gd name="connsiteX34" fmla="*/ 250466 w 405517"/>
              <a:gd name="connsiteY34" fmla="*/ 755082 h 926035"/>
              <a:gd name="connsiteX35" fmla="*/ 234564 w 405517"/>
              <a:gd name="connsiteY35" fmla="*/ 723276 h 926035"/>
              <a:gd name="connsiteX36" fmla="*/ 230588 w 405517"/>
              <a:gd name="connsiteY36" fmla="*/ 711349 h 926035"/>
              <a:gd name="connsiteX37" fmla="*/ 226612 w 405517"/>
              <a:gd name="connsiteY37" fmla="*/ 699422 h 926035"/>
              <a:gd name="connsiteX38" fmla="*/ 214685 w 405517"/>
              <a:gd name="connsiteY38" fmla="*/ 651715 h 926035"/>
              <a:gd name="connsiteX39" fmla="*/ 206734 w 405517"/>
              <a:gd name="connsiteY39" fmla="*/ 643763 h 926035"/>
              <a:gd name="connsiteX40" fmla="*/ 202759 w 405517"/>
              <a:gd name="connsiteY40" fmla="*/ 631836 h 926035"/>
              <a:gd name="connsiteX41" fmla="*/ 194807 w 405517"/>
              <a:gd name="connsiteY41" fmla="*/ 639788 h 926035"/>
              <a:gd name="connsiteX42" fmla="*/ 186856 w 405517"/>
              <a:gd name="connsiteY42" fmla="*/ 671593 h 926035"/>
              <a:gd name="connsiteX43" fmla="*/ 182880 w 405517"/>
              <a:gd name="connsiteY43" fmla="*/ 703398 h 926035"/>
              <a:gd name="connsiteX44" fmla="*/ 159026 w 405517"/>
              <a:gd name="connsiteY44" fmla="*/ 711349 h 926035"/>
              <a:gd name="connsiteX45" fmla="*/ 131197 w 405517"/>
              <a:gd name="connsiteY45" fmla="*/ 715325 h 926035"/>
              <a:gd name="connsiteX46" fmla="*/ 127221 w 405517"/>
              <a:gd name="connsiteY46" fmla="*/ 743155 h 926035"/>
              <a:gd name="connsiteX47" fmla="*/ 115294 w 405517"/>
              <a:gd name="connsiteY47" fmla="*/ 778935 h 926035"/>
              <a:gd name="connsiteX48" fmla="*/ 107343 w 405517"/>
              <a:gd name="connsiteY48" fmla="*/ 802789 h 926035"/>
              <a:gd name="connsiteX49" fmla="*/ 99392 w 405517"/>
              <a:gd name="connsiteY49" fmla="*/ 810741 h 926035"/>
              <a:gd name="connsiteX50" fmla="*/ 87465 w 405517"/>
              <a:gd name="connsiteY50" fmla="*/ 834595 h 926035"/>
              <a:gd name="connsiteX51" fmla="*/ 79513 w 405517"/>
              <a:gd name="connsiteY51" fmla="*/ 842546 h 926035"/>
              <a:gd name="connsiteX52" fmla="*/ 55659 w 405517"/>
              <a:gd name="connsiteY52" fmla="*/ 874351 h 926035"/>
              <a:gd name="connsiteX53" fmla="*/ 39757 w 405517"/>
              <a:gd name="connsiteY53" fmla="*/ 894229 h 926035"/>
              <a:gd name="connsiteX54" fmla="*/ 7952 w 405517"/>
              <a:gd name="connsiteY54" fmla="*/ 918083 h 926035"/>
              <a:gd name="connsiteX55" fmla="*/ 0 w 405517"/>
              <a:gd name="connsiteY55" fmla="*/ 926035 h 926035"/>
              <a:gd name="connsiteX0" fmla="*/ 291130 w 405517"/>
              <a:gd name="connsiteY0" fmla="*/ 80889 h 927356"/>
              <a:gd name="connsiteX1" fmla="*/ 345882 w 405517"/>
              <a:gd name="connsiteY1" fmla="*/ 64639 h 927356"/>
              <a:gd name="connsiteX2" fmla="*/ 357809 w 405517"/>
              <a:gd name="connsiteY2" fmla="*/ 60663 h 927356"/>
              <a:gd name="connsiteX3" fmla="*/ 368205 w 405517"/>
              <a:gd name="connsiteY3" fmla="*/ 29475 h 927356"/>
              <a:gd name="connsiteX4" fmla="*/ 318393 w 405517"/>
              <a:gd name="connsiteY4" fmla="*/ 27328 h 927356"/>
              <a:gd name="connsiteX5" fmla="*/ 350249 w 405517"/>
              <a:gd name="connsiteY5" fmla="*/ 1834 h 927356"/>
              <a:gd name="connsiteX6" fmla="*/ 387170 w 405517"/>
              <a:gd name="connsiteY6" fmla="*/ 2879 h 927356"/>
              <a:gd name="connsiteX7" fmla="*/ 397565 w 405517"/>
              <a:gd name="connsiteY7" fmla="*/ 36810 h 927356"/>
              <a:gd name="connsiteX8" fmla="*/ 405517 w 405517"/>
              <a:gd name="connsiteY8" fmla="*/ 84517 h 927356"/>
              <a:gd name="connsiteX9" fmla="*/ 401541 w 405517"/>
              <a:gd name="connsiteY9" fmla="*/ 112347 h 927356"/>
              <a:gd name="connsiteX10" fmla="*/ 393590 w 405517"/>
              <a:gd name="connsiteY10" fmla="*/ 136201 h 927356"/>
              <a:gd name="connsiteX11" fmla="*/ 389614 w 405517"/>
              <a:gd name="connsiteY11" fmla="*/ 152103 h 927356"/>
              <a:gd name="connsiteX12" fmla="*/ 381663 w 405517"/>
              <a:gd name="connsiteY12" fmla="*/ 175957 h 927356"/>
              <a:gd name="connsiteX13" fmla="*/ 377687 w 405517"/>
              <a:gd name="connsiteY13" fmla="*/ 187884 h 927356"/>
              <a:gd name="connsiteX14" fmla="*/ 373712 w 405517"/>
              <a:gd name="connsiteY14" fmla="*/ 207763 h 927356"/>
              <a:gd name="connsiteX15" fmla="*/ 369736 w 405517"/>
              <a:gd name="connsiteY15" fmla="*/ 219690 h 927356"/>
              <a:gd name="connsiteX16" fmla="*/ 357809 w 405517"/>
              <a:gd name="connsiteY16" fmla="*/ 259446 h 927356"/>
              <a:gd name="connsiteX17" fmla="*/ 345882 w 405517"/>
              <a:gd name="connsiteY17" fmla="*/ 295227 h 927356"/>
              <a:gd name="connsiteX18" fmla="*/ 341906 w 405517"/>
              <a:gd name="connsiteY18" fmla="*/ 307154 h 927356"/>
              <a:gd name="connsiteX19" fmla="*/ 329979 w 405517"/>
              <a:gd name="connsiteY19" fmla="*/ 319081 h 927356"/>
              <a:gd name="connsiteX20" fmla="*/ 310101 w 405517"/>
              <a:gd name="connsiteY20" fmla="*/ 378716 h 927356"/>
              <a:gd name="connsiteX21" fmla="*/ 302150 w 405517"/>
              <a:gd name="connsiteY21" fmla="*/ 402570 h 927356"/>
              <a:gd name="connsiteX22" fmla="*/ 298174 w 405517"/>
              <a:gd name="connsiteY22" fmla="*/ 414496 h 927356"/>
              <a:gd name="connsiteX23" fmla="*/ 318052 w 405517"/>
              <a:gd name="connsiteY23" fmla="*/ 418472 h 927356"/>
              <a:gd name="connsiteX24" fmla="*/ 329979 w 405517"/>
              <a:gd name="connsiteY24" fmla="*/ 422448 h 927356"/>
              <a:gd name="connsiteX25" fmla="*/ 326004 w 405517"/>
              <a:gd name="connsiteY25" fmla="*/ 458229 h 927356"/>
              <a:gd name="connsiteX26" fmla="*/ 306125 w 405517"/>
              <a:gd name="connsiteY26" fmla="*/ 478107 h 927356"/>
              <a:gd name="connsiteX27" fmla="*/ 302150 w 405517"/>
              <a:gd name="connsiteY27" fmla="*/ 490034 h 927356"/>
              <a:gd name="connsiteX28" fmla="*/ 294199 w 405517"/>
              <a:gd name="connsiteY28" fmla="*/ 501961 h 927356"/>
              <a:gd name="connsiteX29" fmla="*/ 302150 w 405517"/>
              <a:gd name="connsiteY29" fmla="*/ 541717 h 927356"/>
              <a:gd name="connsiteX30" fmla="*/ 290223 w 405517"/>
              <a:gd name="connsiteY30" fmla="*/ 585450 h 927356"/>
              <a:gd name="connsiteX31" fmla="*/ 286247 w 405517"/>
              <a:gd name="connsiteY31" fmla="*/ 748451 h 927356"/>
              <a:gd name="connsiteX32" fmla="*/ 278296 w 405517"/>
              <a:gd name="connsiteY32" fmla="*/ 756403 h 927356"/>
              <a:gd name="connsiteX33" fmla="*/ 266369 w 405517"/>
              <a:gd name="connsiteY33" fmla="*/ 760378 h 927356"/>
              <a:gd name="connsiteX34" fmla="*/ 250466 w 405517"/>
              <a:gd name="connsiteY34" fmla="*/ 756403 h 927356"/>
              <a:gd name="connsiteX35" fmla="*/ 234564 w 405517"/>
              <a:gd name="connsiteY35" fmla="*/ 724597 h 927356"/>
              <a:gd name="connsiteX36" fmla="*/ 230588 w 405517"/>
              <a:gd name="connsiteY36" fmla="*/ 712670 h 927356"/>
              <a:gd name="connsiteX37" fmla="*/ 226612 w 405517"/>
              <a:gd name="connsiteY37" fmla="*/ 700743 h 927356"/>
              <a:gd name="connsiteX38" fmla="*/ 214685 w 405517"/>
              <a:gd name="connsiteY38" fmla="*/ 653036 h 927356"/>
              <a:gd name="connsiteX39" fmla="*/ 206734 w 405517"/>
              <a:gd name="connsiteY39" fmla="*/ 645084 h 927356"/>
              <a:gd name="connsiteX40" fmla="*/ 202759 w 405517"/>
              <a:gd name="connsiteY40" fmla="*/ 633157 h 927356"/>
              <a:gd name="connsiteX41" fmla="*/ 194807 w 405517"/>
              <a:gd name="connsiteY41" fmla="*/ 641109 h 927356"/>
              <a:gd name="connsiteX42" fmla="*/ 186856 w 405517"/>
              <a:gd name="connsiteY42" fmla="*/ 672914 h 927356"/>
              <a:gd name="connsiteX43" fmla="*/ 182880 w 405517"/>
              <a:gd name="connsiteY43" fmla="*/ 704719 h 927356"/>
              <a:gd name="connsiteX44" fmla="*/ 159026 w 405517"/>
              <a:gd name="connsiteY44" fmla="*/ 712670 h 927356"/>
              <a:gd name="connsiteX45" fmla="*/ 131197 w 405517"/>
              <a:gd name="connsiteY45" fmla="*/ 716646 h 927356"/>
              <a:gd name="connsiteX46" fmla="*/ 127221 w 405517"/>
              <a:gd name="connsiteY46" fmla="*/ 744476 h 927356"/>
              <a:gd name="connsiteX47" fmla="*/ 115294 w 405517"/>
              <a:gd name="connsiteY47" fmla="*/ 780256 h 927356"/>
              <a:gd name="connsiteX48" fmla="*/ 107343 w 405517"/>
              <a:gd name="connsiteY48" fmla="*/ 804110 h 927356"/>
              <a:gd name="connsiteX49" fmla="*/ 99392 w 405517"/>
              <a:gd name="connsiteY49" fmla="*/ 812062 h 927356"/>
              <a:gd name="connsiteX50" fmla="*/ 87465 w 405517"/>
              <a:gd name="connsiteY50" fmla="*/ 835916 h 927356"/>
              <a:gd name="connsiteX51" fmla="*/ 79513 w 405517"/>
              <a:gd name="connsiteY51" fmla="*/ 843867 h 927356"/>
              <a:gd name="connsiteX52" fmla="*/ 55659 w 405517"/>
              <a:gd name="connsiteY52" fmla="*/ 875672 h 927356"/>
              <a:gd name="connsiteX53" fmla="*/ 39757 w 405517"/>
              <a:gd name="connsiteY53" fmla="*/ 895550 h 927356"/>
              <a:gd name="connsiteX54" fmla="*/ 7952 w 405517"/>
              <a:gd name="connsiteY54" fmla="*/ 919404 h 927356"/>
              <a:gd name="connsiteX55" fmla="*/ 0 w 405517"/>
              <a:gd name="connsiteY55" fmla="*/ 927356 h 927356"/>
              <a:gd name="connsiteX0" fmla="*/ 291130 w 415297"/>
              <a:gd name="connsiteY0" fmla="*/ 80889 h 927356"/>
              <a:gd name="connsiteX1" fmla="*/ 345882 w 415297"/>
              <a:gd name="connsiteY1" fmla="*/ 64639 h 927356"/>
              <a:gd name="connsiteX2" fmla="*/ 357809 w 415297"/>
              <a:gd name="connsiteY2" fmla="*/ 60663 h 927356"/>
              <a:gd name="connsiteX3" fmla="*/ 368205 w 415297"/>
              <a:gd name="connsiteY3" fmla="*/ 29475 h 927356"/>
              <a:gd name="connsiteX4" fmla="*/ 318393 w 415297"/>
              <a:gd name="connsiteY4" fmla="*/ 27328 h 927356"/>
              <a:gd name="connsiteX5" fmla="*/ 350249 w 415297"/>
              <a:gd name="connsiteY5" fmla="*/ 1834 h 927356"/>
              <a:gd name="connsiteX6" fmla="*/ 387170 w 415297"/>
              <a:gd name="connsiteY6" fmla="*/ 2879 h 927356"/>
              <a:gd name="connsiteX7" fmla="*/ 397565 w 415297"/>
              <a:gd name="connsiteY7" fmla="*/ 36810 h 927356"/>
              <a:gd name="connsiteX8" fmla="*/ 415297 w 415297"/>
              <a:gd name="connsiteY8" fmla="*/ 82072 h 927356"/>
              <a:gd name="connsiteX9" fmla="*/ 401541 w 415297"/>
              <a:gd name="connsiteY9" fmla="*/ 112347 h 927356"/>
              <a:gd name="connsiteX10" fmla="*/ 393590 w 415297"/>
              <a:gd name="connsiteY10" fmla="*/ 136201 h 927356"/>
              <a:gd name="connsiteX11" fmla="*/ 389614 w 415297"/>
              <a:gd name="connsiteY11" fmla="*/ 152103 h 927356"/>
              <a:gd name="connsiteX12" fmla="*/ 381663 w 415297"/>
              <a:gd name="connsiteY12" fmla="*/ 175957 h 927356"/>
              <a:gd name="connsiteX13" fmla="*/ 377687 w 415297"/>
              <a:gd name="connsiteY13" fmla="*/ 187884 h 927356"/>
              <a:gd name="connsiteX14" fmla="*/ 373712 w 415297"/>
              <a:gd name="connsiteY14" fmla="*/ 207763 h 927356"/>
              <a:gd name="connsiteX15" fmla="*/ 369736 w 415297"/>
              <a:gd name="connsiteY15" fmla="*/ 219690 h 927356"/>
              <a:gd name="connsiteX16" fmla="*/ 357809 w 415297"/>
              <a:gd name="connsiteY16" fmla="*/ 259446 h 927356"/>
              <a:gd name="connsiteX17" fmla="*/ 345882 w 415297"/>
              <a:gd name="connsiteY17" fmla="*/ 295227 h 927356"/>
              <a:gd name="connsiteX18" fmla="*/ 341906 w 415297"/>
              <a:gd name="connsiteY18" fmla="*/ 307154 h 927356"/>
              <a:gd name="connsiteX19" fmla="*/ 329979 w 415297"/>
              <a:gd name="connsiteY19" fmla="*/ 319081 h 927356"/>
              <a:gd name="connsiteX20" fmla="*/ 310101 w 415297"/>
              <a:gd name="connsiteY20" fmla="*/ 378716 h 927356"/>
              <a:gd name="connsiteX21" fmla="*/ 302150 w 415297"/>
              <a:gd name="connsiteY21" fmla="*/ 402570 h 927356"/>
              <a:gd name="connsiteX22" fmla="*/ 298174 w 415297"/>
              <a:gd name="connsiteY22" fmla="*/ 414496 h 927356"/>
              <a:gd name="connsiteX23" fmla="*/ 318052 w 415297"/>
              <a:gd name="connsiteY23" fmla="*/ 418472 h 927356"/>
              <a:gd name="connsiteX24" fmla="*/ 329979 w 415297"/>
              <a:gd name="connsiteY24" fmla="*/ 422448 h 927356"/>
              <a:gd name="connsiteX25" fmla="*/ 326004 w 415297"/>
              <a:gd name="connsiteY25" fmla="*/ 458229 h 927356"/>
              <a:gd name="connsiteX26" fmla="*/ 306125 w 415297"/>
              <a:gd name="connsiteY26" fmla="*/ 478107 h 927356"/>
              <a:gd name="connsiteX27" fmla="*/ 302150 w 415297"/>
              <a:gd name="connsiteY27" fmla="*/ 490034 h 927356"/>
              <a:gd name="connsiteX28" fmla="*/ 294199 w 415297"/>
              <a:gd name="connsiteY28" fmla="*/ 501961 h 927356"/>
              <a:gd name="connsiteX29" fmla="*/ 302150 w 415297"/>
              <a:gd name="connsiteY29" fmla="*/ 541717 h 927356"/>
              <a:gd name="connsiteX30" fmla="*/ 290223 w 415297"/>
              <a:gd name="connsiteY30" fmla="*/ 585450 h 927356"/>
              <a:gd name="connsiteX31" fmla="*/ 286247 w 415297"/>
              <a:gd name="connsiteY31" fmla="*/ 748451 h 927356"/>
              <a:gd name="connsiteX32" fmla="*/ 278296 w 415297"/>
              <a:gd name="connsiteY32" fmla="*/ 756403 h 927356"/>
              <a:gd name="connsiteX33" fmla="*/ 266369 w 415297"/>
              <a:gd name="connsiteY33" fmla="*/ 760378 h 927356"/>
              <a:gd name="connsiteX34" fmla="*/ 250466 w 415297"/>
              <a:gd name="connsiteY34" fmla="*/ 756403 h 927356"/>
              <a:gd name="connsiteX35" fmla="*/ 234564 w 415297"/>
              <a:gd name="connsiteY35" fmla="*/ 724597 h 927356"/>
              <a:gd name="connsiteX36" fmla="*/ 230588 w 415297"/>
              <a:gd name="connsiteY36" fmla="*/ 712670 h 927356"/>
              <a:gd name="connsiteX37" fmla="*/ 226612 w 415297"/>
              <a:gd name="connsiteY37" fmla="*/ 700743 h 927356"/>
              <a:gd name="connsiteX38" fmla="*/ 214685 w 415297"/>
              <a:gd name="connsiteY38" fmla="*/ 653036 h 927356"/>
              <a:gd name="connsiteX39" fmla="*/ 206734 w 415297"/>
              <a:gd name="connsiteY39" fmla="*/ 645084 h 927356"/>
              <a:gd name="connsiteX40" fmla="*/ 202759 w 415297"/>
              <a:gd name="connsiteY40" fmla="*/ 633157 h 927356"/>
              <a:gd name="connsiteX41" fmla="*/ 194807 w 415297"/>
              <a:gd name="connsiteY41" fmla="*/ 641109 h 927356"/>
              <a:gd name="connsiteX42" fmla="*/ 186856 w 415297"/>
              <a:gd name="connsiteY42" fmla="*/ 672914 h 927356"/>
              <a:gd name="connsiteX43" fmla="*/ 182880 w 415297"/>
              <a:gd name="connsiteY43" fmla="*/ 704719 h 927356"/>
              <a:gd name="connsiteX44" fmla="*/ 159026 w 415297"/>
              <a:gd name="connsiteY44" fmla="*/ 712670 h 927356"/>
              <a:gd name="connsiteX45" fmla="*/ 131197 w 415297"/>
              <a:gd name="connsiteY45" fmla="*/ 716646 h 927356"/>
              <a:gd name="connsiteX46" fmla="*/ 127221 w 415297"/>
              <a:gd name="connsiteY46" fmla="*/ 744476 h 927356"/>
              <a:gd name="connsiteX47" fmla="*/ 115294 w 415297"/>
              <a:gd name="connsiteY47" fmla="*/ 780256 h 927356"/>
              <a:gd name="connsiteX48" fmla="*/ 107343 w 415297"/>
              <a:gd name="connsiteY48" fmla="*/ 804110 h 927356"/>
              <a:gd name="connsiteX49" fmla="*/ 99392 w 415297"/>
              <a:gd name="connsiteY49" fmla="*/ 812062 h 927356"/>
              <a:gd name="connsiteX50" fmla="*/ 87465 w 415297"/>
              <a:gd name="connsiteY50" fmla="*/ 835916 h 927356"/>
              <a:gd name="connsiteX51" fmla="*/ 79513 w 415297"/>
              <a:gd name="connsiteY51" fmla="*/ 843867 h 927356"/>
              <a:gd name="connsiteX52" fmla="*/ 55659 w 415297"/>
              <a:gd name="connsiteY52" fmla="*/ 875672 h 927356"/>
              <a:gd name="connsiteX53" fmla="*/ 39757 w 415297"/>
              <a:gd name="connsiteY53" fmla="*/ 895550 h 927356"/>
              <a:gd name="connsiteX54" fmla="*/ 7952 w 415297"/>
              <a:gd name="connsiteY54" fmla="*/ 919404 h 927356"/>
              <a:gd name="connsiteX55" fmla="*/ 0 w 415297"/>
              <a:gd name="connsiteY55" fmla="*/ 927356 h 927356"/>
              <a:gd name="connsiteX0" fmla="*/ 291130 w 415297"/>
              <a:gd name="connsiteY0" fmla="*/ 80889 h 927356"/>
              <a:gd name="connsiteX1" fmla="*/ 345882 w 415297"/>
              <a:gd name="connsiteY1" fmla="*/ 64639 h 927356"/>
              <a:gd name="connsiteX2" fmla="*/ 357809 w 415297"/>
              <a:gd name="connsiteY2" fmla="*/ 60663 h 927356"/>
              <a:gd name="connsiteX3" fmla="*/ 368205 w 415297"/>
              <a:gd name="connsiteY3" fmla="*/ 29475 h 927356"/>
              <a:gd name="connsiteX4" fmla="*/ 318393 w 415297"/>
              <a:gd name="connsiteY4" fmla="*/ 27328 h 927356"/>
              <a:gd name="connsiteX5" fmla="*/ 350249 w 415297"/>
              <a:gd name="connsiteY5" fmla="*/ 1834 h 927356"/>
              <a:gd name="connsiteX6" fmla="*/ 387170 w 415297"/>
              <a:gd name="connsiteY6" fmla="*/ 2879 h 927356"/>
              <a:gd name="connsiteX7" fmla="*/ 397565 w 415297"/>
              <a:gd name="connsiteY7" fmla="*/ 36810 h 927356"/>
              <a:gd name="connsiteX8" fmla="*/ 415297 w 415297"/>
              <a:gd name="connsiteY8" fmla="*/ 82072 h 927356"/>
              <a:gd name="connsiteX9" fmla="*/ 408876 w 415297"/>
              <a:gd name="connsiteY9" fmla="*/ 109902 h 927356"/>
              <a:gd name="connsiteX10" fmla="*/ 393590 w 415297"/>
              <a:gd name="connsiteY10" fmla="*/ 136201 h 927356"/>
              <a:gd name="connsiteX11" fmla="*/ 389614 w 415297"/>
              <a:gd name="connsiteY11" fmla="*/ 152103 h 927356"/>
              <a:gd name="connsiteX12" fmla="*/ 381663 w 415297"/>
              <a:gd name="connsiteY12" fmla="*/ 175957 h 927356"/>
              <a:gd name="connsiteX13" fmla="*/ 377687 w 415297"/>
              <a:gd name="connsiteY13" fmla="*/ 187884 h 927356"/>
              <a:gd name="connsiteX14" fmla="*/ 373712 w 415297"/>
              <a:gd name="connsiteY14" fmla="*/ 207763 h 927356"/>
              <a:gd name="connsiteX15" fmla="*/ 369736 w 415297"/>
              <a:gd name="connsiteY15" fmla="*/ 219690 h 927356"/>
              <a:gd name="connsiteX16" fmla="*/ 357809 w 415297"/>
              <a:gd name="connsiteY16" fmla="*/ 259446 h 927356"/>
              <a:gd name="connsiteX17" fmla="*/ 345882 w 415297"/>
              <a:gd name="connsiteY17" fmla="*/ 295227 h 927356"/>
              <a:gd name="connsiteX18" fmla="*/ 341906 w 415297"/>
              <a:gd name="connsiteY18" fmla="*/ 307154 h 927356"/>
              <a:gd name="connsiteX19" fmla="*/ 329979 w 415297"/>
              <a:gd name="connsiteY19" fmla="*/ 319081 h 927356"/>
              <a:gd name="connsiteX20" fmla="*/ 310101 w 415297"/>
              <a:gd name="connsiteY20" fmla="*/ 378716 h 927356"/>
              <a:gd name="connsiteX21" fmla="*/ 302150 w 415297"/>
              <a:gd name="connsiteY21" fmla="*/ 402570 h 927356"/>
              <a:gd name="connsiteX22" fmla="*/ 298174 w 415297"/>
              <a:gd name="connsiteY22" fmla="*/ 414496 h 927356"/>
              <a:gd name="connsiteX23" fmla="*/ 318052 w 415297"/>
              <a:gd name="connsiteY23" fmla="*/ 418472 h 927356"/>
              <a:gd name="connsiteX24" fmla="*/ 329979 w 415297"/>
              <a:gd name="connsiteY24" fmla="*/ 422448 h 927356"/>
              <a:gd name="connsiteX25" fmla="*/ 326004 w 415297"/>
              <a:gd name="connsiteY25" fmla="*/ 458229 h 927356"/>
              <a:gd name="connsiteX26" fmla="*/ 306125 w 415297"/>
              <a:gd name="connsiteY26" fmla="*/ 478107 h 927356"/>
              <a:gd name="connsiteX27" fmla="*/ 302150 w 415297"/>
              <a:gd name="connsiteY27" fmla="*/ 490034 h 927356"/>
              <a:gd name="connsiteX28" fmla="*/ 294199 w 415297"/>
              <a:gd name="connsiteY28" fmla="*/ 501961 h 927356"/>
              <a:gd name="connsiteX29" fmla="*/ 302150 w 415297"/>
              <a:gd name="connsiteY29" fmla="*/ 541717 h 927356"/>
              <a:gd name="connsiteX30" fmla="*/ 290223 w 415297"/>
              <a:gd name="connsiteY30" fmla="*/ 585450 h 927356"/>
              <a:gd name="connsiteX31" fmla="*/ 286247 w 415297"/>
              <a:gd name="connsiteY31" fmla="*/ 748451 h 927356"/>
              <a:gd name="connsiteX32" fmla="*/ 278296 w 415297"/>
              <a:gd name="connsiteY32" fmla="*/ 756403 h 927356"/>
              <a:gd name="connsiteX33" fmla="*/ 266369 w 415297"/>
              <a:gd name="connsiteY33" fmla="*/ 760378 h 927356"/>
              <a:gd name="connsiteX34" fmla="*/ 250466 w 415297"/>
              <a:gd name="connsiteY34" fmla="*/ 756403 h 927356"/>
              <a:gd name="connsiteX35" fmla="*/ 234564 w 415297"/>
              <a:gd name="connsiteY35" fmla="*/ 724597 h 927356"/>
              <a:gd name="connsiteX36" fmla="*/ 230588 w 415297"/>
              <a:gd name="connsiteY36" fmla="*/ 712670 h 927356"/>
              <a:gd name="connsiteX37" fmla="*/ 226612 w 415297"/>
              <a:gd name="connsiteY37" fmla="*/ 700743 h 927356"/>
              <a:gd name="connsiteX38" fmla="*/ 214685 w 415297"/>
              <a:gd name="connsiteY38" fmla="*/ 653036 h 927356"/>
              <a:gd name="connsiteX39" fmla="*/ 206734 w 415297"/>
              <a:gd name="connsiteY39" fmla="*/ 645084 h 927356"/>
              <a:gd name="connsiteX40" fmla="*/ 202759 w 415297"/>
              <a:gd name="connsiteY40" fmla="*/ 633157 h 927356"/>
              <a:gd name="connsiteX41" fmla="*/ 194807 w 415297"/>
              <a:gd name="connsiteY41" fmla="*/ 641109 h 927356"/>
              <a:gd name="connsiteX42" fmla="*/ 186856 w 415297"/>
              <a:gd name="connsiteY42" fmla="*/ 672914 h 927356"/>
              <a:gd name="connsiteX43" fmla="*/ 182880 w 415297"/>
              <a:gd name="connsiteY43" fmla="*/ 704719 h 927356"/>
              <a:gd name="connsiteX44" fmla="*/ 159026 w 415297"/>
              <a:gd name="connsiteY44" fmla="*/ 712670 h 927356"/>
              <a:gd name="connsiteX45" fmla="*/ 131197 w 415297"/>
              <a:gd name="connsiteY45" fmla="*/ 716646 h 927356"/>
              <a:gd name="connsiteX46" fmla="*/ 127221 w 415297"/>
              <a:gd name="connsiteY46" fmla="*/ 744476 h 927356"/>
              <a:gd name="connsiteX47" fmla="*/ 115294 w 415297"/>
              <a:gd name="connsiteY47" fmla="*/ 780256 h 927356"/>
              <a:gd name="connsiteX48" fmla="*/ 107343 w 415297"/>
              <a:gd name="connsiteY48" fmla="*/ 804110 h 927356"/>
              <a:gd name="connsiteX49" fmla="*/ 99392 w 415297"/>
              <a:gd name="connsiteY49" fmla="*/ 812062 h 927356"/>
              <a:gd name="connsiteX50" fmla="*/ 87465 w 415297"/>
              <a:gd name="connsiteY50" fmla="*/ 835916 h 927356"/>
              <a:gd name="connsiteX51" fmla="*/ 79513 w 415297"/>
              <a:gd name="connsiteY51" fmla="*/ 843867 h 927356"/>
              <a:gd name="connsiteX52" fmla="*/ 55659 w 415297"/>
              <a:gd name="connsiteY52" fmla="*/ 875672 h 927356"/>
              <a:gd name="connsiteX53" fmla="*/ 39757 w 415297"/>
              <a:gd name="connsiteY53" fmla="*/ 895550 h 927356"/>
              <a:gd name="connsiteX54" fmla="*/ 7952 w 415297"/>
              <a:gd name="connsiteY54" fmla="*/ 919404 h 927356"/>
              <a:gd name="connsiteX55" fmla="*/ 0 w 415297"/>
              <a:gd name="connsiteY55" fmla="*/ 927356 h 927356"/>
              <a:gd name="connsiteX0" fmla="*/ 291130 w 427521"/>
              <a:gd name="connsiteY0" fmla="*/ 80889 h 927356"/>
              <a:gd name="connsiteX1" fmla="*/ 345882 w 427521"/>
              <a:gd name="connsiteY1" fmla="*/ 64639 h 927356"/>
              <a:gd name="connsiteX2" fmla="*/ 357809 w 427521"/>
              <a:gd name="connsiteY2" fmla="*/ 60663 h 927356"/>
              <a:gd name="connsiteX3" fmla="*/ 368205 w 427521"/>
              <a:gd name="connsiteY3" fmla="*/ 29475 h 927356"/>
              <a:gd name="connsiteX4" fmla="*/ 318393 w 427521"/>
              <a:gd name="connsiteY4" fmla="*/ 27328 h 927356"/>
              <a:gd name="connsiteX5" fmla="*/ 350249 w 427521"/>
              <a:gd name="connsiteY5" fmla="*/ 1834 h 927356"/>
              <a:gd name="connsiteX6" fmla="*/ 387170 w 427521"/>
              <a:gd name="connsiteY6" fmla="*/ 2879 h 927356"/>
              <a:gd name="connsiteX7" fmla="*/ 397565 w 427521"/>
              <a:gd name="connsiteY7" fmla="*/ 36810 h 927356"/>
              <a:gd name="connsiteX8" fmla="*/ 427521 w 427521"/>
              <a:gd name="connsiteY8" fmla="*/ 82072 h 927356"/>
              <a:gd name="connsiteX9" fmla="*/ 408876 w 427521"/>
              <a:gd name="connsiteY9" fmla="*/ 109902 h 927356"/>
              <a:gd name="connsiteX10" fmla="*/ 393590 w 427521"/>
              <a:gd name="connsiteY10" fmla="*/ 136201 h 927356"/>
              <a:gd name="connsiteX11" fmla="*/ 389614 w 427521"/>
              <a:gd name="connsiteY11" fmla="*/ 152103 h 927356"/>
              <a:gd name="connsiteX12" fmla="*/ 381663 w 427521"/>
              <a:gd name="connsiteY12" fmla="*/ 175957 h 927356"/>
              <a:gd name="connsiteX13" fmla="*/ 377687 w 427521"/>
              <a:gd name="connsiteY13" fmla="*/ 187884 h 927356"/>
              <a:gd name="connsiteX14" fmla="*/ 373712 w 427521"/>
              <a:gd name="connsiteY14" fmla="*/ 207763 h 927356"/>
              <a:gd name="connsiteX15" fmla="*/ 369736 w 427521"/>
              <a:gd name="connsiteY15" fmla="*/ 219690 h 927356"/>
              <a:gd name="connsiteX16" fmla="*/ 357809 w 427521"/>
              <a:gd name="connsiteY16" fmla="*/ 259446 h 927356"/>
              <a:gd name="connsiteX17" fmla="*/ 345882 w 427521"/>
              <a:gd name="connsiteY17" fmla="*/ 295227 h 927356"/>
              <a:gd name="connsiteX18" fmla="*/ 341906 w 427521"/>
              <a:gd name="connsiteY18" fmla="*/ 307154 h 927356"/>
              <a:gd name="connsiteX19" fmla="*/ 329979 w 427521"/>
              <a:gd name="connsiteY19" fmla="*/ 319081 h 927356"/>
              <a:gd name="connsiteX20" fmla="*/ 310101 w 427521"/>
              <a:gd name="connsiteY20" fmla="*/ 378716 h 927356"/>
              <a:gd name="connsiteX21" fmla="*/ 302150 w 427521"/>
              <a:gd name="connsiteY21" fmla="*/ 402570 h 927356"/>
              <a:gd name="connsiteX22" fmla="*/ 298174 w 427521"/>
              <a:gd name="connsiteY22" fmla="*/ 414496 h 927356"/>
              <a:gd name="connsiteX23" fmla="*/ 318052 w 427521"/>
              <a:gd name="connsiteY23" fmla="*/ 418472 h 927356"/>
              <a:gd name="connsiteX24" fmla="*/ 329979 w 427521"/>
              <a:gd name="connsiteY24" fmla="*/ 422448 h 927356"/>
              <a:gd name="connsiteX25" fmla="*/ 326004 w 427521"/>
              <a:gd name="connsiteY25" fmla="*/ 458229 h 927356"/>
              <a:gd name="connsiteX26" fmla="*/ 306125 w 427521"/>
              <a:gd name="connsiteY26" fmla="*/ 478107 h 927356"/>
              <a:gd name="connsiteX27" fmla="*/ 302150 w 427521"/>
              <a:gd name="connsiteY27" fmla="*/ 490034 h 927356"/>
              <a:gd name="connsiteX28" fmla="*/ 294199 w 427521"/>
              <a:gd name="connsiteY28" fmla="*/ 501961 h 927356"/>
              <a:gd name="connsiteX29" fmla="*/ 302150 w 427521"/>
              <a:gd name="connsiteY29" fmla="*/ 541717 h 927356"/>
              <a:gd name="connsiteX30" fmla="*/ 290223 w 427521"/>
              <a:gd name="connsiteY30" fmla="*/ 585450 h 927356"/>
              <a:gd name="connsiteX31" fmla="*/ 286247 w 427521"/>
              <a:gd name="connsiteY31" fmla="*/ 748451 h 927356"/>
              <a:gd name="connsiteX32" fmla="*/ 278296 w 427521"/>
              <a:gd name="connsiteY32" fmla="*/ 756403 h 927356"/>
              <a:gd name="connsiteX33" fmla="*/ 266369 w 427521"/>
              <a:gd name="connsiteY33" fmla="*/ 760378 h 927356"/>
              <a:gd name="connsiteX34" fmla="*/ 250466 w 427521"/>
              <a:gd name="connsiteY34" fmla="*/ 756403 h 927356"/>
              <a:gd name="connsiteX35" fmla="*/ 234564 w 427521"/>
              <a:gd name="connsiteY35" fmla="*/ 724597 h 927356"/>
              <a:gd name="connsiteX36" fmla="*/ 230588 w 427521"/>
              <a:gd name="connsiteY36" fmla="*/ 712670 h 927356"/>
              <a:gd name="connsiteX37" fmla="*/ 226612 w 427521"/>
              <a:gd name="connsiteY37" fmla="*/ 700743 h 927356"/>
              <a:gd name="connsiteX38" fmla="*/ 214685 w 427521"/>
              <a:gd name="connsiteY38" fmla="*/ 653036 h 927356"/>
              <a:gd name="connsiteX39" fmla="*/ 206734 w 427521"/>
              <a:gd name="connsiteY39" fmla="*/ 645084 h 927356"/>
              <a:gd name="connsiteX40" fmla="*/ 202759 w 427521"/>
              <a:gd name="connsiteY40" fmla="*/ 633157 h 927356"/>
              <a:gd name="connsiteX41" fmla="*/ 194807 w 427521"/>
              <a:gd name="connsiteY41" fmla="*/ 641109 h 927356"/>
              <a:gd name="connsiteX42" fmla="*/ 186856 w 427521"/>
              <a:gd name="connsiteY42" fmla="*/ 672914 h 927356"/>
              <a:gd name="connsiteX43" fmla="*/ 182880 w 427521"/>
              <a:gd name="connsiteY43" fmla="*/ 704719 h 927356"/>
              <a:gd name="connsiteX44" fmla="*/ 159026 w 427521"/>
              <a:gd name="connsiteY44" fmla="*/ 712670 h 927356"/>
              <a:gd name="connsiteX45" fmla="*/ 131197 w 427521"/>
              <a:gd name="connsiteY45" fmla="*/ 716646 h 927356"/>
              <a:gd name="connsiteX46" fmla="*/ 127221 w 427521"/>
              <a:gd name="connsiteY46" fmla="*/ 744476 h 927356"/>
              <a:gd name="connsiteX47" fmla="*/ 115294 w 427521"/>
              <a:gd name="connsiteY47" fmla="*/ 780256 h 927356"/>
              <a:gd name="connsiteX48" fmla="*/ 107343 w 427521"/>
              <a:gd name="connsiteY48" fmla="*/ 804110 h 927356"/>
              <a:gd name="connsiteX49" fmla="*/ 99392 w 427521"/>
              <a:gd name="connsiteY49" fmla="*/ 812062 h 927356"/>
              <a:gd name="connsiteX50" fmla="*/ 87465 w 427521"/>
              <a:gd name="connsiteY50" fmla="*/ 835916 h 927356"/>
              <a:gd name="connsiteX51" fmla="*/ 79513 w 427521"/>
              <a:gd name="connsiteY51" fmla="*/ 843867 h 927356"/>
              <a:gd name="connsiteX52" fmla="*/ 55659 w 427521"/>
              <a:gd name="connsiteY52" fmla="*/ 875672 h 927356"/>
              <a:gd name="connsiteX53" fmla="*/ 39757 w 427521"/>
              <a:gd name="connsiteY53" fmla="*/ 895550 h 927356"/>
              <a:gd name="connsiteX54" fmla="*/ 7952 w 427521"/>
              <a:gd name="connsiteY54" fmla="*/ 919404 h 927356"/>
              <a:gd name="connsiteX55" fmla="*/ 0 w 427521"/>
              <a:gd name="connsiteY55" fmla="*/ 927356 h 927356"/>
              <a:gd name="connsiteX0" fmla="*/ 291130 w 430500"/>
              <a:gd name="connsiteY0" fmla="*/ 80889 h 927356"/>
              <a:gd name="connsiteX1" fmla="*/ 345882 w 430500"/>
              <a:gd name="connsiteY1" fmla="*/ 64639 h 927356"/>
              <a:gd name="connsiteX2" fmla="*/ 357809 w 430500"/>
              <a:gd name="connsiteY2" fmla="*/ 60663 h 927356"/>
              <a:gd name="connsiteX3" fmla="*/ 368205 w 430500"/>
              <a:gd name="connsiteY3" fmla="*/ 29475 h 927356"/>
              <a:gd name="connsiteX4" fmla="*/ 318393 w 430500"/>
              <a:gd name="connsiteY4" fmla="*/ 27328 h 927356"/>
              <a:gd name="connsiteX5" fmla="*/ 350249 w 430500"/>
              <a:gd name="connsiteY5" fmla="*/ 1834 h 927356"/>
              <a:gd name="connsiteX6" fmla="*/ 387170 w 430500"/>
              <a:gd name="connsiteY6" fmla="*/ 2879 h 927356"/>
              <a:gd name="connsiteX7" fmla="*/ 397565 w 430500"/>
              <a:gd name="connsiteY7" fmla="*/ 36810 h 927356"/>
              <a:gd name="connsiteX8" fmla="*/ 427521 w 430500"/>
              <a:gd name="connsiteY8" fmla="*/ 82072 h 927356"/>
              <a:gd name="connsiteX9" fmla="*/ 428435 w 430500"/>
              <a:gd name="connsiteY9" fmla="*/ 114792 h 927356"/>
              <a:gd name="connsiteX10" fmla="*/ 393590 w 430500"/>
              <a:gd name="connsiteY10" fmla="*/ 136201 h 927356"/>
              <a:gd name="connsiteX11" fmla="*/ 389614 w 430500"/>
              <a:gd name="connsiteY11" fmla="*/ 152103 h 927356"/>
              <a:gd name="connsiteX12" fmla="*/ 381663 w 430500"/>
              <a:gd name="connsiteY12" fmla="*/ 175957 h 927356"/>
              <a:gd name="connsiteX13" fmla="*/ 377687 w 430500"/>
              <a:gd name="connsiteY13" fmla="*/ 187884 h 927356"/>
              <a:gd name="connsiteX14" fmla="*/ 373712 w 430500"/>
              <a:gd name="connsiteY14" fmla="*/ 207763 h 927356"/>
              <a:gd name="connsiteX15" fmla="*/ 369736 w 430500"/>
              <a:gd name="connsiteY15" fmla="*/ 219690 h 927356"/>
              <a:gd name="connsiteX16" fmla="*/ 357809 w 430500"/>
              <a:gd name="connsiteY16" fmla="*/ 259446 h 927356"/>
              <a:gd name="connsiteX17" fmla="*/ 345882 w 430500"/>
              <a:gd name="connsiteY17" fmla="*/ 295227 h 927356"/>
              <a:gd name="connsiteX18" fmla="*/ 341906 w 430500"/>
              <a:gd name="connsiteY18" fmla="*/ 307154 h 927356"/>
              <a:gd name="connsiteX19" fmla="*/ 329979 w 430500"/>
              <a:gd name="connsiteY19" fmla="*/ 319081 h 927356"/>
              <a:gd name="connsiteX20" fmla="*/ 310101 w 430500"/>
              <a:gd name="connsiteY20" fmla="*/ 378716 h 927356"/>
              <a:gd name="connsiteX21" fmla="*/ 302150 w 430500"/>
              <a:gd name="connsiteY21" fmla="*/ 402570 h 927356"/>
              <a:gd name="connsiteX22" fmla="*/ 298174 w 430500"/>
              <a:gd name="connsiteY22" fmla="*/ 414496 h 927356"/>
              <a:gd name="connsiteX23" fmla="*/ 318052 w 430500"/>
              <a:gd name="connsiteY23" fmla="*/ 418472 h 927356"/>
              <a:gd name="connsiteX24" fmla="*/ 329979 w 430500"/>
              <a:gd name="connsiteY24" fmla="*/ 422448 h 927356"/>
              <a:gd name="connsiteX25" fmla="*/ 326004 w 430500"/>
              <a:gd name="connsiteY25" fmla="*/ 458229 h 927356"/>
              <a:gd name="connsiteX26" fmla="*/ 306125 w 430500"/>
              <a:gd name="connsiteY26" fmla="*/ 478107 h 927356"/>
              <a:gd name="connsiteX27" fmla="*/ 302150 w 430500"/>
              <a:gd name="connsiteY27" fmla="*/ 490034 h 927356"/>
              <a:gd name="connsiteX28" fmla="*/ 294199 w 430500"/>
              <a:gd name="connsiteY28" fmla="*/ 501961 h 927356"/>
              <a:gd name="connsiteX29" fmla="*/ 302150 w 430500"/>
              <a:gd name="connsiteY29" fmla="*/ 541717 h 927356"/>
              <a:gd name="connsiteX30" fmla="*/ 290223 w 430500"/>
              <a:gd name="connsiteY30" fmla="*/ 585450 h 927356"/>
              <a:gd name="connsiteX31" fmla="*/ 286247 w 430500"/>
              <a:gd name="connsiteY31" fmla="*/ 748451 h 927356"/>
              <a:gd name="connsiteX32" fmla="*/ 278296 w 430500"/>
              <a:gd name="connsiteY32" fmla="*/ 756403 h 927356"/>
              <a:gd name="connsiteX33" fmla="*/ 266369 w 430500"/>
              <a:gd name="connsiteY33" fmla="*/ 760378 h 927356"/>
              <a:gd name="connsiteX34" fmla="*/ 250466 w 430500"/>
              <a:gd name="connsiteY34" fmla="*/ 756403 h 927356"/>
              <a:gd name="connsiteX35" fmla="*/ 234564 w 430500"/>
              <a:gd name="connsiteY35" fmla="*/ 724597 h 927356"/>
              <a:gd name="connsiteX36" fmla="*/ 230588 w 430500"/>
              <a:gd name="connsiteY36" fmla="*/ 712670 h 927356"/>
              <a:gd name="connsiteX37" fmla="*/ 226612 w 430500"/>
              <a:gd name="connsiteY37" fmla="*/ 700743 h 927356"/>
              <a:gd name="connsiteX38" fmla="*/ 214685 w 430500"/>
              <a:gd name="connsiteY38" fmla="*/ 653036 h 927356"/>
              <a:gd name="connsiteX39" fmla="*/ 206734 w 430500"/>
              <a:gd name="connsiteY39" fmla="*/ 645084 h 927356"/>
              <a:gd name="connsiteX40" fmla="*/ 202759 w 430500"/>
              <a:gd name="connsiteY40" fmla="*/ 633157 h 927356"/>
              <a:gd name="connsiteX41" fmla="*/ 194807 w 430500"/>
              <a:gd name="connsiteY41" fmla="*/ 641109 h 927356"/>
              <a:gd name="connsiteX42" fmla="*/ 186856 w 430500"/>
              <a:gd name="connsiteY42" fmla="*/ 672914 h 927356"/>
              <a:gd name="connsiteX43" fmla="*/ 182880 w 430500"/>
              <a:gd name="connsiteY43" fmla="*/ 704719 h 927356"/>
              <a:gd name="connsiteX44" fmla="*/ 159026 w 430500"/>
              <a:gd name="connsiteY44" fmla="*/ 712670 h 927356"/>
              <a:gd name="connsiteX45" fmla="*/ 131197 w 430500"/>
              <a:gd name="connsiteY45" fmla="*/ 716646 h 927356"/>
              <a:gd name="connsiteX46" fmla="*/ 127221 w 430500"/>
              <a:gd name="connsiteY46" fmla="*/ 744476 h 927356"/>
              <a:gd name="connsiteX47" fmla="*/ 115294 w 430500"/>
              <a:gd name="connsiteY47" fmla="*/ 780256 h 927356"/>
              <a:gd name="connsiteX48" fmla="*/ 107343 w 430500"/>
              <a:gd name="connsiteY48" fmla="*/ 804110 h 927356"/>
              <a:gd name="connsiteX49" fmla="*/ 99392 w 430500"/>
              <a:gd name="connsiteY49" fmla="*/ 812062 h 927356"/>
              <a:gd name="connsiteX50" fmla="*/ 87465 w 430500"/>
              <a:gd name="connsiteY50" fmla="*/ 835916 h 927356"/>
              <a:gd name="connsiteX51" fmla="*/ 79513 w 430500"/>
              <a:gd name="connsiteY51" fmla="*/ 843867 h 927356"/>
              <a:gd name="connsiteX52" fmla="*/ 55659 w 430500"/>
              <a:gd name="connsiteY52" fmla="*/ 875672 h 927356"/>
              <a:gd name="connsiteX53" fmla="*/ 39757 w 430500"/>
              <a:gd name="connsiteY53" fmla="*/ 895550 h 927356"/>
              <a:gd name="connsiteX54" fmla="*/ 7952 w 430500"/>
              <a:gd name="connsiteY54" fmla="*/ 919404 h 927356"/>
              <a:gd name="connsiteX55" fmla="*/ 0 w 430500"/>
              <a:gd name="connsiteY55" fmla="*/ 927356 h 927356"/>
              <a:gd name="connsiteX0" fmla="*/ 291130 w 429803"/>
              <a:gd name="connsiteY0" fmla="*/ 80889 h 927356"/>
              <a:gd name="connsiteX1" fmla="*/ 345882 w 429803"/>
              <a:gd name="connsiteY1" fmla="*/ 64639 h 927356"/>
              <a:gd name="connsiteX2" fmla="*/ 357809 w 429803"/>
              <a:gd name="connsiteY2" fmla="*/ 60663 h 927356"/>
              <a:gd name="connsiteX3" fmla="*/ 368205 w 429803"/>
              <a:gd name="connsiteY3" fmla="*/ 29475 h 927356"/>
              <a:gd name="connsiteX4" fmla="*/ 318393 w 429803"/>
              <a:gd name="connsiteY4" fmla="*/ 27328 h 927356"/>
              <a:gd name="connsiteX5" fmla="*/ 350249 w 429803"/>
              <a:gd name="connsiteY5" fmla="*/ 1834 h 927356"/>
              <a:gd name="connsiteX6" fmla="*/ 387170 w 429803"/>
              <a:gd name="connsiteY6" fmla="*/ 2879 h 927356"/>
              <a:gd name="connsiteX7" fmla="*/ 397565 w 429803"/>
              <a:gd name="connsiteY7" fmla="*/ 36810 h 927356"/>
              <a:gd name="connsiteX8" fmla="*/ 427521 w 429803"/>
              <a:gd name="connsiteY8" fmla="*/ 82072 h 927356"/>
              <a:gd name="connsiteX9" fmla="*/ 428435 w 429803"/>
              <a:gd name="connsiteY9" fmla="*/ 114792 h 927356"/>
              <a:gd name="connsiteX10" fmla="*/ 403370 w 429803"/>
              <a:gd name="connsiteY10" fmla="*/ 143536 h 927356"/>
              <a:gd name="connsiteX11" fmla="*/ 389614 w 429803"/>
              <a:gd name="connsiteY11" fmla="*/ 152103 h 927356"/>
              <a:gd name="connsiteX12" fmla="*/ 381663 w 429803"/>
              <a:gd name="connsiteY12" fmla="*/ 175957 h 927356"/>
              <a:gd name="connsiteX13" fmla="*/ 377687 w 429803"/>
              <a:gd name="connsiteY13" fmla="*/ 187884 h 927356"/>
              <a:gd name="connsiteX14" fmla="*/ 373712 w 429803"/>
              <a:gd name="connsiteY14" fmla="*/ 207763 h 927356"/>
              <a:gd name="connsiteX15" fmla="*/ 369736 w 429803"/>
              <a:gd name="connsiteY15" fmla="*/ 219690 h 927356"/>
              <a:gd name="connsiteX16" fmla="*/ 357809 w 429803"/>
              <a:gd name="connsiteY16" fmla="*/ 259446 h 927356"/>
              <a:gd name="connsiteX17" fmla="*/ 345882 w 429803"/>
              <a:gd name="connsiteY17" fmla="*/ 295227 h 927356"/>
              <a:gd name="connsiteX18" fmla="*/ 341906 w 429803"/>
              <a:gd name="connsiteY18" fmla="*/ 307154 h 927356"/>
              <a:gd name="connsiteX19" fmla="*/ 329979 w 429803"/>
              <a:gd name="connsiteY19" fmla="*/ 319081 h 927356"/>
              <a:gd name="connsiteX20" fmla="*/ 310101 w 429803"/>
              <a:gd name="connsiteY20" fmla="*/ 378716 h 927356"/>
              <a:gd name="connsiteX21" fmla="*/ 302150 w 429803"/>
              <a:gd name="connsiteY21" fmla="*/ 402570 h 927356"/>
              <a:gd name="connsiteX22" fmla="*/ 298174 w 429803"/>
              <a:gd name="connsiteY22" fmla="*/ 414496 h 927356"/>
              <a:gd name="connsiteX23" fmla="*/ 318052 w 429803"/>
              <a:gd name="connsiteY23" fmla="*/ 418472 h 927356"/>
              <a:gd name="connsiteX24" fmla="*/ 329979 w 429803"/>
              <a:gd name="connsiteY24" fmla="*/ 422448 h 927356"/>
              <a:gd name="connsiteX25" fmla="*/ 326004 w 429803"/>
              <a:gd name="connsiteY25" fmla="*/ 458229 h 927356"/>
              <a:gd name="connsiteX26" fmla="*/ 306125 w 429803"/>
              <a:gd name="connsiteY26" fmla="*/ 478107 h 927356"/>
              <a:gd name="connsiteX27" fmla="*/ 302150 w 429803"/>
              <a:gd name="connsiteY27" fmla="*/ 490034 h 927356"/>
              <a:gd name="connsiteX28" fmla="*/ 294199 w 429803"/>
              <a:gd name="connsiteY28" fmla="*/ 501961 h 927356"/>
              <a:gd name="connsiteX29" fmla="*/ 302150 w 429803"/>
              <a:gd name="connsiteY29" fmla="*/ 541717 h 927356"/>
              <a:gd name="connsiteX30" fmla="*/ 290223 w 429803"/>
              <a:gd name="connsiteY30" fmla="*/ 585450 h 927356"/>
              <a:gd name="connsiteX31" fmla="*/ 286247 w 429803"/>
              <a:gd name="connsiteY31" fmla="*/ 748451 h 927356"/>
              <a:gd name="connsiteX32" fmla="*/ 278296 w 429803"/>
              <a:gd name="connsiteY32" fmla="*/ 756403 h 927356"/>
              <a:gd name="connsiteX33" fmla="*/ 266369 w 429803"/>
              <a:gd name="connsiteY33" fmla="*/ 760378 h 927356"/>
              <a:gd name="connsiteX34" fmla="*/ 250466 w 429803"/>
              <a:gd name="connsiteY34" fmla="*/ 756403 h 927356"/>
              <a:gd name="connsiteX35" fmla="*/ 234564 w 429803"/>
              <a:gd name="connsiteY35" fmla="*/ 724597 h 927356"/>
              <a:gd name="connsiteX36" fmla="*/ 230588 w 429803"/>
              <a:gd name="connsiteY36" fmla="*/ 712670 h 927356"/>
              <a:gd name="connsiteX37" fmla="*/ 226612 w 429803"/>
              <a:gd name="connsiteY37" fmla="*/ 700743 h 927356"/>
              <a:gd name="connsiteX38" fmla="*/ 214685 w 429803"/>
              <a:gd name="connsiteY38" fmla="*/ 653036 h 927356"/>
              <a:gd name="connsiteX39" fmla="*/ 206734 w 429803"/>
              <a:gd name="connsiteY39" fmla="*/ 645084 h 927356"/>
              <a:gd name="connsiteX40" fmla="*/ 202759 w 429803"/>
              <a:gd name="connsiteY40" fmla="*/ 633157 h 927356"/>
              <a:gd name="connsiteX41" fmla="*/ 194807 w 429803"/>
              <a:gd name="connsiteY41" fmla="*/ 641109 h 927356"/>
              <a:gd name="connsiteX42" fmla="*/ 186856 w 429803"/>
              <a:gd name="connsiteY42" fmla="*/ 672914 h 927356"/>
              <a:gd name="connsiteX43" fmla="*/ 182880 w 429803"/>
              <a:gd name="connsiteY43" fmla="*/ 704719 h 927356"/>
              <a:gd name="connsiteX44" fmla="*/ 159026 w 429803"/>
              <a:gd name="connsiteY44" fmla="*/ 712670 h 927356"/>
              <a:gd name="connsiteX45" fmla="*/ 131197 w 429803"/>
              <a:gd name="connsiteY45" fmla="*/ 716646 h 927356"/>
              <a:gd name="connsiteX46" fmla="*/ 127221 w 429803"/>
              <a:gd name="connsiteY46" fmla="*/ 744476 h 927356"/>
              <a:gd name="connsiteX47" fmla="*/ 115294 w 429803"/>
              <a:gd name="connsiteY47" fmla="*/ 780256 h 927356"/>
              <a:gd name="connsiteX48" fmla="*/ 107343 w 429803"/>
              <a:gd name="connsiteY48" fmla="*/ 804110 h 927356"/>
              <a:gd name="connsiteX49" fmla="*/ 99392 w 429803"/>
              <a:gd name="connsiteY49" fmla="*/ 812062 h 927356"/>
              <a:gd name="connsiteX50" fmla="*/ 87465 w 429803"/>
              <a:gd name="connsiteY50" fmla="*/ 835916 h 927356"/>
              <a:gd name="connsiteX51" fmla="*/ 79513 w 429803"/>
              <a:gd name="connsiteY51" fmla="*/ 843867 h 927356"/>
              <a:gd name="connsiteX52" fmla="*/ 55659 w 429803"/>
              <a:gd name="connsiteY52" fmla="*/ 875672 h 927356"/>
              <a:gd name="connsiteX53" fmla="*/ 39757 w 429803"/>
              <a:gd name="connsiteY53" fmla="*/ 895550 h 927356"/>
              <a:gd name="connsiteX54" fmla="*/ 7952 w 429803"/>
              <a:gd name="connsiteY54" fmla="*/ 919404 h 927356"/>
              <a:gd name="connsiteX55" fmla="*/ 0 w 429803"/>
              <a:gd name="connsiteY55" fmla="*/ 927356 h 927356"/>
              <a:gd name="connsiteX0" fmla="*/ 291130 w 429803"/>
              <a:gd name="connsiteY0" fmla="*/ 80889 h 927356"/>
              <a:gd name="connsiteX1" fmla="*/ 348327 w 429803"/>
              <a:gd name="connsiteY1" fmla="*/ 79308 h 927356"/>
              <a:gd name="connsiteX2" fmla="*/ 357809 w 429803"/>
              <a:gd name="connsiteY2" fmla="*/ 60663 h 927356"/>
              <a:gd name="connsiteX3" fmla="*/ 368205 w 429803"/>
              <a:gd name="connsiteY3" fmla="*/ 29475 h 927356"/>
              <a:gd name="connsiteX4" fmla="*/ 318393 w 429803"/>
              <a:gd name="connsiteY4" fmla="*/ 27328 h 927356"/>
              <a:gd name="connsiteX5" fmla="*/ 350249 w 429803"/>
              <a:gd name="connsiteY5" fmla="*/ 1834 h 927356"/>
              <a:gd name="connsiteX6" fmla="*/ 387170 w 429803"/>
              <a:gd name="connsiteY6" fmla="*/ 2879 h 927356"/>
              <a:gd name="connsiteX7" fmla="*/ 397565 w 429803"/>
              <a:gd name="connsiteY7" fmla="*/ 36810 h 927356"/>
              <a:gd name="connsiteX8" fmla="*/ 427521 w 429803"/>
              <a:gd name="connsiteY8" fmla="*/ 82072 h 927356"/>
              <a:gd name="connsiteX9" fmla="*/ 428435 w 429803"/>
              <a:gd name="connsiteY9" fmla="*/ 114792 h 927356"/>
              <a:gd name="connsiteX10" fmla="*/ 403370 w 429803"/>
              <a:gd name="connsiteY10" fmla="*/ 143536 h 927356"/>
              <a:gd name="connsiteX11" fmla="*/ 389614 w 429803"/>
              <a:gd name="connsiteY11" fmla="*/ 152103 h 927356"/>
              <a:gd name="connsiteX12" fmla="*/ 381663 w 429803"/>
              <a:gd name="connsiteY12" fmla="*/ 175957 h 927356"/>
              <a:gd name="connsiteX13" fmla="*/ 377687 w 429803"/>
              <a:gd name="connsiteY13" fmla="*/ 187884 h 927356"/>
              <a:gd name="connsiteX14" fmla="*/ 373712 w 429803"/>
              <a:gd name="connsiteY14" fmla="*/ 207763 h 927356"/>
              <a:gd name="connsiteX15" fmla="*/ 369736 w 429803"/>
              <a:gd name="connsiteY15" fmla="*/ 219690 h 927356"/>
              <a:gd name="connsiteX16" fmla="*/ 357809 w 429803"/>
              <a:gd name="connsiteY16" fmla="*/ 259446 h 927356"/>
              <a:gd name="connsiteX17" fmla="*/ 345882 w 429803"/>
              <a:gd name="connsiteY17" fmla="*/ 295227 h 927356"/>
              <a:gd name="connsiteX18" fmla="*/ 341906 w 429803"/>
              <a:gd name="connsiteY18" fmla="*/ 307154 h 927356"/>
              <a:gd name="connsiteX19" fmla="*/ 329979 w 429803"/>
              <a:gd name="connsiteY19" fmla="*/ 319081 h 927356"/>
              <a:gd name="connsiteX20" fmla="*/ 310101 w 429803"/>
              <a:gd name="connsiteY20" fmla="*/ 378716 h 927356"/>
              <a:gd name="connsiteX21" fmla="*/ 302150 w 429803"/>
              <a:gd name="connsiteY21" fmla="*/ 402570 h 927356"/>
              <a:gd name="connsiteX22" fmla="*/ 298174 w 429803"/>
              <a:gd name="connsiteY22" fmla="*/ 414496 h 927356"/>
              <a:gd name="connsiteX23" fmla="*/ 318052 w 429803"/>
              <a:gd name="connsiteY23" fmla="*/ 418472 h 927356"/>
              <a:gd name="connsiteX24" fmla="*/ 329979 w 429803"/>
              <a:gd name="connsiteY24" fmla="*/ 422448 h 927356"/>
              <a:gd name="connsiteX25" fmla="*/ 326004 w 429803"/>
              <a:gd name="connsiteY25" fmla="*/ 458229 h 927356"/>
              <a:gd name="connsiteX26" fmla="*/ 306125 w 429803"/>
              <a:gd name="connsiteY26" fmla="*/ 478107 h 927356"/>
              <a:gd name="connsiteX27" fmla="*/ 302150 w 429803"/>
              <a:gd name="connsiteY27" fmla="*/ 490034 h 927356"/>
              <a:gd name="connsiteX28" fmla="*/ 294199 w 429803"/>
              <a:gd name="connsiteY28" fmla="*/ 501961 h 927356"/>
              <a:gd name="connsiteX29" fmla="*/ 302150 w 429803"/>
              <a:gd name="connsiteY29" fmla="*/ 541717 h 927356"/>
              <a:gd name="connsiteX30" fmla="*/ 290223 w 429803"/>
              <a:gd name="connsiteY30" fmla="*/ 585450 h 927356"/>
              <a:gd name="connsiteX31" fmla="*/ 286247 w 429803"/>
              <a:gd name="connsiteY31" fmla="*/ 748451 h 927356"/>
              <a:gd name="connsiteX32" fmla="*/ 278296 w 429803"/>
              <a:gd name="connsiteY32" fmla="*/ 756403 h 927356"/>
              <a:gd name="connsiteX33" fmla="*/ 266369 w 429803"/>
              <a:gd name="connsiteY33" fmla="*/ 760378 h 927356"/>
              <a:gd name="connsiteX34" fmla="*/ 250466 w 429803"/>
              <a:gd name="connsiteY34" fmla="*/ 756403 h 927356"/>
              <a:gd name="connsiteX35" fmla="*/ 234564 w 429803"/>
              <a:gd name="connsiteY35" fmla="*/ 724597 h 927356"/>
              <a:gd name="connsiteX36" fmla="*/ 230588 w 429803"/>
              <a:gd name="connsiteY36" fmla="*/ 712670 h 927356"/>
              <a:gd name="connsiteX37" fmla="*/ 226612 w 429803"/>
              <a:gd name="connsiteY37" fmla="*/ 700743 h 927356"/>
              <a:gd name="connsiteX38" fmla="*/ 214685 w 429803"/>
              <a:gd name="connsiteY38" fmla="*/ 653036 h 927356"/>
              <a:gd name="connsiteX39" fmla="*/ 206734 w 429803"/>
              <a:gd name="connsiteY39" fmla="*/ 645084 h 927356"/>
              <a:gd name="connsiteX40" fmla="*/ 202759 w 429803"/>
              <a:gd name="connsiteY40" fmla="*/ 633157 h 927356"/>
              <a:gd name="connsiteX41" fmla="*/ 194807 w 429803"/>
              <a:gd name="connsiteY41" fmla="*/ 641109 h 927356"/>
              <a:gd name="connsiteX42" fmla="*/ 186856 w 429803"/>
              <a:gd name="connsiteY42" fmla="*/ 672914 h 927356"/>
              <a:gd name="connsiteX43" fmla="*/ 182880 w 429803"/>
              <a:gd name="connsiteY43" fmla="*/ 704719 h 927356"/>
              <a:gd name="connsiteX44" fmla="*/ 159026 w 429803"/>
              <a:gd name="connsiteY44" fmla="*/ 712670 h 927356"/>
              <a:gd name="connsiteX45" fmla="*/ 131197 w 429803"/>
              <a:gd name="connsiteY45" fmla="*/ 716646 h 927356"/>
              <a:gd name="connsiteX46" fmla="*/ 127221 w 429803"/>
              <a:gd name="connsiteY46" fmla="*/ 744476 h 927356"/>
              <a:gd name="connsiteX47" fmla="*/ 115294 w 429803"/>
              <a:gd name="connsiteY47" fmla="*/ 780256 h 927356"/>
              <a:gd name="connsiteX48" fmla="*/ 107343 w 429803"/>
              <a:gd name="connsiteY48" fmla="*/ 804110 h 927356"/>
              <a:gd name="connsiteX49" fmla="*/ 99392 w 429803"/>
              <a:gd name="connsiteY49" fmla="*/ 812062 h 927356"/>
              <a:gd name="connsiteX50" fmla="*/ 87465 w 429803"/>
              <a:gd name="connsiteY50" fmla="*/ 835916 h 927356"/>
              <a:gd name="connsiteX51" fmla="*/ 79513 w 429803"/>
              <a:gd name="connsiteY51" fmla="*/ 843867 h 927356"/>
              <a:gd name="connsiteX52" fmla="*/ 55659 w 429803"/>
              <a:gd name="connsiteY52" fmla="*/ 875672 h 927356"/>
              <a:gd name="connsiteX53" fmla="*/ 39757 w 429803"/>
              <a:gd name="connsiteY53" fmla="*/ 895550 h 927356"/>
              <a:gd name="connsiteX54" fmla="*/ 7952 w 429803"/>
              <a:gd name="connsiteY54" fmla="*/ 919404 h 927356"/>
              <a:gd name="connsiteX55" fmla="*/ 0 w 429803"/>
              <a:gd name="connsiteY55" fmla="*/ 927356 h 927356"/>
              <a:gd name="connsiteX0" fmla="*/ 291130 w 429803"/>
              <a:gd name="connsiteY0" fmla="*/ 80889 h 927356"/>
              <a:gd name="connsiteX1" fmla="*/ 348327 w 429803"/>
              <a:gd name="connsiteY1" fmla="*/ 79308 h 927356"/>
              <a:gd name="connsiteX2" fmla="*/ 374923 w 429803"/>
              <a:gd name="connsiteY2" fmla="*/ 70443 h 927356"/>
              <a:gd name="connsiteX3" fmla="*/ 368205 w 429803"/>
              <a:gd name="connsiteY3" fmla="*/ 29475 h 927356"/>
              <a:gd name="connsiteX4" fmla="*/ 318393 w 429803"/>
              <a:gd name="connsiteY4" fmla="*/ 27328 h 927356"/>
              <a:gd name="connsiteX5" fmla="*/ 350249 w 429803"/>
              <a:gd name="connsiteY5" fmla="*/ 1834 h 927356"/>
              <a:gd name="connsiteX6" fmla="*/ 387170 w 429803"/>
              <a:gd name="connsiteY6" fmla="*/ 2879 h 927356"/>
              <a:gd name="connsiteX7" fmla="*/ 397565 w 429803"/>
              <a:gd name="connsiteY7" fmla="*/ 36810 h 927356"/>
              <a:gd name="connsiteX8" fmla="*/ 427521 w 429803"/>
              <a:gd name="connsiteY8" fmla="*/ 82072 h 927356"/>
              <a:gd name="connsiteX9" fmla="*/ 428435 w 429803"/>
              <a:gd name="connsiteY9" fmla="*/ 114792 h 927356"/>
              <a:gd name="connsiteX10" fmla="*/ 403370 w 429803"/>
              <a:gd name="connsiteY10" fmla="*/ 143536 h 927356"/>
              <a:gd name="connsiteX11" fmla="*/ 389614 w 429803"/>
              <a:gd name="connsiteY11" fmla="*/ 152103 h 927356"/>
              <a:gd name="connsiteX12" fmla="*/ 381663 w 429803"/>
              <a:gd name="connsiteY12" fmla="*/ 175957 h 927356"/>
              <a:gd name="connsiteX13" fmla="*/ 377687 w 429803"/>
              <a:gd name="connsiteY13" fmla="*/ 187884 h 927356"/>
              <a:gd name="connsiteX14" fmla="*/ 373712 w 429803"/>
              <a:gd name="connsiteY14" fmla="*/ 207763 h 927356"/>
              <a:gd name="connsiteX15" fmla="*/ 369736 w 429803"/>
              <a:gd name="connsiteY15" fmla="*/ 219690 h 927356"/>
              <a:gd name="connsiteX16" fmla="*/ 357809 w 429803"/>
              <a:gd name="connsiteY16" fmla="*/ 259446 h 927356"/>
              <a:gd name="connsiteX17" fmla="*/ 345882 w 429803"/>
              <a:gd name="connsiteY17" fmla="*/ 295227 h 927356"/>
              <a:gd name="connsiteX18" fmla="*/ 341906 w 429803"/>
              <a:gd name="connsiteY18" fmla="*/ 307154 h 927356"/>
              <a:gd name="connsiteX19" fmla="*/ 329979 w 429803"/>
              <a:gd name="connsiteY19" fmla="*/ 319081 h 927356"/>
              <a:gd name="connsiteX20" fmla="*/ 310101 w 429803"/>
              <a:gd name="connsiteY20" fmla="*/ 378716 h 927356"/>
              <a:gd name="connsiteX21" fmla="*/ 302150 w 429803"/>
              <a:gd name="connsiteY21" fmla="*/ 402570 h 927356"/>
              <a:gd name="connsiteX22" fmla="*/ 298174 w 429803"/>
              <a:gd name="connsiteY22" fmla="*/ 414496 h 927356"/>
              <a:gd name="connsiteX23" fmla="*/ 318052 w 429803"/>
              <a:gd name="connsiteY23" fmla="*/ 418472 h 927356"/>
              <a:gd name="connsiteX24" fmla="*/ 329979 w 429803"/>
              <a:gd name="connsiteY24" fmla="*/ 422448 h 927356"/>
              <a:gd name="connsiteX25" fmla="*/ 326004 w 429803"/>
              <a:gd name="connsiteY25" fmla="*/ 458229 h 927356"/>
              <a:gd name="connsiteX26" fmla="*/ 306125 w 429803"/>
              <a:gd name="connsiteY26" fmla="*/ 478107 h 927356"/>
              <a:gd name="connsiteX27" fmla="*/ 302150 w 429803"/>
              <a:gd name="connsiteY27" fmla="*/ 490034 h 927356"/>
              <a:gd name="connsiteX28" fmla="*/ 294199 w 429803"/>
              <a:gd name="connsiteY28" fmla="*/ 501961 h 927356"/>
              <a:gd name="connsiteX29" fmla="*/ 302150 w 429803"/>
              <a:gd name="connsiteY29" fmla="*/ 541717 h 927356"/>
              <a:gd name="connsiteX30" fmla="*/ 290223 w 429803"/>
              <a:gd name="connsiteY30" fmla="*/ 585450 h 927356"/>
              <a:gd name="connsiteX31" fmla="*/ 286247 w 429803"/>
              <a:gd name="connsiteY31" fmla="*/ 748451 h 927356"/>
              <a:gd name="connsiteX32" fmla="*/ 278296 w 429803"/>
              <a:gd name="connsiteY32" fmla="*/ 756403 h 927356"/>
              <a:gd name="connsiteX33" fmla="*/ 266369 w 429803"/>
              <a:gd name="connsiteY33" fmla="*/ 760378 h 927356"/>
              <a:gd name="connsiteX34" fmla="*/ 250466 w 429803"/>
              <a:gd name="connsiteY34" fmla="*/ 756403 h 927356"/>
              <a:gd name="connsiteX35" fmla="*/ 234564 w 429803"/>
              <a:gd name="connsiteY35" fmla="*/ 724597 h 927356"/>
              <a:gd name="connsiteX36" fmla="*/ 230588 w 429803"/>
              <a:gd name="connsiteY36" fmla="*/ 712670 h 927356"/>
              <a:gd name="connsiteX37" fmla="*/ 226612 w 429803"/>
              <a:gd name="connsiteY37" fmla="*/ 700743 h 927356"/>
              <a:gd name="connsiteX38" fmla="*/ 214685 w 429803"/>
              <a:gd name="connsiteY38" fmla="*/ 653036 h 927356"/>
              <a:gd name="connsiteX39" fmla="*/ 206734 w 429803"/>
              <a:gd name="connsiteY39" fmla="*/ 645084 h 927356"/>
              <a:gd name="connsiteX40" fmla="*/ 202759 w 429803"/>
              <a:gd name="connsiteY40" fmla="*/ 633157 h 927356"/>
              <a:gd name="connsiteX41" fmla="*/ 194807 w 429803"/>
              <a:gd name="connsiteY41" fmla="*/ 641109 h 927356"/>
              <a:gd name="connsiteX42" fmla="*/ 186856 w 429803"/>
              <a:gd name="connsiteY42" fmla="*/ 672914 h 927356"/>
              <a:gd name="connsiteX43" fmla="*/ 182880 w 429803"/>
              <a:gd name="connsiteY43" fmla="*/ 704719 h 927356"/>
              <a:gd name="connsiteX44" fmla="*/ 159026 w 429803"/>
              <a:gd name="connsiteY44" fmla="*/ 712670 h 927356"/>
              <a:gd name="connsiteX45" fmla="*/ 131197 w 429803"/>
              <a:gd name="connsiteY45" fmla="*/ 716646 h 927356"/>
              <a:gd name="connsiteX46" fmla="*/ 127221 w 429803"/>
              <a:gd name="connsiteY46" fmla="*/ 744476 h 927356"/>
              <a:gd name="connsiteX47" fmla="*/ 115294 w 429803"/>
              <a:gd name="connsiteY47" fmla="*/ 780256 h 927356"/>
              <a:gd name="connsiteX48" fmla="*/ 107343 w 429803"/>
              <a:gd name="connsiteY48" fmla="*/ 804110 h 927356"/>
              <a:gd name="connsiteX49" fmla="*/ 99392 w 429803"/>
              <a:gd name="connsiteY49" fmla="*/ 812062 h 927356"/>
              <a:gd name="connsiteX50" fmla="*/ 87465 w 429803"/>
              <a:gd name="connsiteY50" fmla="*/ 835916 h 927356"/>
              <a:gd name="connsiteX51" fmla="*/ 79513 w 429803"/>
              <a:gd name="connsiteY51" fmla="*/ 843867 h 927356"/>
              <a:gd name="connsiteX52" fmla="*/ 55659 w 429803"/>
              <a:gd name="connsiteY52" fmla="*/ 875672 h 927356"/>
              <a:gd name="connsiteX53" fmla="*/ 39757 w 429803"/>
              <a:gd name="connsiteY53" fmla="*/ 895550 h 927356"/>
              <a:gd name="connsiteX54" fmla="*/ 7952 w 429803"/>
              <a:gd name="connsiteY54" fmla="*/ 919404 h 927356"/>
              <a:gd name="connsiteX55" fmla="*/ 0 w 429803"/>
              <a:gd name="connsiteY55" fmla="*/ 927356 h 927356"/>
              <a:gd name="connsiteX0" fmla="*/ 291130 w 429803"/>
              <a:gd name="connsiteY0" fmla="*/ 80889 h 927356"/>
              <a:gd name="connsiteX1" fmla="*/ 348327 w 429803"/>
              <a:gd name="connsiteY1" fmla="*/ 79308 h 927356"/>
              <a:gd name="connsiteX2" fmla="*/ 374923 w 429803"/>
              <a:gd name="connsiteY2" fmla="*/ 70443 h 927356"/>
              <a:gd name="connsiteX3" fmla="*/ 368205 w 429803"/>
              <a:gd name="connsiteY3" fmla="*/ 39254 h 927356"/>
              <a:gd name="connsiteX4" fmla="*/ 318393 w 429803"/>
              <a:gd name="connsiteY4" fmla="*/ 27328 h 927356"/>
              <a:gd name="connsiteX5" fmla="*/ 350249 w 429803"/>
              <a:gd name="connsiteY5" fmla="*/ 1834 h 927356"/>
              <a:gd name="connsiteX6" fmla="*/ 387170 w 429803"/>
              <a:gd name="connsiteY6" fmla="*/ 2879 h 927356"/>
              <a:gd name="connsiteX7" fmla="*/ 397565 w 429803"/>
              <a:gd name="connsiteY7" fmla="*/ 36810 h 927356"/>
              <a:gd name="connsiteX8" fmla="*/ 427521 w 429803"/>
              <a:gd name="connsiteY8" fmla="*/ 82072 h 927356"/>
              <a:gd name="connsiteX9" fmla="*/ 428435 w 429803"/>
              <a:gd name="connsiteY9" fmla="*/ 114792 h 927356"/>
              <a:gd name="connsiteX10" fmla="*/ 403370 w 429803"/>
              <a:gd name="connsiteY10" fmla="*/ 143536 h 927356"/>
              <a:gd name="connsiteX11" fmla="*/ 389614 w 429803"/>
              <a:gd name="connsiteY11" fmla="*/ 152103 h 927356"/>
              <a:gd name="connsiteX12" fmla="*/ 381663 w 429803"/>
              <a:gd name="connsiteY12" fmla="*/ 175957 h 927356"/>
              <a:gd name="connsiteX13" fmla="*/ 377687 w 429803"/>
              <a:gd name="connsiteY13" fmla="*/ 187884 h 927356"/>
              <a:gd name="connsiteX14" fmla="*/ 373712 w 429803"/>
              <a:gd name="connsiteY14" fmla="*/ 207763 h 927356"/>
              <a:gd name="connsiteX15" fmla="*/ 369736 w 429803"/>
              <a:gd name="connsiteY15" fmla="*/ 219690 h 927356"/>
              <a:gd name="connsiteX16" fmla="*/ 357809 w 429803"/>
              <a:gd name="connsiteY16" fmla="*/ 259446 h 927356"/>
              <a:gd name="connsiteX17" fmla="*/ 345882 w 429803"/>
              <a:gd name="connsiteY17" fmla="*/ 295227 h 927356"/>
              <a:gd name="connsiteX18" fmla="*/ 341906 w 429803"/>
              <a:gd name="connsiteY18" fmla="*/ 307154 h 927356"/>
              <a:gd name="connsiteX19" fmla="*/ 329979 w 429803"/>
              <a:gd name="connsiteY19" fmla="*/ 319081 h 927356"/>
              <a:gd name="connsiteX20" fmla="*/ 310101 w 429803"/>
              <a:gd name="connsiteY20" fmla="*/ 378716 h 927356"/>
              <a:gd name="connsiteX21" fmla="*/ 302150 w 429803"/>
              <a:gd name="connsiteY21" fmla="*/ 402570 h 927356"/>
              <a:gd name="connsiteX22" fmla="*/ 298174 w 429803"/>
              <a:gd name="connsiteY22" fmla="*/ 414496 h 927356"/>
              <a:gd name="connsiteX23" fmla="*/ 318052 w 429803"/>
              <a:gd name="connsiteY23" fmla="*/ 418472 h 927356"/>
              <a:gd name="connsiteX24" fmla="*/ 329979 w 429803"/>
              <a:gd name="connsiteY24" fmla="*/ 422448 h 927356"/>
              <a:gd name="connsiteX25" fmla="*/ 326004 w 429803"/>
              <a:gd name="connsiteY25" fmla="*/ 458229 h 927356"/>
              <a:gd name="connsiteX26" fmla="*/ 306125 w 429803"/>
              <a:gd name="connsiteY26" fmla="*/ 478107 h 927356"/>
              <a:gd name="connsiteX27" fmla="*/ 302150 w 429803"/>
              <a:gd name="connsiteY27" fmla="*/ 490034 h 927356"/>
              <a:gd name="connsiteX28" fmla="*/ 294199 w 429803"/>
              <a:gd name="connsiteY28" fmla="*/ 501961 h 927356"/>
              <a:gd name="connsiteX29" fmla="*/ 302150 w 429803"/>
              <a:gd name="connsiteY29" fmla="*/ 541717 h 927356"/>
              <a:gd name="connsiteX30" fmla="*/ 290223 w 429803"/>
              <a:gd name="connsiteY30" fmla="*/ 585450 h 927356"/>
              <a:gd name="connsiteX31" fmla="*/ 286247 w 429803"/>
              <a:gd name="connsiteY31" fmla="*/ 748451 h 927356"/>
              <a:gd name="connsiteX32" fmla="*/ 278296 w 429803"/>
              <a:gd name="connsiteY32" fmla="*/ 756403 h 927356"/>
              <a:gd name="connsiteX33" fmla="*/ 266369 w 429803"/>
              <a:gd name="connsiteY33" fmla="*/ 760378 h 927356"/>
              <a:gd name="connsiteX34" fmla="*/ 250466 w 429803"/>
              <a:gd name="connsiteY34" fmla="*/ 756403 h 927356"/>
              <a:gd name="connsiteX35" fmla="*/ 234564 w 429803"/>
              <a:gd name="connsiteY35" fmla="*/ 724597 h 927356"/>
              <a:gd name="connsiteX36" fmla="*/ 230588 w 429803"/>
              <a:gd name="connsiteY36" fmla="*/ 712670 h 927356"/>
              <a:gd name="connsiteX37" fmla="*/ 226612 w 429803"/>
              <a:gd name="connsiteY37" fmla="*/ 700743 h 927356"/>
              <a:gd name="connsiteX38" fmla="*/ 214685 w 429803"/>
              <a:gd name="connsiteY38" fmla="*/ 653036 h 927356"/>
              <a:gd name="connsiteX39" fmla="*/ 206734 w 429803"/>
              <a:gd name="connsiteY39" fmla="*/ 645084 h 927356"/>
              <a:gd name="connsiteX40" fmla="*/ 202759 w 429803"/>
              <a:gd name="connsiteY40" fmla="*/ 633157 h 927356"/>
              <a:gd name="connsiteX41" fmla="*/ 194807 w 429803"/>
              <a:gd name="connsiteY41" fmla="*/ 641109 h 927356"/>
              <a:gd name="connsiteX42" fmla="*/ 186856 w 429803"/>
              <a:gd name="connsiteY42" fmla="*/ 672914 h 927356"/>
              <a:gd name="connsiteX43" fmla="*/ 182880 w 429803"/>
              <a:gd name="connsiteY43" fmla="*/ 704719 h 927356"/>
              <a:gd name="connsiteX44" fmla="*/ 159026 w 429803"/>
              <a:gd name="connsiteY44" fmla="*/ 712670 h 927356"/>
              <a:gd name="connsiteX45" fmla="*/ 131197 w 429803"/>
              <a:gd name="connsiteY45" fmla="*/ 716646 h 927356"/>
              <a:gd name="connsiteX46" fmla="*/ 127221 w 429803"/>
              <a:gd name="connsiteY46" fmla="*/ 744476 h 927356"/>
              <a:gd name="connsiteX47" fmla="*/ 115294 w 429803"/>
              <a:gd name="connsiteY47" fmla="*/ 780256 h 927356"/>
              <a:gd name="connsiteX48" fmla="*/ 107343 w 429803"/>
              <a:gd name="connsiteY48" fmla="*/ 804110 h 927356"/>
              <a:gd name="connsiteX49" fmla="*/ 99392 w 429803"/>
              <a:gd name="connsiteY49" fmla="*/ 812062 h 927356"/>
              <a:gd name="connsiteX50" fmla="*/ 87465 w 429803"/>
              <a:gd name="connsiteY50" fmla="*/ 835916 h 927356"/>
              <a:gd name="connsiteX51" fmla="*/ 79513 w 429803"/>
              <a:gd name="connsiteY51" fmla="*/ 843867 h 927356"/>
              <a:gd name="connsiteX52" fmla="*/ 55659 w 429803"/>
              <a:gd name="connsiteY52" fmla="*/ 875672 h 927356"/>
              <a:gd name="connsiteX53" fmla="*/ 39757 w 429803"/>
              <a:gd name="connsiteY53" fmla="*/ 895550 h 927356"/>
              <a:gd name="connsiteX54" fmla="*/ 7952 w 429803"/>
              <a:gd name="connsiteY54" fmla="*/ 919404 h 927356"/>
              <a:gd name="connsiteX55" fmla="*/ 0 w 429803"/>
              <a:gd name="connsiteY55" fmla="*/ 927356 h 927356"/>
              <a:gd name="connsiteX0" fmla="*/ 291130 w 429803"/>
              <a:gd name="connsiteY0" fmla="*/ 82338 h 928805"/>
              <a:gd name="connsiteX1" fmla="*/ 348327 w 429803"/>
              <a:gd name="connsiteY1" fmla="*/ 80757 h 928805"/>
              <a:gd name="connsiteX2" fmla="*/ 374923 w 429803"/>
              <a:gd name="connsiteY2" fmla="*/ 71892 h 928805"/>
              <a:gd name="connsiteX3" fmla="*/ 368205 w 429803"/>
              <a:gd name="connsiteY3" fmla="*/ 40703 h 928805"/>
              <a:gd name="connsiteX4" fmla="*/ 325728 w 429803"/>
              <a:gd name="connsiteY4" fmla="*/ 48336 h 928805"/>
              <a:gd name="connsiteX5" fmla="*/ 350249 w 429803"/>
              <a:gd name="connsiteY5" fmla="*/ 3283 h 928805"/>
              <a:gd name="connsiteX6" fmla="*/ 387170 w 429803"/>
              <a:gd name="connsiteY6" fmla="*/ 4328 h 928805"/>
              <a:gd name="connsiteX7" fmla="*/ 397565 w 429803"/>
              <a:gd name="connsiteY7" fmla="*/ 38259 h 928805"/>
              <a:gd name="connsiteX8" fmla="*/ 427521 w 429803"/>
              <a:gd name="connsiteY8" fmla="*/ 83521 h 928805"/>
              <a:gd name="connsiteX9" fmla="*/ 428435 w 429803"/>
              <a:gd name="connsiteY9" fmla="*/ 116241 h 928805"/>
              <a:gd name="connsiteX10" fmla="*/ 403370 w 429803"/>
              <a:gd name="connsiteY10" fmla="*/ 144985 h 928805"/>
              <a:gd name="connsiteX11" fmla="*/ 389614 w 429803"/>
              <a:gd name="connsiteY11" fmla="*/ 153552 h 928805"/>
              <a:gd name="connsiteX12" fmla="*/ 381663 w 429803"/>
              <a:gd name="connsiteY12" fmla="*/ 177406 h 928805"/>
              <a:gd name="connsiteX13" fmla="*/ 377687 w 429803"/>
              <a:gd name="connsiteY13" fmla="*/ 189333 h 928805"/>
              <a:gd name="connsiteX14" fmla="*/ 373712 w 429803"/>
              <a:gd name="connsiteY14" fmla="*/ 209212 h 928805"/>
              <a:gd name="connsiteX15" fmla="*/ 369736 w 429803"/>
              <a:gd name="connsiteY15" fmla="*/ 221139 h 928805"/>
              <a:gd name="connsiteX16" fmla="*/ 357809 w 429803"/>
              <a:gd name="connsiteY16" fmla="*/ 260895 h 928805"/>
              <a:gd name="connsiteX17" fmla="*/ 345882 w 429803"/>
              <a:gd name="connsiteY17" fmla="*/ 296676 h 928805"/>
              <a:gd name="connsiteX18" fmla="*/ 341906 w 429803"/>
              <a:gd name="connsiteY18" fmla="*/ 308603 h 928805"/>
              <a:gd name="connsiteX19" fmla="*/ 329979 w 429803"/>
              <a:gd name="connsiteY19" fmla="*/ 320530 h 928805"/>
              <a:gd name="connsiteX20" fmla="*/ 310101 w 429803"/>
              <a:gd name="connsiteY20" fmla="*/ 380165 h 928805"/>
              <a:gd name="connsiteX21" fmla="*/ 302150 w 429803"/>
              <a:gd name="connsiteY21" fmla="*/ 404019 h 928805"/>
              <a:gd name="connsiteX22" fmla="*/ 298174 w 429803"/>
              <a:gd name="connsiteY22" fmla="*/ 415945 h 928805"/>
              <a:gd name="connsiteX23" fmla="*/ 318052 w 429803"/>
              <a:gd name="connsiteY23" fmla="*/ 419921 h 928805"/>
              <a:gd name="connsiteX24" fmla="*/ 329979 w 429803"/>
              <a:gd name="connsiteY24" fmla="*/ 423897 h 928805"/>
              <a:gd name="connsiteX25" fmla="*/ 326004 w 429803"/>
              <a:gd name="connsiteY25" fmla="*/ 459678 h 928805"/>
              <a:gd name="connsiteX26" fmla="*/ 306125 w 429803"/>
              <a:gd name="connsiteY26" fmla="*/ 479556 h 928805"/>
              <a:gd name="connsiteX27" fmla="*/ 302150 w 429803"/>
              <a:gd name="connsiteY27" fmla="*/ 491483 h 928805"/>
              <a:gd name="connsiteX28" fmla="*/ 294199 w 429803"/>
              <a:gd name="connsiteY28" fmla="*/ 503410 h 928805"/>
              <a:gd name="connsiteX29" fmla="*/ 302150 w 429803"/>
              <a:gd name="connsiteY29" fmla="*/ 543166 h 928805"/>
              <a:gd name="connsiteX30" fmla="*/ 290223 w 429803"/>
              <a:gd name="connsiteY30" fmla="*/ 586899 h 928805"/>
              <a:gd name="connsiteX31" fmla="*/ 286247 w 429803"/>
              <a:gd name="connsiteY31" fmla="*/ 749900 h 928805"/>
              <a:gd name="connsiteX32" fmla="*/ 278296 w 429803"/>
              <a:gd name="connsiteY32" fmla="*/ 757852 h 928805"/>
              <a:gd name="connsiteX33" fmla="*/ 266369 w 429803"/>
              <a:gd name="connsiteY33" fmla="*/ 761827 h 928805"/>
              <a:gd name="connsiteX34" fmla="*/ 250466 w 429803"/>
              <a:gd name="connsiteY34" fmla="*/ 757852 h 928805"/>
              <a:gd name="connsiteX35" fmla="*/ 234564 w 429803"/>
              <a:gd name="connsiteY35" fmla="*/ 726046 h 928805"/>
              <a:gd name="connsiteX36" fmla="*/ 230588 w 429803"/>
              <a:gd name="connsiteY36" fmla="*/ 714119 h 928805"/>
              <a:gd name="connsiteX37" fmla="*/ 226612 w 429803"/>
              <a:gd name="connsiteY37" fmla="*/ 702192 h 928805"/>
              <a:gd name="connsiteX38" fmla="*/ 214685 w 429803"/>
              <a:gd name="connsiteY38" fmla="*/ 654485 h 928805"/>
              <a:gd name="connsiteX39" fmla="*/ 206734 w 429803"/>
              <a:gd name="connsiteY39" fmla="*/ 646533 h 928805"/>
              <a:gd name="connsiteX40" fmla="*/ 202759 w 429803"/>
              <a:gd name="connsiteY40" fmla="*/ 634606 h 928805"/>
              <a:gd name="connsiteX41" fmla="*/ 194807 w 429803"/>
              <a:gd name="connsiteY41" fmla="*/ 642558 h 928805"/>
              <a:gd name="connsiteX42" fmla="*/ 186856 w 429803"/>
              <a:gd name="connsiteY42" fmla="*/ 674363 h 928805"/>
              <a:gd name="connsiteX43" fmla="*/ 182880 w 429803"/>
              <a:gd name="connsiteY43" fmla="*/ 706168 h 928805"/>
              <a:gd name="connsiteX44" fmla="*/ 159026 w 429803"/>
              <a:gd name="connsiteY44" fmla="*/ 714119 h 928805"/>
              <a:gd name="connsiteX45" fmla="*/ 131197 w 429803"/>
              <a:gd name="connsiteY45" fmla="*/ 718095 h 928805"/>
              <a:gd name="connsiteX46" fmla="*/ 127221 w 429803"/>
              <a:gd name="connsiteY46" fmla="*/ 745925 h 928805"/>
              <a:gd name="connsiteX47" fmla="*/ 115294 w 429803"/>
              <a:gd name="connsiteY47" fmla="*/ 781705 h 928805"/>
              <a:gd name="connsiteX48" fmla="*/ 107343 w 429803"/>
              <a:gd name="connsiteY48" fmla="*/ 805559 h 928805"/>
              <a:gd name="connsiteX49" fmla="*/ 99392 w 429803"/>
              <a:gd name="connsiteY49" fmla="*/ 813511 h 928805"/>
              <a:gd name="connsiteX50" fmla="*/ 87465 w 429803"/>
              <a:gd name="connsiteY50" fmla="*/ 837365 h 928805"/>
              <a:gd name="connsiteX51" fmla="*/ 79513 w 429803"/>
              <a:gd name="connsiteY51" fmla="*/ 845316 h 928805"/>
              <a:gd name="connsiteX52" fmla="*/ 55659 w 429803"/>
              <a:gd name="connsiteY52" fmla="*/ 877121 h 928805"/>
              <a:gd name="connsiteX53" fmla="*/ 39757 w 429803"/>
              <a:gd name="connsiteY53" fmla="*/ 896999 h 928805"/>
              <a:gd name="connsiteX54" fmla="*/ 7952 w 429803"/>
              <a:gd name="connsiteY54" fmla="*/ 920853 h 928805"/>
              <a:gd name="connsiteX55" fmla="*/ 0 w 429803"/>
              <a:gd name="connsiteY55" fmla="*/ 928805 h 928805"/>
              <a:gd name="connsiteX0" fmla="*/ 291130 w 429803"/>
              <a:gd name="connsiteY0" fmla="*/ 82338 h 928805"/>
              <a:gd name="connsiteX1" fmla="*/ 348327 w 429803"/>
              <a:gd name="connsiteY1" fmla="*/ 80757 h 928805"/>
              <a:gd name="connsiteX2" fmla="*/ 374923 w 429803"/>
              <a:gd name="connsiteY2" fmla="*/ 71892 h 928805"/>
              <a:gd name="connsiteX3" fmla="*/ 368205 w 429803"/>
              <a:gd name="connsiteY3" fmla="*/ 40703 h 928805"/>
              <a:gd name="connsiteX4" fmla="*/ 325728 w 429803"/>
              <a:gd name="connsiteY4" fmla="*/ 48336 h 928805"/>
              <a:gd name="connsiteX5" fmla="*/ 350249 w 429803"/>
              <a:gd name="connsiteY5" fmla="*/ 3283 h 928805"/>
              <a:gd name="connsiteX6" fmla="*/ 387170 w 429803"/>
              <a:gd name="connsiteY6" fmla="*/ 4328 h 928805"/>
              <a:gd name="connsiteX7" fmla="*/ 412235 w 429803"/>
              <a:gd name="connsiteY7" fmla="*/ 38259 h 928805"/>
              <a:gd name="connsiteX8" fmla="*/ 427521 w 429803"/>
              <a:gd name="connsiteY8" fmla="*/ 83521 h 928805"/>
              <a:gd name="connsiteX9" fmla="*/ 428435 w 429803"/>
              <a:gd name="connsiteY9" fmla="*/ 116241 h 928805"/>
              <a:gd name="connsiteX10" fmla="*/ 403370 w 429803"/>
              <a:gd name="connsiteY10" fmla="*/ 144985 h 928805"/>
              <a:gd name="connsiteX11" fmla="*/ 389614 w 429803"/>
              <a:gd name="connsiteY11" fmla="*/ 153552 h 928805"/>
              <a:gd name="connsiteX12" fmla="*/ 381663 w 429803"/>
              <a:gd name="connsiteY12" fmla="*/ 177406 h 928805"/>
              <a:gd name="connsiteX13" fmla="*/ 377687 w 429803"/>
              <a:gd name="connsiteY13" fmla="*/ 189333 h 928805"/>
              <a:gd name="connsiteX14" fmla="*/ 373712 w 429803"/>
              <a:gd name="connsiteY14" fmla="*/ 209212 h 928805"/>
              <a:gd name="connsiteX15" fmla="*/ 369736 w 429803"/>
              <a:gd name="connsiteY15" fmla="*/ 221139 h 928805"/>
              <a:gd name="connsiteX16" fmla="*/ 357809 w 429803"/>
              <a:gd name="connsiteY16" fmla="*/ 260895 h 928805"/>
              <a:gd name="connsiteX17" fmla="*/ 345882 w 429803"/>
              <a:gd name="connsiteY17" fmla="*/ 296676 h 928805"/>
              <a:gd name="connsiteX18" fmla="*/ 341906 w 429803"/>
              <a:gd name="connsiteY18" fmla="*/ 308603 h 928805"/>
              <a:gd name="connsiteX19" fmla="*/ 329979 w 429803"/>
              <a:gd name="connsiteY19" fmla="*/ 320530 h 928805"/>
              <a:gd name="connsiteX20" fmla="*/ 310101 w 429803"/>
              <a:gd name="connsiteY20" fmla="*/ 380165 h 928805"/>
              <a:gd name="connsiteX21" fmla="*/ 302150 w 429803"/>
              <a:gd name="connsiteY21" fmla="*/ 404019 h 928805"/>
              <a:gd name="connsiteX22" fmla="*/ 298174 w 429803"/>
              <a:gd name="connsiteY22" fmla="*/ 415945 h 928805"/>
              <a:gd name="connsiteX23" fmla="*/ 318052 w 429803"/>
              <a:gd name="connsiteY23" fmla="*/ 419921 h 928805"/>
              <a:gd name="connsiteX24" fmla="*/ 329979 w 429803"/>
              <a:gd name="connsiteY24" fmla="*/ 423897 h 928805"/>
              <a:gd name="connsiteX25" fmla="*/ 326004 w 429803"/>
              <a:gd name="connsiteY25" fmla="*/ 459678 h 928805"/>
              <a:gd name="connsiteX26" fmla="*/ 306125 w 429803"/>
              <a:gd name="connsiteY26" fmla="*/ 479556 h 928805"/>
              <a:gd name="connsiteX27" fmla="*/ 302150 w 429803"/>
              <a:gd name="connsiteY27" fmla="*/ 491483 h 928805"/>
              <a:gd name="connsiteX28" fmla="*/ 294199 w 429803"/>
              <a:gd name="connsiteY28" fmla="*/ 503410 h 928805"/>
              <a:gd name="connsiteX29" fmla="*/ 302150 w 429803"/>
              <a:gd name="connsiteY29" fmla="*/ 543166 h 928805"/>
              <a:gd name="connsiteX30" fmla="*/ 290223 w 429803"/>
              <a:gd name="connsiteY30" fmla="*/ 586899 h 928805"/>
              <a:gd name="connsiteX31" fmla="*/ 286247 w 429803"/>
              <a:gd name="connsiteY31" fmla="*/ 749900 h 928805"/>
              <a:gd name="connsiteX32" fmla="*/ 278296 w 429803"/>
              <a:gd name="connsiteY32" fmla="*/ 757852 h 928805"/>
              <a:gd name="connsiteX33" fmla="*/ 266369 w 429803"/>
              <a:gd name="connsiteY33" fmla="*/ 761827 h 928805"/>
              <a:gd name="connsiteX34" fmla="*/ 250466 w 429803"/>
              <a:gd name="connsiteY34" fmla="*/ 757852 h 928805"/>
              <a:gd name="connsiteX35" fmla="*/ 234564 w 429803"/>
              <a:gd name="connsiteY35" fmla="*/ 726046 h 928805"/>
              <a:gd name="connsiteX36" fmla="*/ 230588 w 429803"/>
              <a:gd name="connsiteY36" fmla="*/ 714119 h 928805"/>
              <a:gd name="connsiteX37" fmla="*/ 226612 w 429803"/>
              <a:gd name="connsiteY37" fmla="*/ 702192 h 928805"/>
              <a:gd name="connsiteX38" fmla="*/ 214685 w 429803"/>
              <a:gd name="connsiteY38" fmla="*/ 654485 h 928805"/>
              <a:gd name="connsiteX39" fmla="*/ 206734 w 429803"/>
              <a:gd name="connsiteY39" fmla="*/ 646533 h 928805"/>
              <a:gd name="connsiteX40" fmla="*/ 202759 w 429803"/>
              <a:gd name="connsiteY40" fmla="*/ 634606 h 928805"/>
              <a:gd name="connsiteX41" fmla="*/ 194807 w 429803"/>
              <a:gd name="connsiteY41" fmla="*/ 642558 h 928805"/>
              <a:gd name="connsiteX42" fmla="*/ 186856 w 429803"/>
              <a:gd name="connsiteY42" fmla="*/ 674363 h 928805"/>
              <a:gd name="connsiteX43" fmla="*/ 182880 w 429803"/>
              <a:gd name="connsiteY43" fmla="*/ 706168 h 928805"/>
              <a:gd name="connsiteX44" fmla="*/ 159026 w 429803"/>
              <a:gd name="connsiteY44" fmla="*/ 714119 h 928805"/>
              <a:gd name="connsiteX45" fmla="*/ 131197 w 429803"/>
              <a:gd name="connsiteY45" fmla="*/ 718095 h 928805"/>
              <a:gd name="connsiteX46" fmla="*/ 127221 w 429803"/>
              <a:gd name="connsiteY46" fmla="*/ 745925 h 928805"/>
              <a:gd name="connsiteX47" fmla="*/ 115294 w 429803"/>
              <a:gd name="connsiteY47" fmla="*/ 781705 h 928805"/>
              <a:gd name="connsiteX48" fmla="*/ 107343 w 429803"/>
              <a:gd name="connsiteY48" fmla="*/ 805559 h 928805"/>
              <a:gd name="connsiteX49" fmla="*/ 99392 w 429803"/>
              <a:gd name="connsiteY49" fmla="*/ 813511 h 928805"/>
              <a:gd name="connsiteX50" fmla="*/ 87465 w 429803"/>
              <a:gd name="connsiteY50" fmla="*/ 837365 h 928805"/>
              <a:gd name="connsiteX51" fmla="*/ 79513 w 429803"/>
              <a:gd name="connsiteY51" fmla="*/ 845316 h 928805"/>
              <a:gd name="connsiteX52" fmla="*/ 55659 w 429803"/>
              <a:gd name="connsiteY52" fmla="*/ 877121 h 928805"/>
              <a:gd name="connsiteX53" fmla="*/ 39757 w 429803"/>
              <a:gd name="connsiteY53" fmla="*/ 896999 h 928805"/>
              <a:gd name="connsiteX54" fmla="*/ 7952 w 429803"/>
              <a:gd name="connsiteY54" fmla="*/ 920853 h 928805"/>
              <a:gd name="connsiteX55" fmla="*/ 0 w 429803"/>
              <a:gd name="connsiteY55" fmla="*/ 928805 h 928805"/>
              <a:gd name="connsiteX0" fmla="*/ 291130 w 429803"/>
              <a:gd name="connsiteY0" fmla="*/ 80665 h 927132"/>
              <a:gd name="connsiteX1" fmla="*/ 348327 w 429803"/>
              <a:gd name="connsiteY1" fmla="*/ 79084 h 927132"/>
              <a:gd name="connsiteX2" fmla="*/ 374923 w 429803"/>
              <a:gd name="connsiteY2" fmla="*/ 70219 h 927132"/>
              <a:gd name="connsiteX3" fmla="*/ 368205 w 429803"/>
              <a:gd name="connsiteY3" fmla="*/ 39030 h 927132"/>
              <a:gd name="connsiteX4" fmla="*/ 325728 w 429803"/>
              <a:gd name="connsiteY4" fmla="*/ 46663 h 927132"/>
              <a:gd name="connsiteX5" fmla="*/ 350249 w 429803"/>
              <a:gd name="connsiteY5" fmla="*/ 1610 h 927132"/>
              <a:gd name="connsiteX6" fmla="*/ 399395 w 429803"/>
              <a:gd name="connsiteY6" fmla="*/ 9989 h 927132"/>
              <a:gd name="connsiteX7" fmla="*/ 412235 w 429803"/>
              <a:gd name="connsiteY7" fmla="*/ 36586 h 927132"/>
              <a:gd name="connsiteX8" fmla="*/ 427521 w 429803"/>
              <a:gd name="connsiteY8" fmla="*/ 81848 h 927132"/>
              <a:gd name="connsiteX9" fmla="*/ 428435 w 429803"/>
              <a:gd name="connsiteY9" fmla="*/ 114568 h 927132"/>
              <a:gd name="connsiteX10" fmla="*/ 403370 w 429803"/>
              <a:gd name="connsiteY10" fmla="*/ 143312 h 927132"/>
              <a:gd name="connsiteX11" fmla="*/ 389614 w 429803"/>
              <a:gd name="connsiteY11" fmla="*/ 151879 h 927132"/>
              <a:gd name="connsiteX12" fmla="*/ 381663 w 429803"/>
              <a:gd name="connsiteY12" fmla="*/ 175733 h 927132"/>
              <a:gd name="connsiteX13" fmla="*/ 377687 w 429803"/>
              <a:gd name="connsiteY13" fmla="*/ 187660 h 927132"/>
              <a:gd name="connsiteX14" fmla="*/ 373712 w 429803"/>
              <a:gd name="connsiteY14" fmla="*/ 207539 h 927132"/>
              <a:gd name="connsiteX15" fmla="*/ 369736 w 429803"/>
              <a:gd name="connsiteY15" fmla="*/ 219466 h 927132"/>
              <a:gd name="connsiteX16" fmla="*/ 357809 w 429803"/>
              <a:gd name="connsiteY16" fmla="*/ 259222 h 927132"/>
              <a:gd name="connsiteX17" fmla="*/ 345882 w 429803"/>
              <a:gd name="connsiteY17" fmla="*/ 295003 h 927132"/>
              <a:gd name="connsiteX18" fmla="*/ 341906 w 429803"/>
              <a:gd name="connsiteY18" fmla="*/ 306930 h 927132"/>
              <a:gd name="connsiteX19" fmla="*/ 329979 w 429803"/>
              <a:gd name="connsiteY19" fmla="*/ 318857 h 927132"/>
              <a:gd name="connsiteX20" fmla="*/ 310101 w 429803"/>
              <a:gd name="connsiteY20" fmla="*/ 378492 h 927132"/>
              <a:gd name="connsiteX21" fmla="*/ 302150 w 429803"/>
              <a:gd name="connsiteY21" fmla="*/ 402346 h 927132"/>
              <a:gd name="connsiteX22" fmla="*/ 298174 w 429803"/>
              <a:gd name="connsiteY22" fmla="*/ 414272 h 927132"/>
              <a:gd name="connsiteX23" fmla="*/ 318052 w 429803"/>
              <a:gd name="connsiteY23" fmla="*/ 418248 h 927132"/>
              <a:gd name="connsiteX24" fmla="*/ 329979 w 429803"/>
              <a:gd name="connsiteY24" fmla="*/ 422224 h 927132"/>
              <a:gd name="connsiteX25" fmla="*/ 326004 w 429803"/>
              <a:gd name="connsiteY25" fmla="*/ 458005 h 927132"/>
              <a:gd name="connsiteX26" fmla="*/ 306125 w 429803"/>
              <a:gd name="connsiteY26" fmla="*/ 477883 h 927132"/>
              <a:gd name="connsiteX27" fmla="*/ 302150 w 429803"/>
              <a:gd name="connsiteY27" fmla="*/ 489810 h 927132"/>
              <a:gd name="connsiteX28" fmla="*/ 294199 w 429803"/>
              <a:gd name="connsiteY28" fmla="*/ 501737 h 927132"/>
              <a:gd name="connsiteX29" fmla="*/ 302150 w 429803"/>
              <a:gd name="connsiteY29" fmla="*/ 541493 h 927132"/>
              <a:gd name="connsiteX30" fmla="*/ 290223 w 429803"/>
              <a:gd name="connsiteY30" fmla="*/ 585226 h 927132"/>
              <a:gd name="connsiteX31" fmla="*/ 286247 w 429803"/>
              <a:gd name="connsiteY31" fmla="*/ 748227 h 927132"/>
              <a:gd name="connsiteX32" fmla="*/ 278296 w 429803"/>
              <a:gd name="connsiteY32" fmla="*/ 756179 h 927132"/>
              <a:gd name="connsiteX33" fmla="*/ 266369 w 429803"/>
              <a:gd name="connsiteY33" fmla="*/ 760154 h 927132"/>
              <a:gd name="connsiteX34" fmla="*/ 250466 w 429803"/>
              <a:gd name="connsiteY34" fmla="*/ 756179 h 927132"/>
              <a:gd name="connsiteX35" fmla="*/ 234564 w 429803"/>
              <a:gd name="connsiteY35" fmla="*/ 724373 h 927132"/>
              <a:gd name="connsiteX36" fmla="*/ 230588 w 429803"/>
              <a:gd name="connsiteY36" fmla="*/ 712446 h 927132"/>
              <a:gd name="connsiteX37" fmla="*/ 226612 w 429803"/>
              <a:gd name="connsiteY37" fmla="*/ 700519 h 927132"/>
              <a:gd name="connsiteX38" fmla="*/ 214685 w 429803"/>
              <a:gd name="connsiteY38" fmla="*/ 652812 h 927132"/>
              <a:gd name="connsiteX39" fmla="*/ 206734 w 429803"/>
              <a:gd name="connsiteY39" fmla="*/ 644860 h 927132"/>
              <a:gd name="connsiteX40" fmla="*/ 202759 w 429803"/>
              <a:gd name="connsiteY40" fmla="*/ 632933 h 927132"/>
              <a:gd name="connsiteX41" fmla="*/ 194807 w 429803"/>
              <a:gd name="connsiteY41" fmla="*/ 640885 h 927132"/>
              <a:gd name="connsiteX42" fmla="*/ 186856 w 429803"/>
              <a:gd name="connsiteY42" fmla="*/ 672690 h 927132"/>
              <a:gd name="connsiteX43" fmla="*/ 182880 w 429803"/>
              <a:gd name="connsiteY43" fmla="*/ 704495 h 927132"/>
              <a:gd name="connsiteX44" fmla="*/ 159026 w 429803"/>
              <a:gd name="connsiteY44" fmla="*/ 712446 h 927132"/>
              <a:gd name="connsiteX45" fmla="*/ 131197 w 429803"/>
              <a:gd name="connsiteY45" fmla="*/ 716422 h 927132"/>
              <a:gd name="connsiteX46" fmla="*/ 127221 w 429803"/>
              <a:gd name="connsiteY46" fmla="*/ 744252 h 927132"/>
              <a:gd name="connsiteX47" fmla="*/ 115294 w 429803"/>
              <a:gd name="connsiteY47" fmla="*/ 780032 h 927132"/>
              <a:gd name="connsiteX48" fmla="*/ 107343 w 429803"/>
              <a:gd name="connsiteY48" fmla="*/ 803886 h 927132"/>
              <a:gd name="connsiteX49" fmla="*/ 99392 w 429803"/>
              <a:gd name="connsiteY49" fmla="*/ 811838 h 927132"/>
              <a:gd name="connsiteX50" fmla="*/ 87465 w 429803"/>
              <a:gd name="connsiteY50" fmla="*/ 835692 h 927132"/>
              <a:gd name="connsiteX51" fmla="*/ 79513 w 429803"/>
              <a:gd name="connsiteY51" fmla="*/ 843643 h 927132"/>
              <a:gd name="connsiteX52" fmla="*/ 55659 w 429803"/>
              <a:gd name="connsiteY52" fmla="*/ 875448 h 927132"/>
              <a:gd name="connsiteX53" fmla="*/ 39757 w 429803"/>
              <a:gd name="connsiteY53" fmla="*/ 895326 h 927132"/>
              <a:gd name="connsiteX54" fmla="*/ 7952 w 429803"/>
              <a:gd name="connsiteY54" fmla="*/ 919180 h 927132"/>
              <a:gd name="connsiteX55" fmla="*/ 0 w 429803"/>
              <a:gd name="connsiteY55" fmla="*/ 927132 h 927132"/>
              <a:gd name="connsiteX0" fmla="*/ 291130 w 429803"/>
              <a:gd name="connsiteY0" fmla="*/ 71656 h 918123"/>
              <a:gd name="connsiteX1" fmla="*/ 348327 w 429803"/>
              <a:gd name="connsiteY1" fmla="*/ 70075 h 918123"/>
              <a:gd name="connsiteX2" fmla="*/ 374923 w 429803"/>
              <a:gd name="connsiteY2" fmla="*/ 61210 h 918123"/>
              <a:gd name="connsiteX3" fmla="*/ 368205 w 429803"/>
              <a:gd name="connsiteY3" fmla="*/ 30021 h 918123"/>
              <a:gd name="connsiteX4" fmla="*/ 325728 w 429803"/>
              <a:gd name="connsiteY4" fmla="*/ 37654 h 918123"/>
              <a:gd name="connsiteX5" fmla="*/ 360029 w 429803"/>
              <a:gd name="connsiteY5" fmla="*/ 4825 h 918123"/>
              <a:gd name="connsiteX6" fmla="*/ 399395 w 429803"/>
              <a:gd name="connsiteY6" fmla="*/ 980 h 918123"/>
              <a:gd name="connsiteX7" fmla="*/ 412235 w 429803"/>
              <a:gd name="connsiteY7" fmla="*/ 27577 h 918123"/>
              <a:gd name="connsiteX8" fmla="*/ 427521 w 429803"/>
              <a:gd name="connsiteY8" fmla="*/ 72839 h 918123"/>
              <a:gd name="connsiteX9" fmla="*/ 428435 w 429803"/>
              <a:gd name="connsiteY9" fmla="*/ 105559 h 918123"/>
              <a:gd name="connsiteX10" fmla="*/ 403370 w 429803"/>
              <a:gd name="connsiteY10" fmla="*/ 134303 h 918123"/>
              <a:gd name="connsiteX11" fmla="*/ 389614 w 429803"/>
              <a:gd name="connsiteY11" fmla="*/ 142870 h 918123"/>
              <a:gd name="connsiteX12" fmla="*/ 381663 w 429803"/>
              <a:gd name="connsiteY12" fmla="*/ 166724 h 918123"/>
              <a:gd name="connsiteX13" fmla="*/ 377687 w 429803"/>
              <a:gd name="connsiteY13" fmla="*/ 178651 h 918123"/>
              <a:gd name="connsiteX14" fmla="*/ 373712 w 429803"/>
              <a:gd name="connsiteY14" fmla="*/ 198530 h 918123"/>
              <a:gd name="connsiteX15" fmla="*/ 369736 w 429803"/>
              <a:gd name="connsiteY15" fmla="*/ 210457 h 918123"/>
              <a:gd name="connsiteX16" fmla="*/ 357809 w 429803"/>
              <a:gd name="connsiteY16" fmla="*/ 250213 h 918123"/>
              <a:gd name="connsiteX17" fmla="*/ 345882 w 429803"/>
              <a:gd name="connsiteY17" fmla="*/ 285994 h 918123"/>
              <a:gd name="connsiteX18" fmla="*/ 341906 w 429803"/>
              <a:gd name="connsiteY18" fmla="*/ 297921 h 918123"/>
              <a:gd name="connsiteX19" fmla="*/ 329979 w 429803"/>
              <a:gd name="connsiteY19" fmla="*/ 309848 h 918123"/>
              <a:gd name="connsiteX20" fmla="*/ 310101 w 429803"/>
              <a:gd name="connsiteY20" fmla="*/ 369483 h 918123"/>
              <a:gd name="connsiteX21" fmla="*/ 302150 w 429803"/>
              <a:gd name="connsiteY21" fmla="*/ 393337 h 918123"/>
              <a:gd name="connsiteX22" fmla="*/ 298174 w 429803"/>
              <a:gd name="connsiteY22" fmla="*/ 405263 h 918123"/>
              <a:gd name="connsiteX23" fmla="*/ 318052 w 429803"/>
              <a:gd name="connsiteY23" fmla="*/ 409239 h 918123"/>
              <a:gd name="connsiteX24" fmla="*/ 329979 w 429803"/>
              <a:gd name="connsiteY24" fmla="*/ 413215 h 918123"/>
              <a:gd name="connsiteX25" fmla="*/ 326004 w 429803"/>
              <a:gd name="connsiteY25" fmla="*/ 448996 h 918123"/>
              <a:gd name="connsiteX26" fmla="*/ 306125 w 429803"/>
              <a:gd name="connsiteY26" fmla="*/ 468874 h 918123"/>
              <a:gd name="connsiteX27" fmla="*/ 302150 w 429803"/>
              <a:gd name="connsiteY27" fmla="*/ 480801 h 918123"/>
              <a:gd name="connsiteX28" fmla="*/ 294199 w 429803"/>
              <a:gd name="connsiteY28" fmla="*/ 492728 h 918123"/>
              <a:gd name="connsiteX29" fmla="*/ 302150 w 429803"/>
              <a:gd name="connsiteY29" fmla="*/ 532484 h 918123"/>
              <a:gd name="connsiteX30" fmla="*/ 290223 w 429803"/>
              <a:gd name="connsiteY30" fmla="*/ 576217 h 918123"/>
              <a:gd name="connsiteX31" fmla="*/ 286247 w 429803"/>
              <a:gd name="connsiteY31" fmla="*/ 739218 h 918123"/>
              <a:gd name="connsiteX32" fmla="*/ 278296 w 429803"/>
              <a:gd name="connsiteY32" fmla="*/ 747170 h 918123"/>
              <a:gd name="connsiteX33" fmla="*/ 266369 w 429803"/>
              <a:gd name="connsiteY33" fmla="*/ 751145 h 918123"/>
              <a:gd name="connsiteX34" fmla="*/ 250466 w 429803"/>
              <a:gd name="connsiteY34" fmla="*/ 747170 h 918123"/>
              <a:gd name="connsiteX35" fmla="*/ 234564 w 429803"/>
              <a:gd name="connsiteY35" fmla="*/ 715364 h 918123"/>
              <a:gd name="connsiteX36" fmla="*/ 230588 w 429803"/>
              <a:gd name="connsiteY36" fmla="*/ 703437 h 918123"/>
              <a:gd name="connsiteX37" fmla="*/ 226612 w 429803"/>
              <a:gd name="connsiteY37" fmla="*/ 691510 h 918123"/>
              <a:gd name="connsiteX38" fmla="*/ 214685 w 429803"/>
              <a:gd name="connsiteY38" fmla="*/ 643803 h 918123"/>
              <a:gd name="connsiteX39" fmla="*/ 206734 w 429803"/>
              <a:gd name="connsiteY39" fmla="*/ 635851 h 918123"/>
              <a:gd name="connsiteX40" fmla="*/ 202759 w 429803"/>
              <a:gd name="connsiteY40" fmla="*/ 623924 h 918123"/>
              <a:gd name="connsiteX41" fmla="*/ 194807 w 429803"/>
              <a:gd name="connsiteY41" fmla="*/ 631876 h 918123"/>
              <a:gd name="connsiteX42" fmla="*/ 186856 w 429803"/>
              <a:gd name="connsiteY42" fmla="*/ 663681 h 918123"/>
              <a:gd name="connsiteX43" fmla="*/ 182880 w 429803"/>
              <a:gd name="connsiteY43" fmla="*/ 695486 h 918123"/>
              <a:gd name="connsiteX44" fmla="*/ 159026 w 429803"/>
              <a:gd name="connsiteY44" fmla="*/ 703437 h 918123"/>
              <a:gd name="connsiteX45" fmla="*/ 131197 w 429803"/>
              <a:gd name="connsiteY45" fmla="*/ 707413 h 918123"/>
              <a:gd name="connsiteX46" fmla="*/ 127221 w 429803"/>
              <a:gd name="connsiteY46" fmla="*/ 735243 h 918123"/>
              <a:gd name="connsiteX47" fmla="*/ 115294 w 429803"/>
              <a:gd name="connsiteY47" fmla="*/ 771023 h 918123"/>
              <a:gd name="connsiteX48" fmla="*/ 107343 w 429803"/>
              <a:gd name="connsiteY48" fmla="*/ 794877 h 918123"/>
              <a:gd name="connsiteX49" fmla="*/ 99392 w 429803"/>
              <a:gd name="connsiteY49" fmla="*/ 802829 h 918123"/>
              <a:gd name="connsiteX50" fmla="*/ 87465 w 429803"/>
              <a:gd name="connsiteY50" fmla="*/ 826683 h 918123"/>
              <a:gd name="connsiteX51" fmla="*/ 79513 w 429803"/>
              <a:gd name="connsiteY51" fmla="*/ 834634 h 918123"/>
              <a:gd name="connsiteX52" fmla="*/ 55659 w 429803"/>
              <a:gd name="connsiteY52" fmla="*/ 866439 h 918123"/>
              <a:gd name="connsiteX53" fmla="*/ 39757 w 429803"/>
              <a:gd name="connsiteY53" fmla="*/ 886317 h 918123"/>
              <a:gd name="connsiteX54" fmla="*/ 7952 w 429803"/>
              <a:gd name="connsiteY54" fmla="*/ 910171 h 918123"/>
              <a:gd name="connsiteX55" fmla="*/ 0 w 429803"/>
              <a:gd name="connsiteY55" fmla="*/ 918123 h 918123"/>
              <a:gd name="connsiteX0" fmla="*/ 291130 w 429803"/>
              <a:gd name="connsiteY0" fmla="*/ 71656 h 918123"/>
              <a:gd name="connsiteX1" fmla="*/ 348327 w 429803"/>
              <a:gd name="connsiteY1" fmla="*/ 70075 h 918123"/>
              <a:gd name="connsiteX2" fmla="*/ 374923 w 429803"/>
              <a:gd name="connsiteY2" fmla="*/ 61210 h 918123"/>
              <a:gd name="connsiteX3" fmla="*/ 368205 w 429803"/>
              <a:gd name="connsiteY3" fmla="*/ 30021 h 918123"/>
              <a:gd name="connsiteX4" fmla="*/ 325728 w 429803"/>
              <a:gd name="connsiteY4" fmla="*/ 37654 h 918123"/>
              <a:gd name="connsiteX5" fmla="*/ 360029 w 429803"/>
              <a:gd name="connsiteY5" fmla="*/ 4825 h 918123"/>
              <a:gd name="connsiteX6" fmla="*/ 399395 w 429803"/>
              <a:gd name="connsiteY6" fmla="*/ 980 h 918123"/>
              <a:gd name="connsiteX7" fmla="*/ 412235 w 429803"/>
              <a:gd name="connsiteY7" fmla="*/ 27577 h 918123"/>
              <a:gd name="connsiteX8" fmla="*/ 427521 w 429803"/>
              <a:gd name="connsiteY8" fmla="*/ 72839 h 918123"/>
              <a:gd name="connsiteX9" fmla="*/ 428435 w 429803"/>
              <a:gd name="connsiteY9" fmla="*/ 105559 h 918123"/>
              <a:gd name="connsiteX10" fmla="*/ 403370 w 429803"/>
              <a:gd name="connsiteY10" fmla="*/ 134303 h 918123"/>
              <a:gd name="connsiteX11" fmla="*/ 399394 w 429803"/>
              <a:gd name="connsiteY11" fmla="*/ 145315 h 918123"/>
              <a:gd name="connsiteX12" fmla="*/ 381663 w 429803"/>
              <a:gd name="connsiteY12" fmla="*/ 166724 h 918123"/>
              <a:gd name="connsiteX13" fmla="*/ 377687 w 429803"/>
              <a:gd name="connsiteY13" fmla="*/ 178651 h 918123"/>
              <a:gd name="connsiteX14" fmla="*/ 373712 w 429803"/>
              <a:gd name="connsiteY14" fmla="*/ 198530 h 918123"/>
              <a:gd name="connsiteX15" fmla="*/ 369736 w 429803"/>
              <a:gd name="connsiteY15" fmla="*/ 210457 h 918123"/>
              <a:gd name="connsiteX16" fmla="*/ 357809 w 429803"/>
              <a:gd name="connsiteY16" fmla="*/ 250213 h 918123"/>
              <a:gd name="connsiteX17" fmla="*/ 345882 w 429803"/>
              <a:gd name="connsiteY17" fmla="*/ 285994 h 918123"/>
              <a:gd name="connsiteX18" fmla="*/ 341906 w 429803"/>
              <a:gd name="connsiteY18" fmla="*/ 297921 h 918123"/>
              <a:gd name="connsiteX19" fmla="*/ 329979 w 429803"/>
              <a:gd name="connsiteY19" fmla="*/ 309848 h 918123"/>
              <a:gd name="connsiteX20" fmla="*/ 310101 w 429803"/>
              <a:gd name="connsiteY20" fmla="*/ 369483 h 918123"/>
              <a:gd name="connsiteX21" fmla="*/ 302150 w 429803"/>
              <a:gd name="connsiteY21" fmla="*/ 393337 h 918123"/>
              <a:gd name="connsiteX22" fmla="*/ 298174 w 429803"/>
              <a:gd name="connsiteY22" fmla="*/ 405263 h 918123"/>
              <a:gd name="connsiteX23" fmla="*/ 318052 w 429803"/>
              <a:gd name="connsiteY23" fmla="*/ 409239 h 918123"/>
              <a:gd name="connsiteX24" fmla="*/ 329979 w 429803"/>
              <a:gd name="connsiteY24" fmla="*/ 413215 h 918123"/>
              <a:gd name="connsiteX25" fmla="*/ 326004 w 429803"/>
              <a:gd name="connsiteY25" fmla="*/ 448996 h 918123"/>
              <a:gd name="connsiteX26" fmla="*/ 306125 w 429803"/>
              <a:gd name="connsiteY26" fmla="*/ 468874 h 918123"/>
              <a:gd name="connsiteX27" fmla="*/ 302150 w 429803"/>
              <a:gd name="connsiteY27" fmla="*/ 480801 h 918123"/>
              <a:gd name="connsiteX28" fmla="*/ 294199 w 429803"/>
              <a:gd name="connsiteY28" fmla="*/ 492728 h 918123"/>
              <a:gd name="connsiteX29" fmla="*/ 302150 w 429803"/>
              <a:gd name="connsiteY29" fmla="*/ 532484 h 918123"/>
              <a:gd name="connsiteX30" fmla="*/ 290223 w 429803"/>
              <a:gd name="connsiteY30" fmla="*/ 576217 h 918123"/>
              <a:gd name="connsiteX31" fmla="*/ 286247 w 429803"/>
              <a:gd name="connsiteY31" fmla="*/ 739218 h 918123"/>
              <a:gd name="connsiteX32" fmla="*/ 278296 w 429803"/>
              <a:gd name="connsiteY32" fmla="*/ 747170 h 918123"/>
              <a:gd name="connsiteX33" fmla="*/ 266369 w 429803"/>
              <a:gd name="connsiteY33" fmla="*/ 751145 h 918123"/>
              <a:gd name="connsiteX34" fmla="*/ 250466 w 429803"/>
              <a:gd name="connsiteY34" fmla="*/ 747170 h 918123"/>
              <a:gd name="connsiteX35" fmla="*/ 234564 w 429803"/>
              <a:gd name="connsiteY35" fmla="*/ 715364 h 918123"/>
              <a:gd name="connsiteX36" fmla="*/ 230588 w 429803"/>
              <a:gd name="connsiteY36" fmla="*/ 703437 h 918123"/>
              <a:gd name="connsiteX37" fmla="*/ 226612 w 429803"/>
              <a:gd name="connsiteY37" fmla="*/ 691510 h 918123"/>
              <a:gd name="connsiteX38" fmla="*/ 214685 w 429803"/>
              <a:gd name="connsiteY38" fmla="*/ 643803 h 918123"/>
              <a:gd name="connsiteX39" fmla="*/ 206734 w 429803"/>
              <a:gd name="connsiteY39" fmla="*/ 635851 h 918123"/>
              <a:gd name="connsiteX40" fmla="*/ 202759 w 429803"/>
              <a:gd name="connsiteY40" fmla="*/ 623924 h 918123"/>
              <a:gd name="connsiteX41" fmla="*/ 194807 w 429803"/>
              <a:gd name="connsiteY41" fmla="*/ 631876 h 918123"/>
              <a:gd name="connsiteX42" fmla="*/ 186856 w 429803"/>
              <a:gd name="connsiteY42" fmla="*/ 663681 h 918123"/>
              <a:gd name="connsiteX43" fmla="*/ 182880 w 429803"/>
              <a:gd name="connsiteY43" fmla="*/ 695486 h 918123"/>
              <a:gd name="connsiteX44" fmla="*/ 159026 w 429803"/>
              <a:gd name="connsiteY44" fmla="*/ 703437 h 918123"/>
              <a:gd name="connsiteX45" fmla="*/ 131197 w 429803"/>
              <a:gd name="connsiteY45" fmla="*/ 707413 h 918123"/>
              <a:gd name="connsiteX46" fmla="*/ 127221 w 429803"/>
              <a:gd name="connsiteY46" fmla="*/ 735243 h 918123"/>
              <a:gd name="connsiteX47" fmla="*/ 115294 w 429803"/>
              <a:gd name="connsiteY47" fmla="*/ 771023 h 918123"/>
              <a:gd name="connsiteX48" fmla="*/ 107343 w 429803"/>
              <a:gd name="connsiteY48" fmla="*/ 794877 h 918123"/>
              <a:gd name="connsiteX49" fmla="*/ 99392 w 429803"/>
              <a:gd name="connsiteY49" fmla="*/ 802829 h 918123"/>
              <a:gd name="connsiteX50" fmla="*/ 87465 w 429803"/>
              <a:gd name="connsiteY50" fmla="*/ 826683 h 918123"/>
              <a:gd name="connsiteX51" fmla="*/ 79513 w 429803"/>
              <a:gd name="connsiteY51" fmla="*/ 834634 h 918123"/>
              <a:gd name="connsiteX52" fmla="*/ 55659 w 429803"/>
              <a:gd name="connsiteY52" fmla="*/ 866439 h 918123"/>
              <a:gd name="connsiteX53" fmla="*/ 39757 w 429803"/>
              <a:gd name="connsiteY53" fmla="*/ 886317 h 918123"/>
              <a:gd name="connsiteX54" fmla="*/ 7952 w 429803"/>
              <a:gd name="connsiteY54" fmla="*/ 910171 h 918123"/>
              <a:gd name="connsiteX55" fmla="*/ 0 w 429803"/>
              <a:gd name="connsiteY55" fmla="*/ 918123 h 918123"/>
              <a:gd name="connsiteX0" fmla="*/ 291130 w 428976"/>
              <a:gd name="connsiteY0" fmla="*/ 71656 h 918123"/>
              <a:gd name="connsiteX1" fmla="*/ 348327 w 428976"/>
              <a:gd name="connsiteY1" fmla="*/ 70075 h 918123"/>
              <a:gd name="connsiteX2" fmla="*/ 374923 w 428976"/>
              <a:gd name="connsiteY2" fmla="*/ 61210 h 918123"/>
              <a:gd name="connsiteX3" fmla="*/ 368205 w 428976"/>
              <a:gd name="connsiteY3" fmla="*/ 30021 h 918123"/>
              <a:gd name="connsiteX4" fmla="*/ 325728 w 428976"/>
              <a:gd name="connsiteY4" fmla="*/ 37654 h 918123"/>
              <a:gd name="connsiteX5" fmla="*/ 360029 w 428976"/>
              <a:gd name="connsiteY5" fmla="*/ 4825 h 918123"/>
              <a:gd name="connsiteX6" fmla="*/ 399395 w 428976"/>
              <a:gd name="connsiteY6" fmla="*/ 980 h 918123"/>
              <a:gd name="connsiteX7" fmla="*/ 412235 w 428976"/>
              <a:gd name="connsiteY7" fmla="*/ 27577 h 918123"/>
              <a:gd name="connsiteX8" fmla="*/ 427521 w 428976"/>
              <a:gd name="connsiteY8" fmla="*/ 72839 h 918123"/>
              <a:gd name="connsiteX9" fmla="*/ 428435 w 428976"/>
              <a:gd name="connsiteY9" fmla="*/ 105559 h 918123"/>
              <a:gd name="connsiteX10" fmla="*/ 415595 w 428976"/>
              <a:gd name="connsiteY10" fmla="*/ 134303 h 918123"/>
              <a:gd name="connsiteX11" fmla="*/ 399394 w 428976"/>
              <a:gd name="connsiteY11" fmla="*/ 145315 h 918123"/>
              <a:gd name="connsiteX12" fmla="*/ 381663 w 428976"/>
              <a:gd name="connsiteY12" fmla="*/ 166724 h 918123"/>
              <a:gd name="connsiteX13" fmla="*/ 377687 w 428976"/>
              <a:gd name="connsiteY13" fmla="*/ 178651 h 918123"/>
              <a:gd name="connsiteX14" fmla="*/ 373712 w 428976"/>
              <a:gd name="connsiteY14" fmla="*/ 198530 h 918123"/>
              <a:gd name="connsiteX15" fmla="*/ 369736 w 428976"/>
              <a:gd name="connsiteY15" fmla="*/ 210457 h 918123"/>
              <a:gd name="connsiteX16" fmla="*/ 357809 w 428976"/>
              <a:gd name="connsiteY16" fmla="*/ 250213 h 918123"/>
              <a:gd name="connsiteX17" fmla="*/ 345882 w 428976"/>
              <a:gd name="connsiteY17" fmla="*/ 285994 h 918123"/>
              <a:gd name="connsiteX18" fmla="*/ 341906 w 428976"/>
              <a:gd name="connsiteY18" fmla="*/ 297921 h 918123"/>
              <a:gd name="connsiteX19" fmla="*/ 329979 w 428976"/>
              <a:gd name="connsiteY19" fmla="*/ 309848 h 918123"/>
              <a:gd name="connsiteX20" fmla="*/ 310101 w 428976"/>
              <a:gd name="connsiteY20" fmla="*/ 369483 h 918123"/>
              <a:gd name="connsiteX21" fmla="*/ 302150 w 428976"/>
              <a:gd name="connsiteY21" fmla="*/ 393337 h 918123"/>
              <a:gd name="connsiteX22" fmla="*/ 298174 w 428976"/>
              <a:gd name="connsiteY22" fmla="*/ 405263 h 918123"/>
              <a:gd name="connsiteX23" fmla="*/ 318052 w 428976"/>
              <a:gd name="connsiteY23" fmla="*/ 409239 h 918123"/>
              <a:gd name="connsiteX24" fmla="*/ 329979 w 428976"/>
              <a:gd name="connsiteY24" fmla="*/ 413215 h 918123"/>
              <a:gd name="connsiteX25" fmla="*/ 326004 w 428976"/>
              <a:gd name="connsiteY25" fmla="*/ 448996 h 918123"/>
              <a:gd name="connsiteX26" fmla="*/ 306125 w 428976"/>
              <a:gd name="connsiteY26" fmla="*/ 468874 h 918123"/>
              <a:gd name="connsiteX27" fmla="*/ 302150 w 428976"/>
              <a:gd name="connsiteY27" fmla="*/ 480801 h 918123"/>
              <a:gd name="connsiteX28" fmla="*/ 294199 w 428976"/>
              <a:gd name="connsiteY28" fmla="*/ 492728 h 918123"/>
              <a:gd name="connsiteX29" fmla="*/ 302150 w 428976"/>
              <a:gd name="connsiteY29" fmla="*/ 532484 h 918123"/>
              <a:gd name="connsiteX30" fmla="*/ 290223 w 428976"/>
              <a:gd name="connsiteY30" fmla="*/ 576217 h 918123"/>
              <a:gd name="connsiteX31" fmla="*/ 286247 w 428976"/>
              <a:gd name="connsiteY31" fmla="*/ 739218 h 918123"/>
              <a:gd name="connsiteX32" fmla="*/ 278296 w 428976"/>
              <a:gd name="connsiteY32" fmla="*/ 747170 h 918123"/>
              <a:gd name="connsiteX33" fmla="*/ 266369 w 428976"/>
              <a:gd name="connsiteY33" fmla="*/ 751145 h 918123"/>
              <a:gd name="connsiteX34" fmla="*/ 250466 w 428976"/>
              <a:gd name="connsiteY34" fmla="*/ 747170 h 918123"/>
              <a:gd name="connsiteX35" fmla="*/ 234564 w 428976"/>
              <a:gd name="connsiteY35" fmla="*/ 715364 h 918123"/>
              <a:gd name="connsiteX36" fmla="*/ 230588 w 428976"/>
              <a:gd name="connsiteY36" fmla="*/ 703437 h 918123"/>
              <a:gd name="connsiteX37" fmla="*/ 226612 w 428976"/>
              <a:gd name="connsiteY37" fmla="*/ 691510 h 918123"/>
              <a:gd name="connsiteX38" fmla="*/ 214685 w 428976"/>
              <a:gd name="connsiteY38" fmla="*/ 643803 h 918123"/>
              <a:gd name="connsiteX39" fmla="*/ 206734 w 428976"/>
              <a:gd name="connsiteY39" fmla="*/ 635851 h 918123"/>
              <a:gd name="connsiteX40" fmla="*/ 202759 w 428976"/>
              <a:gd name="connsiteY40" fmla="*/ 623924 h 918123"/>
              <a:gd name="connsiteX41" fmla="*/ 194807 w 428976"/>
              <a:gd name="connsiteY41" fmla="*/ 631876 h 918123"/>
              <a:gd name="connsiteX42" fmla="*/ 186856 w 428976"/>
              <a:gd name="connsiteY42" fmla="*/ 663681 h 918123"/>
              <a:gd name="connsiteX43" fmla="*/ 182880 w 428976"/>
              <a:gd name="connsiteY43" fmla="*/ 695486 h 918123"/>
              <a:gd name="connsiteX44" fmla="*/ 159026 w 428976"/>
              <a:gd name="connsiteY44" fmla="*/ 703437 h 918123"/>
              <a:gd name="connsiteX45" fmla="*/ 131197 w 428976"/>
              <a:gd name="connsiteY45" fmla="*/ 707413 h 918123"/>
              <a:gd name="connsiteX46" fmla="*/ 127221 w 428976"/>
              <a:gd name="connsiteY46" fmla="*/ 735243 h 918123"/>
              <a:gd name="connsiteX47" fmla="*/ 115294 w 428976"/>
              <a:gd name="connsiteY47" fmla="*/ 771023 h 918123"/>
              <a:gd name="connsiteX48" fmla="*/ 107343 w 428976"/>
              <a:gd name="connsiteY48" fmla="*/ 794877 h 918123"/>
              <a:gd name="connsiteX49" fmla="*/ 99392 w 428976"/>
              <a:gd name="connsiteY49" fmla="*/ 802829 h 918123"/>
              <a:gd name="connsiteX50" fmla="*/ 87465 w 428976"/>
              <a:gd name="connsiteY50" fmla="*/ 826683 h 918123"/>
              <a:gd name="connsiteX51" fmla="*/ 79513 w 428976"/>
              <a:gd name="connsiteY51" fmla="*/ 834634 h 918123"/>
              <a:gd name="connsiteX52" fmla="*/ 55659 w 428976"/>
              <a:gd name="connsiteY52" fmla="*/ 866439 h 918123"/>
              <a:gd name="connsiteX53" fmla="*/ 39757 w 428976"/>
              <a:gd name="connsiteY53" fmla="*/ 886317 h 918123"/>
              <a:gd name="connsiteX54" fmla="*/ 7952 w 428976"/>
              <a:gd name="connsiteY54" fmla="*/ 910171 h 918123"/>
              <a:gd name="connsiteX55" fmla="*/ 0 w 428976"/>
              <a:gd name="connsiteY55" fmla="*/ 918123 h 918123"/>
              <a:gd name="connsiteX0" fmla="*/ 291130 w 437301"/>
              <a:gd name="connsiteY0" fmla="*/ 71656 h 918123"/>
              <a:gd name="connsiteX1" fmla="*/ 348327 w 437301"/>
              <a:gd name="connsiteY1" fmla="*/ 70075 h 918123"/>
              <a:gd name="connsiteX2" fmla="*/ 374923 w 437301"/>
              <a:gd name="connsiteY2" fmla="*/ 61210 h 918123"/>
              <a:gd name="connsiteX3" fmla="*/ 368205 w 437301"/>
              <a:gd name="connsiteY3" fmla="*/ 30021 h 918123"/>
              <a:gd name="connsiteX4" fmla="*/ 325728 w 437301"/>
              <a:gd name="connsiteY4" fmla="*/ 37654 h 918123"/>
              <a:gd name="connsiteX5" fmla="*/ 360029 w 437301"/>
              <a:gd name="connsiteY5" fmla="*/ 4825 h 918123"/>
              <a:gd name="connsiteX6" fmla="*/ 399395 w 437301"/>
              <a:gd name="connsiteY6" fmla="*/ 980 h 918123"/>
              <a:gd name="connsiteX7" fmla="*/ 412235 w 437301"/>
              <a:gd name="connsiteY7" fmla="*/ 27577 h 918123"/>
              <a:gd name="connsiteX8" fmla="*/ 437301 w 437301"/>
              <a:gd name="connsiteY8" fmla="*/ 75284 h 918123"/>
              <a:gd name="connsiteX9" fmla="*/ 428435 w 437301"/>
              <a:gd name="connsiteY9" fmla="*/ 105559 h 918123"/>
              <a:gd name="connsiteX10" fmla="*/ 415595 w 437301"/>
              <a:gd name="connsiteY10" fmla="*/ 134303 h 918123"/>
              <a:gd name="connsiteX11" fmla="*/ 399394 w 437301"/>
              <a:gd name="connsiteY11" fmla="*/ 145315 h 918123"/>
              <a:gd name="connsiteX12" fmla="*/ 381663 w 437301"/>
              <a:gd name="connsiteY12" fmla="*/ 166724 h 918123"/>
              <a:gd name="connsiteX13" fmla="*/ 377687 w 437301"/>
              <a:gd name="connsiteY13" fmla="*/ 178651 h 918123"/>
              <a:gd name="connsiteX14" fmla="*/ 373712 w 437301"/>
              <a:gd name="connsiteY14" fmla="*/ 198530 h 918123"/>
              <a:gd name="connsiteX15" fmla="*/ 369736 w 437301"/>
              <a:gd name="connsiteY15" fmla="*/ 210457 h 918123"/>
              <a:gd name="connsiteX16" fmla="*/ 357809 w 437301"/>
              <a:gd name="connsiteY16" fmla="*/ 250213 h 918123"/>
              <a:gd name="connsiteX17" fmla="*/ 345882 w 437301"/>
              <a:gd name="connsiteY17" fmla="*/ 285994 h 918123"/>
              <a:gd name="connsiteX18" fmla="*/ 341906 w 437301"/>
              <a:gd name="connsiteY18" fmla="*/ 297921 h 918123"/>
              <a:gd name="connsiteX19" fmla="*/ 329979 w 437301"/>
              <a:gd name="connsiteY19" fmla="*/ 309848 h 918123"/>
              <a:gd name="connsiteX20" fmla="*/ 310101 w 437301"/>
              <a:gd name="connsiteY20" fmla="*/ 369483 h 918123"/>
              <a:gd name="connsiteX21" fmla="*/ 302150 w 437301"/>
              <a:gd name="connsiteY21" fmla="*/ 393337 h 918123"/>
              <a:gd name="connsiteX22" fmla="*/ 298174 w 437301"/>
              <a:gd name="connsiteY22" fmla="*/ 405263 h 918123"/>
              <a:gd name="connsiteX23" fmla="*/ 318052 w 437301"/>
              <a:gd name="connsiteY23" fmla="*/ 409239 h 918123"/>
              <a:gd name="connsiteX24" fmla="*/ 329979 w 437301"/>
              <a:gd name="connsiteY24" fmla="*/ 413215 h 918123"/>
              <a:gd name="connsiteX25" fmla="*/ 326004 w 437301"/>
              <a:gd name="connsiteY25" fmla="*/ 448996 h 918123"/>
              <a:gd name="connsiteX26" fmla="*/ 306125 w 437301"/>
              <a:gd name="connsiteY26" fmla="*/ 468874 h 918123"/>
              <a:gd name="connsiteX27" fmla="*/ 302150 w 437301"/>
              <a:gd name="connsiteY27" fmla="*/ 480801 h 918123"/>
              <a:gd name="connsiteX28" fmla="*/ 294199 w 437301"/>
              <a:gd name="connsiteY28" fmla="*/ 492728 h 918123"/>
              <a:gd name="connsiteX29" fmla="*/ 302150 w 437301"/>
              <a:gd name="connsiteY29" fmla="*/ 532484 h 918123"/>
              <a:gd name="connsiteX30" fmla="*/ 290223 w 437301"/>
              <a:gd name="connsiteY30" fmla="*/ 576217 h 918123"/>
              <a:gd name="connsiteX31" fmla="*/ 286247 w 437301"/>
              <a:gd name="connsiteY31" fmla="*/ 739218 h 918123"/>
              <a:gd name="connsiteX32" fmla="*/ 278296 w 437301"/>
              <a:gd name="connsiteY32" fmla="*/ 747170 h 918123"/>
              <a:gd name="connsiteX33" fmla="*/ 266369 w 437301"/>
              <a:gd name="connsiteY33" fmla="*/ 751145 h 918123"/>
              <a:gd name="connsiteX34" fmla="*/ 250466 w 437301"/>
              <a:gd name="connsiteY34" fmla="*/ 747170 h 918123"/>
              <a:gd name="connsiteX35" fmla="*/ 234564 w 437301"/>
              <a:gd name="connsiteY35" fmla="*/ 715364 h 918123"/>
              <a:gd name="connsiteX36" fmla="*/ 230588 w 437301"/>
              <a:gd name="connsiteY36" fmla="*/ 703437 h 918123"/>
              <a:gd name="connsiteX37" fmla="*/ 226612 w 437301"/>
              <a:gd name="connsiteY37" fmla="*/ 691510 h 918123"/>
              <a:gd name="connsiteX38" fmla="*/ 214685 w 437301"/>
              <a:gd name="connsiteY38" fmla="*/ 643803 h 918123"/>
              <a:gd name="connsiteX39" fmla="*/ 206734 w 437301"/>
              <a:gd name="connsiteY39" fmla="*/ 635851 h 918123"/>
              <a:gd name="connsiteX40" fmla="*/ 202759 w 437301"/>
              <a:gd name="connsiteY40" fmla="*/ 623924 h 918123"/>
              <a:gd name="connsiteX41" fmla="*/ 194807 w 437301"/>
              <a:gd name="connsiteY41" fmla="*/ 631876 h 918123"/>
              <a:gd name="connsiteX42" fmla="*/ 186856 w 437301"/>
              <a:gd name="connsiteY42" fmla="*/ 663681 h 918123"/>
              <a:gd name="connsiteX43" fmla="*/ 182880 w 437301"/>
              <a:gd name="connsiteY43" fmla="*/ 695486 h 918123"/>
              <a:gd name="connsiteX44" fmla="*/ 159026 w 437301"/>
              <a:gd name="connsiteY44" fmla="*/ 703437 h 918123"/>
              <a:gd name="connsiteX45" fmla="*/ 131197 w 437301"/>
              <a:gd name="connsiteY45" fmla="*/ 707413 h 918123"/>
              <a:gd name="connsiteX46" fmla="*/ 127221 w 437301"/>
              <a:gd name="connsiteY46" fmla="*/ 735243 h 918123"/>
              <a:gd name="connsiteX47" fmla="*/ 115294 w 437301"/>
              <a:gd name="connsiteY47" fmla="*/ 771023 h 918123"/>
              <a:gd name="connsiteX48" fmla="*/ 107343 w 437301"/>
              <a:gd name="connsiteY48" fmla="*/ 794877 h 918123"/>
              <a:gd name="connsiteX49" fmla="*/ 99392 w 437301"/>
              <a:gd name="connsiteY49" fmla="*/ 802829 h 918123"/>
              <a:gd name="connsiteX50" fmla="*/ 87465 w 437301"/>
              <a:gd name="connsiteY50" fmla="*/ 826683 h 918123"/>
              <a:gd name="connsiteX51" fmla="*/ 79513 w 437301"/>
              <a:gd name="connsiteY51" fmla="*/ 834634 h 918123"/>
              <a:gd name="connsiteX52" fmla="*/ 55659 w 437301"/>
              <a:gd name="connsiteY52" fmla="*/ 866439 h 918123"/>
              <a:gd name="connsiteX53" fmla="*/ 39757 w 437301"/>
              <a:gd name="connsiteY53" fmla="*/ 886317 h 918123"/>
              <a:gd name="connsiteX54" fmla="*/ 7952 w 437301"/>
              <a:gd name="connsiteY54" fmla="*/ 910171 h 918123"/>
              <a:gd name="connsiteX55" fmla="*/ 0 w 437301"/>
              <a:gd name="connsiteY55" fmla="*/ 918123 h 918123"/>
              <a:gd name="connsiteX0" fmla="*/ 291130 w 428976"/>
              <a:gd name="connsiteY0" fmla="*/ 71656 h 918123"/>
              <a:gd name="connsiteX1" fmla="*/ 348327 w 428976"/>
              <a:gd name="connsiteY1" fmla="*/ 70075 h 918123"/>
              <a:gd name="connsiteX2" fmla="*/ 374923 w 428976"/>
              <a:gd name="connsiteY2" fmla="*/ 61210 h 918123"/>
              <a:gd name="connsiteX3" fmla="*/ 368205 w 428976"/>
              <a:gd name="connsiteY3" fmla="*/ 30021 h 918123"/>
              <a:gd name="connsiteX4" fmla="*/ 325728 w 428976"/>
              <a:gd name="connsiteY4" fmla="*/ 37654 h 918123"/>
              <a:gd name="connsiteX5" fmla="*/ 360029 w 428976"/>
              <a:gd name="connsiteY5" fmla="*/ 4825 h 918123"/>
              <a:gd name="connsiteX6" fmla="*/ 399395 w 428976"/>
              <a:gd name="connsiteY6" fmla="*/ 980 h 918123"/>
              <a:gd name="connsiteX7" fmla="*/ 412235 w 428976"/>
              <a:gd name="connsiteY7" fmla="*/ 27577 h 918123"/>
              <a:gd name="connsiteX8" fmla="*/ 427521 w 428976"/>
              <a:gd name="connsiteY8" fmla="*/ 65504 h 918123"/>
              <a:gd name="connsiteX9" fmla="*/ 428435 w 428976"/>
              <a:gd name="connsiteY9" fmla="*/ 105559 h 918123"/>
              <a:gd name="connsiteX10" fmla="*/ 415595 w 428976"/>
              <a:gd name="connsiteY10" fmla="*/ 134303 h 918123"/>
              <a:gd name="connsiteX11" fmla="*/ 399394 w 428976"/>
              <a:gd name="connsiteY11" fmla="*/ 145315 h 918123"/>
              <a:gd name="connsiteX12" fmla="*/ 381663 w 428976"/>
              <a:gd name="connsiteY12" fmla="*/ 166724 h 918123"/>
              <a:gd name="connsiteX13" fmla="*/ 377687 w 428976"/>
              <a:gd name="connsiteY13" fmla="*/ 178651 h 918123"/>
              <a:gd name="connsiteX14" fmla="*/ 373712 w 428976"/>
              <a:gd name="connsiteY14" fmla="*/ 198530 h 918123"/>
              <a:gd name="connsiteX15" fmla="*/ 369736 w 428976"/>
              <a:gd name="connsiteY15" fmla="*/ 210457 h 918123"/>
              <a:gd name="connsiteX16" fmla="*/ 357809 w 428976"/>
              <a:gd name="connsiteY16" fmla="*/ 250213 h 918123"/>
              <a:gd name="connsiteX17" fmla="*/ 345882 w 428976"/>
              <a:gd name="connsiteY17" fmla="*/ 285994 h 918123"/>
              <a:gd name="connsiteX18" fmla="*/ 341906 w 428976"/>
              <a:gd name="connsiteY18" fmla="*/ 297921 h 918123"/>
              <a:gd name="connsiteX19" fmla="*/ 329979 w 428976"/>
              <a:gd name="connsiteY19" fmla="*/ 309848 h 918123"/>
              <a:gd name="connsiteX20" fmla="*/ 310101 w 428976"/>
              <a:gd name="connsiteY20" fmla="*/ 369483 h 918123"/>
              <a:gd name="connsiteX21" fmla="*/ 302150 w 428976"/>
              <a:gd name="connsiteY21" fmla="*/ 393337 h 918123"/>
              <a:gd name="connsiteX22" fmla="*/ 298174 w 428976"/>
              <a:gd name="connsiteY22" fmla="*/ 405263 h 918123"/>
              <a:gd name="connsiteX23" fmla="*/ 318052 w 428976"/>
              <a:gd name="connsiteY23" fmla="*/ 409239 h 918123"/>
              <a:gd name="connsiteX24" fmla="*/ 329979 w 428976"/>
              <a:gd name="connsiteY24" fmla="*/ 413215 h 918123"/>
              <a:gd name="connsiteX25" fmla="*/ 326004 w 428976"/>
              <a:gd name="connsiteY25" fmla="*/ 448996 h 918123"/>
              <a:gd name="connsiteX26" fmla="*/ 306125 w 428976"/>
              <a:gd name="connsiteY26" fmla="*/ 468874 h 918123"/>
              <a:gd name="connsiteX27" fmla="*/ 302150 w 428976"/>
              <a:gd name="connsiteY27" fmla="*/ 480801 h 918123"/>
              <a:gd name="connsiteX28" fmla="*/ 294199 w 428976"/>
              <a:gd name="connsiteY28" fmla="*/ 492728 h 918123"/>
              <a:gd name="connsiteX29" fmla="*/ 302150 w 428976"/>
              <a:gd name="connsiteY29" fmla="*/ 532484 h 918123"/>
              <a:gd name="connsiteX30" fmla="*/ 290223 w 428976"/>
              <a:gd name="connsiteY30" fmla="*/ 576217 h 918123"/>
              <a:gd name="connsiteX31" fmla="*/ 286247 w 428976"/>
              <a:gd name="connsiteY31" fmla="*/ 739218 h 918123"/>
              <a:gd name="connsiteX32" fmla="*/ 278296 w 428976"/>
              <a:gd name="connsiteY32" fmla="*/ 747170 h 918123"/>
              <a:gd name="connsiteX33" fmla="*/ 266369 w 428976"/>
              <a:gd name="connsiteY33" fmla="*/ 751145 h 918123"/>
              <a:gd name="connsiteX34" fmla="*/ 250466 w 428976"/>
              <a:gd name="connsiteY34" fmla="*/ 747170 h 918123"/>
              <a:gd name="connsiteX35" fmla="*/ 234564 w 428976"/>
              <a:gd name="connsiteY35" fmla="*/ 715364 h 918123"/>
              <a:gd name="connsiteX36" fmla="*/ 230588 w 428976"/>
              <a:gd name="connsiteY36" fmla="*/ 703437 h 918123"/>
              <a:gd name="connsiteX37" fmla="*/ 226612 w 428976"/>
              <a:gd name="connsiteY37" fmla="*/ 691510 h 918123"/>
              <a:gd name="connsiteX38" fmla="*/ 214685 w 428976"/>
              <a:gd name="connsiteY38" fmla="*/ 643803 h 918123"/>
              <a:gd name="connsiteX39" fmla="*/ 206734 w 428976"/>
              <a:gd name="connsiteY39" fmla="*/ 635851 h 918123"/>
              <a:gd name="connsiteX40" fmla="*/ 202759 w 428976"/>
              <a:gd name="connsiteY40" fmla="*/ 623924 h 918123"/>
              <a:gd name="connsiteX41" fmla="*/ 194807 w 428976"/>
              <a:gd name="connsiteY41" fmla="*/ 631876 h 918123"/>
              <a:gd name="connsiteX42" fmla="*/ 186856 w 428976"/>
              <a:gd name="connsiteY42" fmla="*/ 663681 h 918123"/>
              <a:gd name="connsiteX43" fmla="*/ 182880 w 428976"/>
              <a:gd name="connsiteY43" fmla="*/ 695486 h 918123"/>
              <a:gd name="connsiteX44" fmla="*/ 159026 w 428976"/>
              <a:gd name="connsiteY44" fmla="*/ 703437 h 918123"/>
              <a:gd name="connsiteX45" fmla="*/ 131197 w 428976"/>
              <a:gd name="connsiteY45" fmla="*/ 707413 h 918123"/>
              <a:gd name="connsiteX46" fmla="*/ 127221 w 428976"/>
              <a:gd name="connsiteY46" fmla="*/ 735243 h 918123"/>
              <a:gd name="connsiteX47" fmla="*/ 115294 w 428976"/>
              <a:gd name="connsiteY47" fmla="*/ 771023 h 918123"/>
              <a:gd name="connsiteX48" fmla="*/ 107343 w 428976"/>
              <a:gd name="connsiteY48" fmla="*/ 794877 h 918123"/>
              <a:gd name="connsiteX49" fmla="*/ 99392 w 428976"/>
              <a:gd name="connsiteY49" fmla="*/ 802829 h 918123"/>
              <a:gd name="connsiteX50" fmla="*/ 87465 w 428976"/>
              <a:gd name="connsiteY50" fmla="*/ 826683 h 918123"/>
              <a:gd name="connsiteX51" fmla="*/ 79513 w 428976"/>
              <a:gd name="connsiteY51" fmla="*/ 834634 h 918123"/>
              <a:gd name="connsiteX52" fmla="*/ 55659 w 428976"/>
              <a:gd name="connsiteY52" fmla="*/ 866439 h 918123"/>
              <a:gd name="connsiteX53" fmla="*/ 39757 w 428976"/>
              <a:gd name="connsiteY53" fmla="*/ 886317 h 918123"/>
              <a:gd name="connsiteX54" fmla="*/ 7952 w 428976"/>
              <a:gd name="connsiteY54" fmla="*/ 910171 h 918123"/>
              <a:gd name="connsiteX55" fmla="*/ 0 w 428976"/>
              <a:gd name="connsiteY55" fmla="*/ 918123 h 918123"/>
              <a:gd name="connsiteX0" fmla="*/ 291130 w 428976"/>
              <a:gd name="connsiteY0" fmla="*/ 71656 h 918123"/>
              <a:gd name="connsiteX1" fmla="*/ 348327 w 428976"/>
              <a:gd name="connsiteY1" fmla="*/ 70075 h 918123"/>
              <a:gd name="connsiteX2" fmla="*/ 374923 w 428976"/>
              <a:gd name="connsiteY2" fmla="*/ 61210 h 918123"/>
              <a:gd name="connsiteX3" fmla="*/ 368205 w 428976"/>
              <a:gd name="connsiteY3" fmla="*/ 30021 h 918123"/>
              <a:gd name="connsiteX4" fmla="*/ 325728 w 428976"/>
              <a:gd name="connsiteY4" fmla="*/ 37654 h 918123"/>
              <a:gd name="connsiteX5" fmla="*/ 360029 w 428976"/>
              <a:gd name="connsiteY5" fmla="*/ 4825 h 918123"/>
              <a:gd name="connsiteX6" fmla="*/ 399395 w 428976"/>
              <a:gd name="connsiteY6" fmla="*/ 980 h 918123"/>
              <a:gd name="connsiteX7" fmla="*/ 412235 w 428976"/>
              <a:gd name="connsiteY7" fmla="*/ 27577 h 918123"/>
              <a:gd name="connsiteX8" fmla="*/ 427521 w 428976"/>
              <a:gd name="connsiteY8" fmla="*/ 65504 h 918123"/>
              <a:gd name="connsiteX9" fmla="*/ 428435 w 428976"/>
              <a:gd name="connsiteY9" fmla="*/ 105559 h 918123"/>
              <a:gd name="connsiteX10" fmla="*/ 415595 w 428976"/>
              <a:gd name="connsiteY10" fmla="*/ 134303 h 918123"/>
              <a:gd name="connsiteX11" fmla="*/ 399394 w 428976"/>
              <a:gd name="connsiteY11" fmla="*/ 145315 h 918123"/>
              <a:gd name="connsiteX12" fmla="*/ 381663 w 428976"/>
              <a:gd name="connsiteY12" fmla="*/ 166724 h 918123"/>
              <a:gd name="connsiteX13" fmla="*/ 377687 w 428976"/>
              <a:gd name="connsiteY13" fmla="*/ 178651 h 918123"/>
              <a:gd name="connsiteX14" fmla="*/ 373712 w 428976"/>
              <a:gd name="connsiteY14" fmla="*/ 198530 h 918123"/>
              <a:gd name="connsiteX15" fmla="*/ 369736 w 428976"/>
              <a:gd name="connsiteY15" fmla="*/ 210457 h 918123"/>
              <a:gd name="connsiteX16" fmla="*/ 357809 w 428976"/>
              <a:gd name="connsiteY16" fmla="*/ 250213 h 918123"/>
              <a:gd name="connsiteX17" fmla="*/ 345882 w 428976"/>
              <a:gd name="connsiteY17" fmla="*/ 285994 h 918123"/>
              <a:gd name="connsiteX18" fmla="*/ 341906 w 428976"/>
              <a:gd name="connsiteY18" fmla="*/ 297921 h 918123"/>
              <a:gd name="connsiteX19" fmla="*/ 329979 w 428976"/>
              <a:gd name="connsiteY19" fmla="*/ 309848 h 918123"/>
              <a:gd name="connsiteX20" fmla="*/ 310101 w 428976"/>
              <a:gd name="connsiteY20" fmla="*/ 369483 h 918123"/>
              <a:gd name="connsiteX21" fmla="*/ 302150 w 428976"/>
              <a:gd name="connsiteY21" fmla="*/ 393337 h 918123"/>
              <a:gd name="connsiteX22" fmla="*/ 298174 w 428976"/>
              <a:gd name="connsiteY22" fmla="*/ 405263 h 918123"/>
              <a:gd name="connsiteX23" fmla="*/ 318052 w 428976"/>
              <a:gd name="connsiteY23" fmla="*/ 409239 h 918123"/>
              <a:gd name="connsiteX24" fmla="*/ 329979 w 428976"/>
              <a:gd name="connsiteY24" fmla="*/ 413215 h 918123"/>
              <a:gd name="connsiteX25" fmla="*/ 326004 w 428976"/>
              <a:gd name="connsiteY25" fmla="*/ 448996 h 918123"/>
              <a:gd name="connsiteX26" fmla="*/ 306125 w 428976"/>
              <a:gd name="connsiteY26" fmla="*/ 468874 h 918123"/>
              <a:gd name="connsiteX27" fmla="*/ 302150 w 428976"/>
              <a:gd name="connsiteY27" fmla="*/ 480801 h 918123"/>
              <a:gd name="connsiteX28" fmla="*/ 294199 w 428976"/>
              <a:gd name="connsiteY28" fmla="*/ 492728 h 918123"/>
              <a:gd name="connsiteX29" fmla="*/ 302150 w 428976"/>
              <a:gd name="connsiteY29" fmla="*/ 532484 h 918123"/>
              <a:gd name="connsiteX30" fmla="*/ 290223 w 428976"/>
              <a:gd name="connsiteY30" fmla="*/ 576217 h 918123"/>
              <a:gd name="connsiteX31" fmla="*/ 286247 w 428976"/>
              <a:gd name="connsiteY31" fmla="*/ 739218 h 918123"/>
              <a:gd name="connsiteX32" fmla="*/ 278296 w 428976"/>
              <a:gd name="connsiteY32" fmla="*/ 747170 h 918123"/>
              <a:gd name="connsiteX33" fmla="*/ 266369 w 428976"/>
              <a:gd name="connsiteY33" fmla="*/ 751145 h 918123"/>
              <a:gd name="connsiteX34" fmla="*/ 250466 w 428976"/>
              <a:gd name="connsiteY34" fmla="*/ 747170 h 918123"/>
              <a:gd name="connsiteX35" fmla="*/ 234564 w 428976"/>
              <a:gd name="connsiteY35" fmla="*/ 715364 h 918123"/>
              <a:gd name="connsiteX36" fmla="*/ 230588 w 428976"/>
              <a:gd name="connsiteY36" fmla="*/ 703437 h 918123"/>
              <a:gd name="connsiteX37" fmla="*/ 226612 w 428976"/>
              <a:gd name="connsiteY37" fmla="*/ 691510 h 918123"/>
              <a:gd name="connsiteX38" fmla="*/ 214685 w 428976"/>
              <a:gd name="connsiteY38" fmla="*/ 643803 h 918123"/>
              <a:gd name="connsiteX39" fmla="*/ 206734 w 428976"/>
              <a:gd name="connsiteY39" fmla="*/ 635851 h 918123"/>
              <a:gd name="connsiteX40" fmla="*/ 202759 w 428976"/>
              <a:gd name="connsiteY40" fmla="*/ 623924 h 918123"/>
              <a:gd name="connsiteX41" fmla="*/ 194807 w 428976"/>
              <a:gd name="connsiteY41" fmla="*/ 631876 h 918123"/>
              <a:gd name="connsiteX42" fmla="*/ 186856 w 428976"/>
              <a:gd name="connsiteY42" fmla="*/ 663681 h 918123"/>
              <a:gd name="connsiteX43" fmla="*/ 182880 w 428976"/>
              <a:gd name="connsiteY43" fmla="*/ 695486 h 918123"/>
              <a:gd name="connsiteX44" fmla="*/ 159026 w 428976"/>
              <a:gd name="connsiteY44" fmla="*/ 703437 h 918123"/>
              <a:gd name="connsiteX45" fmla="*/ 131197 w 428976"/>
              <a:gd name="connsiteY45" fmla="*/ 707413 h 918123"/>
              <a:gd name="connsiteX46" fmla="*/ 114997 w 428976"/>
              <a:gd name="connsiteY46" fmla="*/ 737688 h 918123"/>
              <a:gd name="connsiteX47" fmla="*/ 115294 w 428976"/>
              <a:gd name="connsiteY47" fmla="*/ 771023 h 918123"/>
              <a:gd name="connsiteX48" fmla="*/ 107343 w 428976"/>
              <a:gd name="connsiteY48" fmla="*/ 794877 h 918123"/>
              <a:gd name="connsiteX49" fmla="*/ 99392 w 428976"/>
              <a:gd name="connsiteY49" fmla="*/ 802829 h 918123"/>
              <a:gd name="connsiteX50" fmla="*/ 87465 w 428976"/>
              <a:gd name="connsiteY50" fmla="*/ 826683 h 918123"/>
              <a:gd name="connsiteX51" fmla="*/ 79513 w 428976"/>
              <a:gd name="connsiteY51" fmla="*/ 834634 h 918123"/>
              <a:gd name="connsiteX52" fmla="*/ 55659 w 428976"/>
              <a:gd name="connsiteY52" fmla="*/ 866439 h 918123"/>
              <a:gd name="connsiteX53" fmla="*/ 39757 w 428976"/>
              <a:gd name="connsiteY53" fmla="*/ 886317 h 918123"/>
              <a:gd name="connsiteX54" fmla="*/ 7952 w 428976"/>
              <a:gd name="connsiteY54" fmla="*/ 910171 h 918123"/>
              <a:gd name="connsiteX55" fmla="*/ 0 w 428976"/>
              <a:gd name="connsiteY55" fmla="*/ 918123 h 918123"/>
              <a:gd name="connsiteX0" fmla="*/ 291130 w 428976"/>
              <a:gd name="connsiteY0" fmla="*/ 71656 h 918123"/>
              <a:gd name="connsiteX1" fmla="*/ 348327 w 428976"/>
              <a:gd name="connsiteY1" fmla="*/ 70075 h 918123"/>
              <a:gd name="connsiteX2" fmla="*/ 374923 w 428976"/>
              <a:gd name="connsiteY2" fmla="*/ 61210 h 918123"/>
              <a:gd name="connsiteX3" fmla="*/ 368205 w 428976"/>
              <a:gd name="connsiteY3" fmla="*/ 30021 h 918123"/>
              <a:gd name="connsiteX4" fmla="*/ 325728 w 428976"/>
              <a:gd name="connsiteY4" fmla="*/ 37654 h 918123"/>
              <a:gd name="connsiteX5" fmla="*/ 360029 w 428976"/>
              <a:gd name="connsiteY5" fmla="*/ 4825 h 918123"/>
              <a:gd name="connsiteX6" fmla="*/ 399395 w 428976"/>
              <a:gd name="connsiteY6" fmla="*/ 980 h 918123"/>
              <a:gd name="connsiteX7" fmla="*/ 412235 w 428976"/>
              <a:gd name="connsiteY7" fmla="*/ 27577 h 918123"/>
              <a:gd name="connsiteX8" fmla="*/ 427521 w 428976"/>
              <a:gd name="connsiteY8" fmla="*/ 65504 h 918123"/>
              <a:gd name="connsiteX9" fmla="*/ 428435 w 428976"/>
              <a:gd name="connsiteY9" fmla="*/ 105559 h 918123"/>
              <a:gd name="connsiteX10" fmla="*/ 415595 w 428976"/>
              <a:gd name="connsiteY10" fmla="*/ 134303 h 918123"/>
              <a:gd name="connsiteX11" fmla="*/ 399394 w 428976"/>
              <a:gd name="connsiteY11" fmla="*/ 145315 h 918123"/>
              <a:gd name="connsiteX12" fmla="*/ 381663 w 428976"/>
              <a:gd name="connsiteY12" fmla="*/ 166724 h 918123"/>
              <a:gd name="connsiteX13" fmla="*/ 377687 w 428976"/>
              <a:gd name="connsiteY13" fmla="*/ 178651 h 918123"/>
              <a:gd name="connsiteX14" fmla="*/ 373712 w 428976"/>
              <a:gd name="connsiteY14" fmla="*/ 198530 h 918123"/>
              <a:gd name="connsiteX15" fmla="*/ 369736 w 428976"/>
              <a:gd name="connsiteY15" fmla="*/ 210457 h 918123"/>
              <a:gd name="connsiteX16" fmla="*/ 357809 w 428976"/>
              <a:gd name="connsiteY16" fmla="*/ 250213 h 918123"/>
              <a:gd name="connsiteX17" fmla="*/ 345882 w 428976"/>
              <a:gd name="connsiteY17" fmla="*/ 285994 h 918123"/>
              <a:gd name="connsiteX18" fmla="*/ 341906 w 428976"/>
              <a:gd name="connsiteY18" fmla="*/ 297921 h 918123"/>
              <a:gd name="connsiteX19" fmla="*/ 329979 w 428976"/>
              <a:gd name="connsiteY19" fmla="*/ 309848 h 918123"/>
              <a:gd name="connsiteX20" fmla="*/ 310101 w 428976"/>
              <a:gd name="connsiteY20" fmla="*/ 369483 h 918123"/>
              <a:gd name="connsiteX21" fmla="*/ 302150 w 428976"/>
              <a:gd name="connsiteY21" fmla="*/ 393337 h 918123"/>
              <a:gd name="connsiteX22" fmla="*/ 298174 w 428976"/>
              <a:gd name="connsiteY22" fmla="*/ 405263 h 918123"/>
              <a:gd name="connsiteX23" fmla="*/ 318052 w 428976"/>
              <a:gd name="connsiteY23" fmla="*/ 409239 h 918123"/>
              <a:gd name="connsiteX24" fmla="*/ 329979 w 428976"/>
              <a:gd name="connsiteY24" fmla="*/ 413215 h 918123"/>
              <a:gd name="connsiteX25" fmla="*/ 326004 w 428976"/>
              <a:gd name="connsiteY25" fmla="*/ 448996 h 918123"/>
              <a:gd name="connsiteX26" fmla="*/ 306125 w 428976"/>
              <a:gd name="connsiteY26" fmla="*/ 468874 h 918123"/>
              <a:gd name="connsiteX27" fmla="*/ 302150 w 428976"/>
              <a:gd name="connsiteY27" fmla="*/ 480801 h 918123"/>
              <a:gd name="connsiteX28" fmla="*/ 294199 w 428976"/>
              <a:gd name="connsiteY28" fmla="*/ 492728 h 918123"/>
              <a:gd name="connsiteX29" fmla="*/ 302150 w 428976"/>
              <a:gd name="connsiteY29" fmla="*/ 532484 h 918123"/>
              <a:gd name="connsiteX30" fmla="*/ 290223 w 428976"/>
              <a:gd name="connsiteY30" fmla="*/ 576217 h 918123"/>
              <a:gd name="connsiteX31" fmla="*/ 286247 w 428976"/>
              <a:gd name="connsiteY31" fmla="*/ 739218 h 918123"/>
              <a:gd name="connsiteX32" fmla="*/ 278296 w 428976"/>
              <a:gd name="connsiteY32" fmla="*/ 747170 h 918123"/>
              <a:gd name="connsiteX33" fmla="*/ 266369 w 428976"/>
              <a:gd name="connsiteY33" fmla="*/ 751145 h 918123"/>
              <a:gd name="connsiteX34" fmla="*/ 250466 w 428976"/>
              <a:gd name="connsiteY34" fmla="*/ 747170 h 918123"/>
              <a:gd name="connsiteX35" fmla="*/ 234564 w 428976"/>
              <a:gd name="connsiteY35" fmla="*/ 715364 h 918123"/>
              <a:gd name="connsiteX36" fmla="*/ 230588 w 428976"/>
              <a:gd name="connsiteY36" fmla="*/ 703437 h 918123"/>
              <a:gd name="connsiteX37" fmla="*/ 226612 w 428976"/>
              <a:gd name="connsiteY37" fmla="*/ 691510 h 918123"/>
              <a:gd name="connsiteX38" fmla="*/ 214685 w 428976"/>
              <a:gd name="connsiteY38" fmla="*/ 643803 h 918123"/>
              <a:gd name="connsiteX39" fmla="*/ 206734 w 428976"/>
              <a:gd name="connsiteY39" fmla="*/ 635851 h 918123"/>
              <a:gd name="connsiteX40" fmla="*/ 202759 w 428976"/>
              <a:gd name="connsiteY40" fmla="*/ 623924 h 918123"/>
              <a:gd name="connsiteX41" fmla="*/ 194807 w 428976"/>
              <a:gd name="connsiteY41" fmla="*/ 631876 h 918123"/>
              <a:gd name="connsiteX42" fmla="*/ 186856 w 428976"/>
              <a:gd name="connsiteY42" fmla="*/ 663681 h 918123"/>
              <a:gd name="connsiteX43" fmla="*/ 182880 w 428976"/>
              <a:gd name="connsiteY43" fmla="*/ 695486 h 918123"/>
              <a:gd name="connsiteX44" fmla="*/ 159026 w 428976"/>
              <a:gd name="connsiteY44" fmla="*/ 703437 h 918123"/>
              <a:gd name="connsiteX45" fmla="*/ 118972 w 428976"/>
              <a:gd name="connsiteY45" fmla="*/ 712303 h 918123"/>
              <a:gd name="connsiteX46" fmla="*/ 114997 w 428976"/>
              <a:gd name="connsiteY46" fmla="*/ 737688 h 918123"/>
              <a:gd name="connsiteX47" fmla="*/ 115294 w 428976"/>
              <a:gd name="connsiteY47" fmla="*/ 771023 h 918123"/>
              <a:gd name="connsiteX48" fmla="*/ 107343 w 428976"/>
              <a:gd name="connsiteY48" fmla="*/ 794877 h 918123"/>
              <a:gd name="connsiteX49" fmla="*/ 99392 w 428976"/>
              <a:gd name="connsiteY49" fmla="*/ 802829 h 918123"/>
              <a:gd name="connsiteX50" fmla="*/ 87465 w 428976"/>
              <a:gd name="connsiteY50" fmla="*/ 826683 h 918123"/>
              <a:gd name="connsiteX51" fmla="*/ 79513 w 428976"/>
              <a:gd name="connsiteY51" fmla="*/ 834634 h 918123"/>
              <a:gd name="connsiteX52" fmla="*/ 55659 w 428976"/>
              <a:gd name="connsiteY52" fmla="*/ 866439 h 918123"/>
              <a:gd name="connsiteX53" fmla="*/ 39757 w 428976"/>
              <a:gd name="connsiteY53" fmla="*/ 886317 h 918123"/>
              <a:gd name="connsiteX54" fmla="*/ 7952 w 428976"/>
              <a:gd name="connsiteY54" fmla="*/ 910171 h 918123"/>
              <a:gd name="connsiteX55" fmla="*/ 0 w 428976"/>
              <a:gd name="connsiteY55" fmla="*/ 918123 h 918123"/>
              <a:gd name="connsiteX0" fmla="*/ 291130 w 428976"/>
              <a:gd name="connsiteY0" fmla="*/ 71656 h 918123"/>
              <a:gd name="connsiteX1" fmla="*/ 348327 w 428976"/>
              <a:gd name="connsiteY1" fmla="*/ 70075 h 918123"/>
              <a:gd name="connsiteX2" fmla="*/ 374923 w 428976"/>
              <a:gd name="connsiteY2" fmla="*/ 61210 h 918123"/>
              <a:gd name="connsiteX3" fmla="*/ 368205 w 428976"/>
              <a:gd name="connsiteY3" fmla="*/ 30021 h 918123"/>
              <a:gd name="connsiteX4" fmla="*/ 325728 w 428976"/>
              <a:gd name="connsiteY4" fmla="*/ 37654 h 918123"/>
              <a:gd name="connsiteX5" fmla="*/ 360029 w 428976"/>
              <a:gd name="connsiteY5" fmla="*/ 4825 h 918123"/>
              <a:gd name="connsiteX6" fmla="*/ 399395 w 428976"/>
              <a:gd name="connsiteY6" fmla="*/ 980 h 918123"/>
              <a:gd name="connsiteX7" fmla="*/ 412235 w 428976"/>
              <a:gd name="connsiteY7" fmla="*/ 27577 h 918123"/>
              <a:gd name="connsiteX8" fmla="*/ 427521 w 428976"/>
              <a:gd name="connsiteY8" fmla="*/ 65504 h 918123"/>
              <a:gd name="connsiteX9" fmla="*/ 428435 w 428976"/>
              <a:gd name="connsiteY9" fmla="*/ 105559 h 918123"/>
              <a:gd name="connsiteX10" fmla="*/ 415595 w 428976"/>
              <a:gd name="connsiteY10" fmla="*/ 134303 h 918123"/>
              <a:gd name="connsiteX11" fmla="*/ 399394 w 428976"/>
              <a:gd name="connsiteY11" fmla="*/ 145315 h 918123"/>
              <a:gd name="connsiteX12" fmla="*/ 381663 w 428976"/>
              <a:gd name="connsiteY12" fmla="*/ 166724 h 918123"/>
              <a:gd name="connsiteX13" fmla="*/ 377687 w 428976"/>
              <a:gd name="connsiteY13" fmla="*/ 178651 h 918123"/>
              <a:gd name="connsiteX14" fmla="*/ 373712 w 428976"/>
              <a:gd name="connsiteY14" fmla="*/ 198530 h 918123"/>
              <a:gd name="connsiteX15" fmla="*/ 369736 w 428976"/>
              <a:gd name="connsiteY15" fmla="*/ 210457 h 918123"/>
              <a:gd name="connsiteX16" fmla="*/ 357809 w 428976"/>
              <a:gd name="connsiteY16" fmla="*/ 250213 h 918123"/>
              <a:gd name="connsiteX17" fmla="*/ 345882 w 428976"/>
              <a:gd name="connsiteY17" fmla="*/ 285994 h 918123"/>
              <a:gd name="connsiteX18" fmla="*/ 341906 w 428976"/>
              <a:gd name="connsiteY18" fmla="*/ 297921 h 918123"/>
              <a:gd name="connsiteX19" fmla="*/ 329979 w 428976"/>
              <a:gd name="connsiteY19" fmla="*/ 309848 h 918123"/>
              <a:gd name="connsiteX20" fmla="*/ 310101 w 428976"/>
              <a:gd name="connsiteY20" fmla="*/ 369483 h 918123"/>
              <a:gd name="connsiteX21" fmla="*/ 302150 w 428976"/>
              <a:gd name="connsiteY21" fmla="*/ 393337 h 918123"/>
              <a:gd name="connsiteX22" fmla="*/ 298174 w 428976"/>
              <a:gd name="connsiteY22" fmla="*/ 405263 h 918123"/>
              <a:gd name="connsiteX23" fmla="*/ 318052 w 428976"/>
              <a:gd name="connsiteY23" fmla="*/ 409239 h 918123"/>
              <a:gd name="connsiteX24" fmla="*/ 329979 w 428976"/>
              <a:gd name="connsiteY24" fmla="*/ 413215 h 918123"/>
              <a:gd name="connsiteX25" fmla="*/ 326004 w 428976"/>
              <a:gd name="connsiteY25" fmla="*/ 448996 h 918123"/>
              <a:gd name="connsiteX26" fmla="*/ 306125 w 428976"/>
              <a:gd name="connsiteY26" fmla="*/ 468874 h 918123"/>
              <a:gd name="connsiteX27" fmla="*/ 302150 w 428976"/>
              <a:gd name="connsiteY27" fmla="*/ 480801 h 918123"/>
              <a:gd name="connsiteX28" fmla="*/ 294199 w 428976"/>
              <a:gd name="connsiteY28" fmla="*/ 492728 h 918123"/>
              <a:gd name="connsiteX29" fmla="*/ 302150 w 428976"/>
              <a:gd name="connsiteY29" fmla="*/ 532484 h 918123"/>
              <a:gd name="connsiteX30" fmla="*/ 290223 w 428976"/>
              <a:gd name="connsiteY30" fmla="*/ 576217 h 918123"/>
              <a:gd name="connsiteX31" fmla="*/ 286247 w 428976"/>
              <a:gd name="connsiteY31" fmla="*/ 739218 h 918123"/>
              <a:gd name="connsiteX32" fmla="*/ 278296 w 428976"/>
              <a:gd name="connsiteY32" fmla="*/ 747170 h 918123"/>
              <a:gd name="connsiteX33" fmla="*/ 266369 w 428976"/>
              <a:gd name="connsiteY33" fmla="*/ 751145 h 918123"/>
              <a:gd name="connsiteX34" fmla="*/ 250466 w 428976"/>
              <a:gd name="connsiteY34" fmla="*/ 747170 h 918123"/>
              <a:gd name="connsiteX35" fmla="*/ 234564 w 428976"/>
              <a:gd name="connsiteY35" fmla="*/ 715364 h 918123"/>
              <a:gd name="connsiteX36" fmla="*/ 230588 w 428976"/>
              <a:gd name="connsiteY36" fmla="*/ 703437 h 918123"/>
              <a:gd name="connsiteX37" fmla="*/ 226612 w 428976"/>
              <a:gd name="connsiteY37" fmla="*/ 691510 h 918123"/>
              <a:gd name="connsiteX38" fmla="*/ 214685 w 428976"/>
              <a:gd name="connsiteY38" fmla="*/ 643803 h 918123"/>
              <a:gd name="connsiteX39" fmla="*/ 206734 w 428976"/>
              <a:gd name="connsiteY39" fmla="*/ 635851 h 918123"/>
              <a:gd name="connsiteX40" fmla="*/ 202759 w 428976"/>
              <a:gd name="connsiteY40" fmla="*/ 623924 h 918123"/>
              <a:gd name="connsiteX41" fmla="*/ 194807 w 428976"/>
              <a:gd name="connsiteY41" fmla="*/ 631876 h 918123"/>
              <a:gd name="connsiteX42" fmla="*/ 186856 w 428976"/>
              <a:gd name="connsiteY42" fmla="*/ 663681 h 918123"/>
              <a:gd name="connsiteX43" fmla="*/ 182880 w 428976"/>
              <a:gd name="connsiteY43" fmla="*/ 695486 h 918123"/>
              <a:gd name="connsiteX44" fmla="*/ 156581 w 428976"/>
              <a:gd name="connsiteY44" fmla="*/ 727887 h 918123"/>
              <a:gd name="connsiteX45" fmla="*/ 118972 w 428976"/>
              <a:gd name="connsiteY45" fmla="*/ 712303 h 918123"/>
              <a:gd name="connsiteX46" fmla="*/ 114997 w 428976"/>
              <a:gd name="connsiteY46" fmla="*/ 737688 h 918123"/>
              <a:gd name="connsiteX47" fmla="*/ 115294 w 428976"/>
              <a:gd name="connsiteY47" fmla="*/ 771023 h 918123"/>
              <a:gd name="connsiteX48" fmla="*/ 107343 w 428976"/>
              <a:gd name="connsiteY48" fmla="*/ 794877 h 918123"/>
              <a:gd name="connsiteX49" fmla="*/ 99392 w 428976"/>
              <a:gd name="connsiteY49" fmla="*/ 802829 h 918123"/>
              <a:gd name="connsiteX50" fmla="*/ 87465 w 428976"/>
              <a:gd name="connsiteY50" fmla="*/ 826683 h 918123"/>
              <a:gd name="connsiteX51" fmla="*/ 79513 w 428976"/>
              <a:gd name="connsiteY51" fmla="*/ 834634 h 918123"/>
              <a:gd name="connsiteX52" fmla="*/ 55659 w 428976"/>
              <a:gd name="connsiteY52" fmla="*/ 866439 h 918123"/>
              <a:gd name="connsiteX53" fmla="*/ 39757 w 428976"/>
              <a:gd name="connsiteY53" fmla="*/ 886317 h 918123"/>
              <a:gd name="connsiteX54" fmla="*/ 7952 w 428976"/>
              <a:gd name="connsiteY54" fmla="*/ 910171 h 918123"/>
              <a:gd name="connsiteX55" fmla="*/ 0 w 428976"/>
              <a:gd name="connsiteY55" fmla="*/ 918123 h 918123"/>
              <a:gd name="connsiteX0" fmla="*/ 291130 w 428976"/>
              <a:gd name="connsiteY0" fmla="*/ 71656 h 918123"/>
              <a:gd name="connsiteX1" fmla="*/ 348327 w 428976"/>
              <a:gd name="connsiteY1" fmla="*/ 70075 h 918123"/>
              <a:gd name="connsiteX2" fmla="*/ 374923 w 428976"/>
              <a:gd name="connsiteY2" fmla="*/ 61210 h 918123"/>
              <a:gd name="connsiteX3" fmla="*/ 368205 w 428976"/>
              <a:gd name="connsiteY3" fmla="*/ 30021 h 918123"/>
              <a:gd name="connsiteX4" fmla="*/ 325728 w 428976"/>
              <a:gd name="connsiteY4" fmla="*/ 37654 h 918123"/>
              <a:gd name="connsiteX5" fmla="*/ 360029 w 428976"/>
              <a:gd name="connsiteY5" fmla="*/ 4825 h 918123"/>
              <a:gd name="connsiteX6" fmla="*/ 399395 w 428976"/>
              <a:gd name="connsiteY6" fmla="*/ 980 h 918123"/>
              <a:gd name="connsiteX7" fmla="*/ 412235 w 428976"/>
              <a:gd name="connsiteY7" fmla="*/ 27577 h 918123"/>
              <a:gd name="connsiteX8" fmla="*/ 427521 w 428976"/>
              <a:gd name="connsiteY8" fmla="*/ 65504 h 918123"/>
              <a:gd name="connsiteX9" fmla="*/ 428435 w 428976"/>
              <a:gd name="connsiteY9" fmla="*/ 105559 h 918123"/>
              <a:gd name="connsiteX10" fmla="*/ 415595 w 428976"/>
              <a:gd name="connsiteY10" fmla="*/ 134303 h 918123"/>
              <a:gd name="connsiteX11" fmla="*/ 399394 w 428976"/>
              <a:gd name="connsiteY11" fmla="*/ 145315 h 918123"/>
              <a:gd name="connsiteX12" fmla="*/ 381663 w 428976"/>
              <a:gd name="connsiteY12" fmla="*/ 166724 h 918123"/>
              <a:gd name="connsiteX13" fmla="*/ 377687 w 428976"/>
              <a:gd name="connsiteY13" fmla="*/ 178651 h 918123"/>
              <a:gd name="connsiteX14" fmla="*/ 373712 w 428976"/>
              <a:gd name="connsiteY14" fmla="*/ 198530 h 918123"/>
              <a:gd name="connsiteX15" fmla="*/ 369736 w 428976"/>
              <a:gd name="connsiteY15" fmla="*/ 210457 h 918123"/>
              <a:gd name="connsiteX16" fmla="*/ 357809 w 428976"/>
              <a:gd name="connsiteY16" fmla="*/ 250213 h 918123"/>
              <a:gd name="connsiteX17" fmla="*/ 345882 w 428976"/>
              <a:gd name="connsiteY17" fmla="*/ 285994 h 918123"/>
              <a:gd name="connsiteX18" fmla="*/ 341906 w 428976"/>
              <a:gd name="connsiteY18" fmla="*/ 297921 h 918123"/>
              <a:gd name="connsiteX19" fmla="*/ 329979 w 428976"/>
              <a:gd name="connsiteY19" fmla="*/ 309848 h 918123"/>
              <a:gd name="connsiteX20" fmla="*/ 310101 w 428976"/>
              <a:gd name="connsiteY20" fmla="*/ 369483 h 918123"/>
              <a:gd name="connsiteX21" fmla="*/ 302150 w 428976"/>
              <a:gd name="connsiteY21" fmla="*/ 393337 h 918123"/>
              <a:gd name="connsiteX22" fmla="*/ 298174 w 428976"/>
              <a:gd name="connsiteY22" fmla="*/ 405263 h 918123"/>
              <a:gd name="connsiteX23" fmla="*/ 318052 w 428976"/>
              <a:gd name="connsiteY23" fmla="*/ 409239 h 918123"/>
              <a:gd name="connsiteX24" fmla="*/ 329979 w 428976"/>
              <a:gd name="connsiteY24" fmla="*/ 413215 h 918123"/>
              <a:gd name="connsiteX25" fmla="*/ 326004 w 428976"/>
              <a:gd name="connsiteY25" fmla="*/ 448996 h 918123"/>
              <a:gd name="connsiteX26" fmla="*/ 306125 w 428976"/>
              <a:gd name="connsiteY26" fmla="*/ 468874 h 918123"/>
              <a:gd name="connsiteX27" fmla="*/ 302150 w 428976"/>
              <a:gd name="connsiteY27" fmla="*/ 480801 h 918123"/>
              <a:gd name="connsiteX28" fmla="*/ 294199 w 428976"/>
              <a:gd name="connsiteY28" fmla="*/ 492728 h 918123"/>
              <a:gd name="connsiteX29" fmla="*/ 302150 w 428976"/>
              <a:gd name="connsiteY29" fmla="*/ 532484 h 918123"/>
              <a:gd name="connsiteX30" fmla="*/ 290223 w 428976"/>
              <a:gd name="connsiteY30" fmla="*/ 576217 h 918123"/>
              <a:gd name="connsiteX31" fmla="*/ 286247 w 428976"/>
              <a:gd name="connsiteY31" fmla="*/ 739218 h 918123"/>
              <a:gd name="connsiteX32" fmla="*/ 278296 w 428976"/>
              <a:gd name="connsiteY32" fmla="*/ 747170 h 918123"/>
              <a:gd name="connsiteX33" fmla="*/ 266369 w 428976"/>
              <a:gd name="connsiteY33" fmla="*/ 751145 h 918123"/>
              <a:gd name="connsiteX34" fmla="*/ 250466 w 428976"/>
              <a:gd name="connsiteY34" fmla="*/ 747170 h 918123"/>
              <a:gd name="connsiteX35" fmla="*/ 234564 w 428976"/>
              <a:gd name="connsiteY35" fmla="*/ 715364 h 918123"/>
              <a:gd name="connsiteX36" fmla="*/ 230588 w 428976"/>
              <a:gd name="connsiteY36" fmla="*/ 703437 h 918123"/>
              <a:gd name="connsiteX37" fmla="*/ 226612 w 428976"/>
              <a:gd name="connsiteY37" fmla="*/ 691510 h 918123"/>
              <a:gd name="connsiteX38" fmla="*/ 214685 w 428976"/>
              <a:gd name="connsiteY38" fmla="*/ 643803 h 918123"/>
              <a:gd name="connsiteX39" fmla="*/ 206734 w 428976"/>
              <a:gd name="connsiteY39" fmla="*/ 635851 h 918123"/>
              <a:gd name="connsiteX40" fmla="*/ 202759 w 428976"/>
              <a:gd name="connsiteY40" fmla="*/ 623924 h 918123"/>
              <a:gd name="connsiteX41" fmla="*/ 194807 w 428976"/>
              <a:gd name="connsiteY41" fmla="*/ 631876 h 918123"/>
              <a:gd name="connsiteX42" fmla="*/ 186856 w 428976"/>
              <a:gd name="connsiteY42" fmla="*/ 663681 h 918123"/>
              <a:gd name="connsiteX43" fmla="*/ 185325 w 428976"/>
              <a:gd name="connsiteY43" fmla="*/ 712600 h 918123"/>
              <a:gd name="connsiteX44" fmla="*/ 156581 w 428976"/>
              <a:gd name="connsiteY44" fmla="*/ 727887 h 918123"/>
              <a:gd name="connsiteX45" fmla="*/ 118972 w 428976"/>
              <a:gd name="connsiteY45" fmla="*/ 712303 h 918123"/>
              <a:gd name="connsiteX46" fmla="*/ 114997 w 428976"/>
              <a:gd name="connsiteY46" fmla="*/ 737688 h 918123"/>
              <a:gd name="connsiteX47" fmla="*/ 115294 w 428976"/>
              <a:gd name="connsiteY47" fmla="*/ 771023 h 918123"/>
              <a:gd name="connsiteX48" fmla="*/ 107343 w 428976"/>
              <a:gd name="connsiteY48" fmla="*/ 794877 h 918123"/>
              <a:gd name="connsiteX49" fmla="*/ 99392 w 428976"/>
              <a:gd name="connsiteY49" fmla="*/ 802829 h 918123"/>
              <a:gd name="connsiteX50" fmla="*/ 87465 w 428976"/>
              <a:gd name="connsiteY50" fmla="*/ 826683 h 918123"/>
              <a:gd name="connsiteX51" fmla="*/ 79513 w 428976"/>
              <a:gd name="connsiteY51" fmla="*/ 834634 h 918123"/>
              <a:gd name="connsiteX52" fmla="*/ 55659 w 428976"/>
              <a:gd name="connsiteY52" fmla="*/ 866439 h 918123"/>
              <a:gd name="connsiteX53" fmla="*/ 39757 w 428976"/>
              <a:gd name="connsiteY53" fmla="*/ 886317 h 918123"/>
              <a:gd name="connsiteX54" fmla="*/ 7952 w 428976"/>
              <a:gd name="connsiteY54" fmla="*/ 910171 h 918123"/>
              <a:gd name="connsiteX55" fmla="*/ 0 w 428976"/>
              <a:gd name="connsiteY55" fmla="*/ 918123 h 918123"/>
              <a:gd name="connsiteX0" fmla="*/ 291130 w 428976"/>
              <a:gd name="connsiteY0" fmla="*/ 71656 h 918123"/>
              <a:gd name="connsiteX1" fmla="*/ 348327 w 428976"/>
              <a:gd name="connsiteY1" fmla="*/ 70075 h 918123"/>
              <a:gd name="connsiteX2" fmla="*/ 374923 w 428976"/>
              <a:gd name="connsiteY2" fmla="*/ 61210 h 918123"/>
              <a:gd name="connsiteX3" fmla="*/ 368205 w 428976"/>
              <a:gd name="connsiteY3" fmla="*/ 30021 h 918123"/>
              <a:gd name="connsiteX4" fmla="*/ 325728 w 428976"/>
              <a:gd name="connsiteY4" fmla="*/ 37654 h 918123"/>
              <a:gd name="connsiteX5" fmla="*/ 360029 w 428976"/>
              <a:gd name="connsiteY5" fmla="*/ 4825 h 918123"/>
              <a:gd name="connsiteX6" fmla="*/ 399395 w 428976"/>
              <a:gd name="connsiteY6" fmla="*/ 980 h 918123"/>
              <a:gd name="connsiteX7" fmla="*/ 412235 w 428976"/>
              <a:gd name="connsiteY7" fmla="*/ 27577 h 918123"/>
              <a:gd name="connsiteX8" fmla="*/ 427521 w 428976"/>
              <a:gd name="connsiteY8" fmla="*/ 65504 h 918123"/>
              <a:gd name="connsiteX9" fmla="*/ 428435 w 428976"/>
              <a:gd name="connsiteY9" fmla="*/ 105559 h 918123"/>
              <a:gd name="connsiteX10" fmla="*/ 415595 w 428976"/>
              <a:gd name="connsiteY10" fmla="*/ 134303 h 918123"/>
              <a:gd name="connsiteX11" fmla="*/ 399394 w 428976"/>
              <a:gd name="connsiteY11" fmla="*/ 145315 h 918123"/>
              <a:gd name="connsiteX12" fmla="*/ 381663 w 428976"/>
              <a:gd name="connsiteY12" fmla="*/ 166724 h 918123"/>
              <a:gd name="connsiteX13" fmla="*/ 377687 w 428976"/>
              <a:gd name="connsiteY13" fmla="*/ 178651 h 918123"/>
              <a:gd name="connsiteX14" fmla="*/ 373712 w 428976"/>
              <a:gd name="connsiteY14" fmla="*/ 198530 h 918123"/>
              <a:gd name="connsiteX15" fmla="*/ 369736 w 428976"/>
              <a:gd name="connsiteY15" fmla="*/ 210457 h 918123"/>
              <a:gd name="connsiteX16" fmla="*/ 357809 w 428976"/>
              <a:gd name="connsiteY16" fmla="*/ 250213 h 918123"/>
              <a:gd name="connsiteX17" fmla="*/ 345882 w 428976"/>
              <a:gd name="connsiteY17" fmla="*/ 285994 h 918123"/>
              <a:gd name="connsiteX18" fmla="*/ 341906 w 428976"/>
              <a:gd name="connsiteY18" fmla="*/ 297921 h 918123"/>
              <a:gd name="connsiteX19" fmla="*/ 329979 w 428976"/>
              <a:gd name="connsiteY19" fmla="*/ 309848 h 918123"/>
              <a:gd name="connsiteX20" fmla="*/ 310101 w 428976"/>
              <a:gd name="connsiteY20" fmla="*/ 369483 h 918123"/>
              <a:gd name="connsiteX21" fmla="*/ 302150 w 428976"/>
              <a:gd name="connsiteY21" fmla="*/ 393337 h 918123"/>
              <a:gd name="connsiteX22" fmla="*/ 298174 w 428976"/>
              <a:gd name="connsiteY22" fmla="*/ 405263 h 918123"/>
              <a:gd name="connsiteX23" fmla="*/ 318052 w 428976"/>
              <a:gd name="connsiteY23" fmla="*/ 409239 h 918123"/>
              <a:gd name="connsiteX24" fmla="*/ 329979 w 428976"/>
              <a:gd name="connsiteY24" fmla="*/ 413215 h 918123"/>
              <a:gd name="connsiteX25" fmla="*/ 326004 w 428976"/>
              <a:gd name="connsiteY25" fmla="*/ 448996 h 918123"/>
              <a:gd name="connsiteX26" fmla="*/ 306125 w 428976"/>
              <a:gd name="connsiteY26" fmla="*/ 468874 h 918123"/>
              <a:gd name="connsiteX27" fmla="*/ 302150 w 428976"/>
              <a:gd name="connsiteY27" fmla="*/ 480801 h 918123"/>
              <a:gd name="connsiteX28" fmla="*/ 294199 w 428976"/>
              <a:gd name="connsiteY28" fmla="*/ 492728 h 918123"/>
              <a:gd name="connsiteX29" fmla="*/ 302150 w 428976"/>
              <a:gd name="connsiteY29" fmla="*/ 532484 h 918123"/>
              <a:gd name="connsiteX30" fmla="*/ 290223 w 428976"/>
              <a:gd name="connsiteY30" fmla="*/ 576217 h 918123"/>
              <a:gd name="connsiteX31" fmla="*/ 286247 w 428976"/>
              <a:gd name="connsiteY31" fmla="*/ 739218 h 918123"/>
              <a:gd name="connsiteX32" fmla="*/ 278296 w 428976"/>
              <a:gd name="connsiteY32" fmla="*/ 747170 h 918123"/>
              <a:gd name="connsiteX33" fmla="*/ 266369 w 428976"/>
              <a:gd name="connsiteY33" fmla="*/ 751145 h 918123"/>
              <a:gd name="connsiteX34" fmla="*/ 250466 w 428976"/>
              <a:gd name="connsiteY34" fmla="*/ 747170 h 918123"/>
              <a:gd name="connsiteX35" fmla="*/ 234564 w 428976"/>
              <a:gd name="connsiteY35" fmla="*/ 715364 h 918123"/>
              <a:gd name="connsiteX36" fmla="*/ 230588 w 428976"/>
              <a:gd name="connsiteY36" fmla="*/ 703437 h 918123"/>
              <a:gd name="connsiteX37" fmla="*/ 226612 w 428976"/>
              <a:gd name="connsiteY37" fmla="*/ 691510 h 918123"/>
              <a:gd name="connsiteX38" fmla="*/ 214685 w 428976"/>
              <a:gd name="connsiteY38" fmla="*/ 643803 h 918123"/>
              <a:gd name="connsiteX39" fmla="*/ 206734 w 428976"/>
              <a:gd name="connsiteY39" fmla="*/ 635851 h 918123"/>
              <a:gd name="connsiteX40" fmla="*/ 202759 w 428976"/>
              <a:gd name="connsiteY40" fmla="*/ 623924 h 918123"/>
              <a:gd name="connsiteX41" fmla="*/ 194807 w 428976"/>
              <a:gd name="connsiteY41" fmla="*/ 631876 h 918123"/>
              <a:gd name="connsiteX42" fmla="*/ 186856 w 428976"/>
              <a:gd name="connsiteY42" fmla="*/ 663681 h 918123"/>
              <a:gd name="connsiteX43" fmla="*/ 185325 w 428976"/>
              <a:gd name="connsiteY43" fmla="*/ 712600 h 918123"/>
              <a:gd name="connsiteX44" fmla="*/ 156581 w 428976"/>
              <a:gd name="connsiteY44" fmla="*/ 727887 h 918123"/>
              <a:gd name="connsiteX45" fmla="*/ 118972 w 428976"/>
              <a:gd name="connsiteY45" fmla="*/ 712303 h 918123"/>
              <a:gd name="connsiteX46" fmla="*/ 114997 w 428976"/>
              <a:gd name="connsiteY46" fmla="*/ 737688 h 918123"/>
              <a:gd name="connsiteX47" fmla="*/ 103069 w 428976"/>
              <a:gd name="connsiteY47" fmla="*/ 771023 h 918123"/>
              <a:gd name="connsiteX48" fmla="*/ 107343 w 428976"/>
              <a:gd name="connsiteY48" fmla="*/ 794877 h 918123"/>
              <a:gd name="connsiteX49" fmla="*/ 99392 w 428976"/>
              <a:gd name="connsiteY49" fmla="*/ 802829 h 918123"/>
              <a:gd name="connsiteX50" fmla="*/ 87465 w 428976"/>
              <a:gd name="connsiteY50" fmla="*/ 826683 h 918123"/>
              <a:gd name="connsiteX51" fmla="*/ 79513 w 428976"/>
              <a:gd name="connsiteY51" fmla="*/ 834634 h 918123"/>
              <a:gd name="connsiteX52" fmla="*/ 55659 w 428976"/>
              <a:gd name="connsiteY52" fmla="*/ 866439 h 918123"/>
              <a:gd name="connsiteX53" fmla="*/ 39757 w 428976"/>
              <a:gd name="connsiteY53" fmla="*/ 886317 h 918123"/>
              <a:gd name="connsiteX54" fmla="*/ 7952 w 428976"/>
              <a:gd name="connsiteY54" fmla="*/ 910171 h 918123"/>
              <a:gd name="connsiteX55" fmla="*/ 0 w 428976"/>
              <a:gd name="connsiteY55" fmla="*/ 918123 h 918123"/>
              <a:gd name="connsiteX0" fmla="*/ 291130 w 428976"/>
              <a:gd name="connsiteY0" fmla="*/ 71656 h 928271"/>
              <a:gd name="connsiteX1" fmla="*/ 348327 w 428976"/>
              <a:gd name="connsiteY1" fmla="*/ 70075 h 928271"/>
              <a:gd name="connsiteX2" fmla="*/ 374923 w 428976"/>
              <a:gd name="connsiteY2" fmla="*/ 61210 h 928271"/>
              <a:gd name="connsiteX3" fmla="*/ 368205 w 428976"/>
              <a:gd name="connsiteY3" fmla="*/ 30021 h 928271"/>
              <a:gd name="connsiteX4" fmla="*/ 325728 w 428976"/>
              <a:gd name="connsiteY4" fmla="*/ 37654 h 928271"/>
              <a:gd name="connsiteX5" fmla="*/ 360029 w 428976"/>
              <a:gd name="connsiteY5" fmla="*/ 4825 h 928271"/>
              <a:gd name="connsiteX6" fmla="*/ 399395 w 428976"/>
              <a:gd name="connsiteY6" fmla="*/ 980 h 928271"/>
              <a:gd name="connsiteX7" fmla="*/ 412235 w 428976"/>
              <a:gd name="connsiteY7" fmla="*/ 27577 h 928271"/>
              <a:gd name="connsiteX8" fmla="*/ 427521 w 428976"/>
              <a:gd name="connsiteY8" fmla="*/ 65504 h 928271"/>
              <a:gd name="connsiteX9" fmla="*/ 428435 w 428976"/>
              <a:gd name="connsiteY9" fmla="*/ 105559 h 928271"/>
              <a:gd name="connsiteX10" fmla="*/ 415595 w 428976"/>
              <a:gd name="connsiteY10" fmla="*/ 134303 h 928271"/>
              <a:gd name="connsiteX11" fmla="*/ 399394 w 428976"/>
              <a:gd name="connsiteY11" fmla="*/ 145315 h 928271"/>
              <a:gd name="connsiteX12" fmla="*/ 381663 w 428976"/>
              <a:gd name="connsiteY12" fmla="*/ 166724 h 928271"/>
              <a:gd name="connsiteX13" fmla="*/ 377687 w 428976"/>
              <a:gd name="connsiteY13" fmla="*/ 178651 h 928271"/>
              <a:gd name="connsiteX14" fmla="*/ 373712 w 428976"/>
              <a:gd name="connsiteY14" fmla="*/ 198530 h 928271"/>
              <a:gd name="connsiteX15" fmla="*/ 369736 w 428976"/>
              <a:gd name="connsiteY15" fmla="*/ 210457 h 928271"/>
              <a:gd name="connsiteX16" fmla="*/ 357809 w 428976"/>
              <a:gd name="connsiteY16" fmla="*/ 250213 h 928271"/>
              <a:gd name="connsiteX17" fmla="*/ 345882 w 428976"/>
              <a:gd name="connsiteY17" fmla="*/ 285994 h 928271"/>
              <a:gd name="connsiteX18" fmla="*/ 341906 w 428976"/>
              <a:gd name="connsiteY18" fmla="*/ 297921 h 928271"/>
              <a:gd name="connsiteX19" fmla="*/ 329979 w 428976"/>
              <a:gd name="connsiteY19" fmla="*/ 309848 h 928271"/>
              <a:gd name="connsiteX20" fmla="*/ 310101 w 428976"/>
              <a:gd name="connsiteY20" fmla="*/ 369483 h 928271"/>
              <a:gd name="connsiteX21" fmla="*/ 302150 w 428976"/>
              <a:gd name="connsiteY21" fmla="*/ 393337 h 928271"/>
              <a:gd name="connsiteX22" fmla="*/ 298174 w 428976"/>
              <a:gd name="connsiteY22" fmla="*/ 405263 h 928271"/>
              <a:gd name="connsiteX23" fmla="*/ 318052 w 428976"/>
              <a:gd name="connsiteY23" fmla="*/ 409239 h 928271"/>
              <a:gd name="connsiteX24" fmla="*/ 329979 w 428976"/>
              <a:gd name="connsiteY24" fmla="*/ 413215 h 928271"/>
              <a:gd name="connsiteX25" fmla="*/ 326004 w 428976"/>
              <a:gd name="connsiteY25" fmla="*/ 448996 h 928271"/>
              <a:gd name="connsiteX26" fmla="*/ 306125 w 428976"/>
              <a:gd name="connsiteY26" fmla="*/ 468874 h 928271"/>
              <a:gd name="connsiteX27" fmla="*/ 302150 w 428976"/>
              <a:gd name="connsiteY27" fmla="*/ 480801 h 928271"/>
              <a:gd name="connsiteX28" fmla="*/ 294199 w 428976"/>
              <a:gd name="connsiteY28" fmla="*/ 492728 h 928271"/>
              <a:gd name="connsiteX29" fmla="*/ 302150 w 428976"/>
              <a:gd name="connsiteY29" fmla="*/ 532484 h 928271"/>
              <a:gd name="connsiteX30" fmla="*/ 290223 w 428976"/>
              <a:gd name="connsiteY30" fmla="*/ 576217 h 928271"/>
              <a:gd name="connsiteX31" fmla="*/ 286247 w 428976"/>
              <a:gd name="connsiteY31" fmla="*/ 739218 h 928271"/>
              <a:gd name="connsiteX32" fmla="*/ 278296 w 428976"/>
              <a:gd name="connsiteY32" fmla="*/ 747170 h 928271"/>
              <a:gd name="connsiteX33" fmla="*/ 266369 w 428976"/>
              <a:gd name="connsiteY33" fmla="*/ 751145 h 928271"/>
              <a:gd name="connsiteX34" fmla="*/ 250466 w 428976"/>
              <a:gd name="connsiteY34" fmla="*/ 747170 h 928271"/>
              <a:gd name="connsiteX35" fmla="*/ 234564 w 428976"/>
              <a:gd name="connsiteY35" fmla="*/ 715364 h 928271"/>
              <a:gd name="connsiteX36" fmla="*/ 230588 w 428976"/>
              <a:gd name="connsiteY36" fmla="*/ 703437 h 928271"/>
              <a:gd name="connsiteX37" fmla="*/ 226612 w 428976"/>
              <a:gd name="connsiteY37" fmla="*/ 691510 h 928271"/>
              <a:gd name="connsiteX38" fmla="*/ 214685 w 428976"/>
              <a:gd name="connsiteY38" fmla="*/ 643803 h 928271"/>
              <a:gd name="connsiteX39" fmla="*/ 206734 w 428976"/>
              <a:gd name="connsiteY39" fmla="*/ 635851 h 928271"/>
              <a:gd name="connsiteX40" fmla="*/ 202759 w 428976"/>
              <a:gd name="connsiteY40" fmla="*/ 623924 h 928271"/>
              <a:gd name="connsiteX41" fmla="*/ 194807 w 428976"/>
              <a:gd name="connsiteY41" fmla="*/ 631876 h 928271"/>
              <a:gd name="connsiteX42" fmla="*/ 186856 w 428976"/>
              <a:gd name="connsiteY42" fmla="*/ 663681 h 928271"/>
              <a:gd name="connsiteX43" fmla="*/ 185325 w 428976"/>
              <a:gd name="connsiteY43" fmla="*/ 712600 h 928271"/>
              <a:gd name="connsiteX44" fmla="*/ 156581 w 428976"/>
              <a:gd name="connsiteY44" fmla="*/ 727887 h 928271"/>
              <a:gd name="connsiteX45" fmla="*/ 118972 w 428976"/>
              <a:gd name="connsiteY45" fmla="*/ 712303 h 928271"/>
              <a:gd name="connsiteX46" fmla="*/ 114997 w 428976"/>
              <a:gd name="connsiteY46" fmla="*/ 737688 h 928271"/>
              <a:gd name="connsiteX47" fmla="*/ 103069 w 428976"/>
              <a:gd name="connsiteY47" fmla="*/ 771023 h 928271"/>
              <a:gd name="connsiteX48" fmla="*/ 107343 w 428976"/>
              <a:gd name="connsiteY48" fmla="*/ 794877 h 928271"/>
              <a:gd name="connsiteX49" fmla="*/ 99392 w 428976"/>
              <a:gd name="connsiteY49" fmla="*/ 802829 h 928271"/>
              <a:gd name="connsiteX50" fmla="*/ 87465 w 428976"/>
              <a:gd name="connsiteY50" fmla="*/ 826683 h 928271"/>
              <a:gd name="connsiteX51" fmla="*/ 79513 w 428976"/>
              <a:gd name="connsiteY51" fmla="*/ 834634 h 928271"/>
              <a:gd name="connsiteX52" fmla="*/ 55659 w 428976"/>
              <a:gd name="connsiteY52" fmla="*/ 866439 h 928271"/>
              <a:gd name="connsiteX53" fmla="*/ 47092 w 428976"/>
              <a:gd name="connsiteY53" fmla="*/ 920545 h 928271"/>
              <a:gd name="connsiteX54" fmla="*/ 7952 w 428976"/>
              <a:gd name="connsiteY54" fmla="*/ 910171 h 928271"/>
              <a:gd name="connsiteX55" fmla="*/ 0 w 428976"/>
              <a:gd name="connsiteY55" fmla="*/ 918123 h 928271"/>
              <a:gd name="connsiteX0" fmla="*/ 291130 w 428976"/>
              <a:gd name="connsiteY0" fmla="*/ 71656 h 921129"/>
              <a:gd name="connsiteX1" fmla="*/ 348327 w 428976"/>
              <a:gd name="connsiteY1" fmla="*/ 70075 h 921129"/>
              <a:gd name="connsiteX2" fmla="*/ 374923 w 428976"/>
              <a:gd name="connsiteY2" fmla="*/ 61210 h 921129"/>
              <a:gd name="connsiteX3" fmla="*/ 368205 w 428976"/>
              <a:gd name="connsiteY3" fmla="*/ 30021 h 921129"/>
              <a:gd name="connsiteX4" fmla="*/ 325728 w 428976"/>
              <a:gd name="connsiteY4" fmla="*/ 37654 h 921129"/>
              <a:gd name="connsiteX5" fmla="*/ 360029 w 428976"/>
              <a:gd name="connsiteY5" fmla="*/ 4825 h 921129"/>
              <a:gd name="connsiteX6" fmla="*/ 399395 w 428976"/>
              <a:gd name="connsiteY6" fmla="*/ 980 h 921129"/>
              <a:gd name="connsiteX7" fmla="*/ 412235 w 428976"/>
              <a:gd name="connsiteY7" fmla="*/ 27577 h 921129"/>
              <a:gd name="connsiteX8" fmla="*/ 427521 w 428976"/>
              <a:gd name="connsiteY8" fmla="*/ 65504 h 921129"/>
              <a:gd name="connsiteX9" fmla="*/ 428435 w 428976"/>
              <a:gd name="connsiteY9" fmla="*/ 105559 h 921129"/>
              <a:gd name="connsiteX10" fmla="*/ 415595 w 428976"/>
              <a:gd name="connsiteY10" fmla="*/ 134303 h 921129"/>
              <a:gd name="connsiteX11" fmla="*/ 399394 w 428976"/>
              <a:gd name="connsiteY11" fmla="*/ 145315 h 921129"/>
              <a:gd name="connsiteX12" fmla="*/ 381663 w 428976"/>
              <a:gd name="connsiteY12" fmla="*/ 166724 h 921129"/>
              <a:gd name="connsiteX13" fmla="*/ 377687 w 428976"/>
              <a:gd name="connsiteY13" fmla="*/ 178651 h 921129"/>
              <a:gd name="connsiteX14" fmla="*/ 373712 w 428976"/>
              <a:gd name="connsiteY14" fmla="*/ 198530 h 921129"/>
              <a:gd name="connsiteX15" fmla="*/ 369736 w 428976"/>
              <a:gd name="connsiteY15" fmla="*/ 210457 h 921129"/>
              <a:gd name="connsiteX16" fmla="*/ 357809 w 428976"/>
              <a:gd name="connsiteY16" fmla="*/ 250213 h 921129"/>
              <a:gd name="connsiteX17" fmla="*/ 345882 w 428976"/>
              <a:gd name="connsiteY17" fmla="*/ 285994 h 921129"/>
              <a:gd name="connsiteX18" fmla="*/ 341906 w 428976"/>
              <a:gd name="connsiteY18" fmla="*/ 297921 h 921129"/>
              <a:gd name="connsiteX19" fmla="*/ 329979 w 428976"/>
              <a:gd name="connsiteY19" fmla="*/ 309848 h 921129"/>
              <a:gd name="connsiteX20" fmla="*/ 310101 w 428976"/>
              <a:gd name="connsiteY20" fmla="*/ 369483 h 921129"/>
              <a:gd name="connsiteX21" fmla="*/ 302150 w 428976"/>
              <a:gd name="connsiteY21" fmla="*/ 393337 h 921129"/>
              <a:gd name="connsiteX22" fmla="*/ 298174 w 428976"/>
              <a:gd name="connsiteY22" fmla="*/ 405263 h 921129"/>
              <a:gd name="connsiteX23" fmla="*/ 318052 w 428976"/>
              <a:gd name="connsiteY23" fmla="*/ 409239 h 921129"/>
              <a:gd name="connsiteX24" fmla="*/ 329979 w 428976"/>
              <a:gd name="connsiteY24" fmla="*/ 413215 h 921129"/>
              <a:gd name="connsiteX25" fmla="*/ 326004 w 428976"/>
              <a:gd name="connsiteY25" fmla="*/ 448996 h 921129"/>
              <a:gd name="connsiteX26" fmla="*/ 306125 w 428976"/>
              <a:gd name="connsiteY26" fmla="*/ 468874 h 921129"/>
              <a:gd name="connsiteX27" fmla="*/ 302150 w 428976"/>
              <a:gd name="connsiteY27" fmla="*/ 480801 h 921129"/>
              <a:gd name="connsiteX28" fmla="*/ 294199 w 428976"/>
              <a:gd name="connsiteY28" fmla="*/ 492728 h 921129"/>
              <a:gd name="connsiteX29" fmla="*/ 302150 w 428976"/>
              <a:gd name="connsiteY29" fmla="*/ 532484 h 921129"/>
              <a:gd name="connsiteX30" fmla="*/ 290223 w 428976"/>
              <a:gd name="connsiteY30" fmla="*/ 576217 h 921129"/>
              <a:gd name="connsiteX31" fmla="*/ 286247 w 428976"/>
              <a:gd name="connsiteY31" fmla="*/ 739218 h 921129"/>
              <a:gd name="connsiteX32" fmla="*/ 278296 w 428976"/>
              <a:gd name="connsiteY32" fmla="*/ 747170 h 921129"/>
              <a:gd name="connsiteX33" fmla="*/ 266369 w 428976"/>
              <a:gd name="connsiteY33" fmla="*/ 751145 h 921129"/>
              <a:gd name="connsiteX34" fmla="*/ 250466 w 428976"/>
              <a:gd name="connsiteY34" fmla="*/ 747170 h 921129"/>
              <a:gd name="connsiteX35" fmla="*/ 234564 w 428976"/>
              <a:gd name="connsiteY35" fmla="*/ 715364 h 921129"/>
              <a:gd name="connsiteX36" fmla="*/ 230588 w 428976"/>
              <a:gd name="connsiteY36" fmla="*/ 703437 h 921129"/>
              <a:gd name="connsiteX37" fmla="*/ 226612 w 428976"/>
              <a:gd name="connsiteY37" fmla="*/ 691510 h 921129"/>
              <a:gd name="connsiteX38" fmla="*/ 214685 w 428976"/>
              <a:gd name="connsiteY38" fmla="*/ 643803 h 921129"/>
              <a:gd name="connsiteX39" fmla="*/ 206734 w 428976"/>
              <a:gd name="connsiteY39" fmla="*/ 635851 h 921129"/>
              <a:gd name="connsiteX40" fmla="*/ 202759 w 428976"/>
              <a:gd name="connsiteY40" fmla="*/ 623924 h 921129"/>
              <a:gd name="connsiteX41" fmla="*/ 194807 w 428976"/>
              <a:gd name="connsiteY41" fmla="*/ 631876 h 921129"/>
              <a:gd name="connsiteX42" fmla="*/ 186856 w 428976"/>
              <a:gd name="connsiteY42" fmla="*/ 663681 h 921129"/>
              <a:gd name="connsiteX43" fmla="*/ 185325 w 428976"/>
              <a:gd name="connsiteY43" fmla="*/ 712600 h 921129"/>
              <a:gd name="connsiteX44" fmla="*/ 156581 w 428976"/>
              <a:gd name="connsiteY44" fmla="*/ 727887 h 921129"/>
              <a:gd name="connsiteX45" fmla="*/ 118972 w 428976"/>
              <a:gd name="connsiteY45" fmla="*/ 712303 h 921129"/>
              <a:gd name="connsiteX46" fmla="*/ 114997 w 428976"/>
              <a:gd name="connsiteY46" fmla="*/ 737688 h 921129"/>
              <a:gd name="connsiteX47" fmla="*/ 103069 w 428976"/>
              <a:gd name="connsiteY47" fmla="*/ 771023 h 921129"/>
              <a:gd name="connsiteX48" fmla="*/ 107343 w 428976"/>
              <a:gd name="connsiteY48" fmla="*/ 794877 h 921129"/>
              <a:gd name="connsiteX49" fmla="*/ 99392 w 428976"/>
              <a:gd name="connsiteY49" fmla="*/ 802829 h 921129"/>
              <a:gd name="connsiteX50" fmla="*/ 87465 w 428976"/>
              <a:gd name="connsiteY50" fmla="*/ 826683 h 921129"/>
              <a:gd name="connsiteX51" fmla="*/ 79513 w 428976"/>
              <a:gd name="connsiteY51" fmla="*/ 834634 h 921129"/>
              <a:gd name="connsiteX52" fmla="*/ 60549 w 428976"/>
              <a:gd name="connsiteY52" fmla="*/ 883554 h 921129"/>
              <a:gd name="connsiteX53" fmla="*/ 47092 w 428976"/>
              <a:gd name="connsiteY53" fmla="*/ 920545 h 921129"/>
              <a:gd name="connsiteX54" fmla="*/ 7952 w 428976"/>
              <a:gd name="connsiteY54" fmla="*/ 910171 h 921129"/>
              <a:gd name="connsiteX55" fmla="*/ 0 w 428976"/>
              <a:gd name="connsiteY55" fmla="*/ 918123 h 921129"/>
              <a:gd name="connsiteX0" fmla="*/ 291130 w 428976"/>
              <a:gd name="connsiteY0" fmla="*/ 71656 h 928330"/>
              <a:gd name="connsiteX1" fmla="*/ 348327 w 428976"/>
              <a:gd name="connsiteY1" fmla="*/ 70075 h 928330"/>
              <a:gd name="connsiteX2" fmla="*/ 374923 w 428976"/>
              <a:gd name="connsiteY2" fmla="*/ 61210 h 928330"/>
              <a:gd name="connsiteX3" fmla="*/ 368205 w 428976"/>
              <a:gd name="connsiteY3" fmla="*/ 30021 h 928330"/>
              <a:gd name="connsiteX4" fmla="*/ 325728 w 428976"/>
              <a:gd name="connsiteY4" fmla="*/ 37654 h 928330"/>
              <a:gd name="connsiteX5" fmla="*/ 360029 w 428976"/>
              <a:gd name="connsiteY5" fmla="*/ 4825 h 928330"/>
              <a:gd name="connsiteX6" fmla="*/ 399395 w 428976"/>
              <a:gd name="connsiteY6" fmla="*/ 980 h 928330"/>
              <a:gd name="connsiteX7" fmla="*/ 412235 w 428976"/>
              <a:gd name="connsiteY7" fmla="*/ 27577 h 928330"/>
              <a:gd name="connsiteX8" fmla="*/ 427521 w 428976"/>
              <a:gd name="connsiteY8" fmla="*/ 65504 h 928330"/>
              <a:gd name="connsiteX9" fmla="*/ 428435 w 428976"/>
              <a:gd name="connsiteY9" fmla="*/ 105559 h 928330"/>
              <a:gd name="connsiteX10" fmla="*/ 415595 w 428976"/>
              <a:gd name="connsiteY10" fmla="*/ 134303 h 928330"/>
              <a:gd name="connsiteX11" fmla="*/ 399394 w 428976"/>
              <a:gd name="connsiteY11" fmla="*/ 145315 h 928330"/>
              <a:gd name="connsiteX12" fmla="*/ 381663 w 428976"/>
              <a:gd name="connsiteY12" fmla="*/ 166724 h 928330"/>
              <a:gd name="connsiteX13" fmla="*/ 377687 w 428976"/>
              <a:gd name="connsiteY13" fmla="*/ 178651 h 928330"/>
              <a:gd name="connsiteX14" fmla="*/ 373712 w 428976"/>
              <a:gd name="connsiteY14" fmla="*/ 198530 h 928330"/>
              <a:gd name="connsiteX15" fmla="*/ 369736 w 428976"/>
              <a:gd name="connsiteY15" fmla="*/ 210457 h 928330"/>
              <a:gd name="connsiteX16" fmla="*/ 357809 w 428976"/>
              <a:gd name="connsiteY16" fmla="*/ 250213 h 928330"/>
              <a:gd name="connsiteX17" fmla="*/ 345882 w 428976"/>
              <a:gd name="connsiteY17" fmla="*/ 285994 h 928330"/>
              <a:gd name="connsiteX18" fmla="*/ 341906 w 428976"/>
              <a:gd name="connsiteY18" fmla="*/ 297921 h 928330"/>
              <a:gd name="connsiteX19" fmla="*/ 329979 w 428976"/>
              <a:gd name="connsiteY19" fmla="*/ 309848 h 928330"/>
              <a:gd name="connsiteX20" fmla="*/ 310101 w 428976"/>
              <a:gd name="connsiteY20" fmla="*/ 369483 h 928330"/>
              <a:gd name="connsiteX21" fmla="*/ 302150 w 428976"/>
              <a:gd name="connsiteY21" fmla="*/ 393337 h 928330"/>
              <a:gd name="connsiteX22" fmla="*/ 298174 w 428976"/>
              <a:gd name="connsiteY22" fmla="*/ 405263 h 928330"/>
              <a:gd name="connsiteX23" fmla="*/ 318052 w 428976"/>
              <a:gd name="connsiteY23" fmla="*/ 409239 h 928330"/>
              <a:gd name="connsiteX24" fmla="*/ 329979 w 428976"/>
              <a:gd name="connsiteY24" fmla="*/ 413215 h 928330"/>
              <a:gd name="connsiteX25" fmla="*/ 326004 w 428976"/>
              <a:gd name="connsiteY25" fmla="*/ 448996 h 928330"/>
              <a:gd name="connsiteX26" fmla="*/ 306125 w 428976"/>
              <a:gd name="connsiteY26" fmla="*/ 468874 h 928330"/>
              <a:gd name="connsiteX27" fmla="*/ 302150 w 428976"/>
              <a:gd name="connsiteY27" fmla="*/ 480801 h 928330"/>
              <a:gd name="connsiteX28" fmla="*/ 294199 w 428976"/>
              <a:gd name="connsiteY28" fmla="*/ 492728 h 928330"/>
              <a:gd name="connsiteX29" fmla="*/ 302150 w 428976"/>
              <a:gd name="connsiteY29" fmla="*/ 532484 h 928330"/>
              <a:gd name="connsiteX30" fmla="*/ 290223 w 428976"/>
              <a:gd name="connsiteY30" fmla="*/ 576217 h 928330"/>
              <a:gd name="connsiteX31" fmla="*/ 286247 w 428976"/>
              <a:gd name="connsiteY31" fmla="*/ 739218 h 928330"/>
              <a:gd name="connsiteX32" fmla="*/ 278296 w 428976"/>
              <a:gd name="connsiteY32" fmla="*/ 747170 h 928330"/>
              <a:gd name="connsiteX33" fmla="*/ 266369 w 428976"/>
              <a:gd name="connsiteY33" fmla="*/ 751145 h 928330"/>
              <a:gd name="connsiteX34" fmla="*/ 250466 w 428976"/>
              <a:gd name="connsiteY34" fmla="*/ 747170 h 928330"/>
              <a:gd name="connsiteX35" fmla="*/ 234564 w 428976"/>
              <a:gd name="connsiteY35" fmla="*/ 715364 h 928330"/>
              <a:gd name="connsiteX36" fmla="*/ 230588 w 428976"/>
              <a:gd name="connsiteY36" fmla="*/ 703437 h 928330"/>
              <a:gd name="connsiteX37" fmla="*/ 226612 w 428976"/>
              <a:gd name="connsiteY37" fmla="*/ 691510 h 928330"/>
              <a:gd name="connsiteX38" fmla="*/ 214685 w 428976"/>
              <a:gd name="connsiteY38" fmla="*/ 643803 h 928330"/>
              <a:gd name="connsiteX39" fmla="*/ 206734 w 428976"/>
              <a:gd name="connsiteY39" fmla="*/ 635851 h 928330"/>
              <a:gd name="connsiteX40" fmla="*/ 202759 w 428976"/>
              <a:gd name="connsiteY40" fmla="*/ 623924 h 928330"/>
              <a:gd name="connsiteX41" fmla="*/ 194807 w 428976"/>
              <a:gd name="connsiteY41" fmla="*/ 631876 h 928330"/>
              <a:gd name="connsiteX42" fmla="*/ 186856 w 428976"/>
              <a:gd name="connsiteY42" fmla="*/ 663681 h 928330"/>
              <a:gd name="connsiteX43" fmla="*/ 185325 w 428976"/>
              <a:gd name="connsiteY43" fmla="*/ 712600 h 928330"/>
              <a:gd name="connsiteX44" fmla="*/ 156581 w 428976"/>
              <a:gd name="connsiteY44" fmla="*/ 727887 h 928330"/>
              <a:gd name="connsiteX45" fmla="*/ 118972 w 428976"/>
              <a:gd name="connsiteY45" fmla="*/ 712303 h 928330"/>
              <a:gd name="connsiteX46" fmla="*/ 114997 w 428976"/>
              <a:gd name="connsiteY46" fmla="*/ 737688 h 928330"/>
              <a:gd name="connsiteX47" fmla="*/ 103069 w 428976"/>
              <a:gd name="connsiteY47" fmla="*/ 771023 h 928330"/>
              <a:gd name="connsiteX48" fmla="*/ 107343 w 428976"/>
              <a:gd name="connsiteY48" fmla="*/ 794877 h 928330"/>
              <a:gd name="connsiteX49" fmla="*/ 99392 w 428976"/>
              <a:gd name="connsiteY49" fmla="*/ 802829 h 928330"/>
              <a:gd name="connsiteX50" fmla="*/ 87465 w 428976"/>
              <a:gd name="connsiteY50" fmla="*/ 826683 h 928330"/>
              <a:gd name="connsiteX51" fmla="*/ 79513 w 428976"/>
              <a:gd name="connsiteY51" fmla="*/ 834634 h 928330"/>
              <a:gd name="connsiteX52" fmla="*/ 60549 w 428976"/>
              <a:gd name="connsiteY52" fmla="*/ 883554 h 928330"/>
              <a:gd name="connsiteX53" fmla="*/ 47092 w 428976"/>
              <a:gd name="connsiteY53" fmla="*/ 927879 h 928330"/>
              <a:gd name="connsiteX54" fmla="*/ 7952 w 428976"/>
              <a:gd name="connsiteY54" fmla="*/ 910171 h 928330"/>
              <a:gd name="connsiteX55" fmla="*/ 0 w 428976"/>
              <a:gd name="connsiteY55" fmla="*/ 918123 h 92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28976" h="928330">
                <a:moveTo>
                  <a:pt x="291130" y="71656"/>
                </a:moveTo>
                <a:cubicBezTo>
                  <a:pt x="308358" y="70331"/>
                  <a:pt x="334362" y="71816"/>
                  <a:pt x="348327" y="70075"/>
                </a:cubicBezTo>
                <a:cubicBezTo>
                  <a:pt x="362292" y="68334"/>
                  <a:pt x="371610" y="67886"/>
                  <a:pt x="374923" y="61210"/>
                </a:cubicBezTo>
                <a:cubicBezTo>
                  <a:pt x="378236" y="54534"/>
                  <a:pt x="376404" y="33947"/>
                  <a:pt x="368205" y="30021"/>
                </a:cubicBezTo>
                <a:cubicBezTo>
                  <a:pt x="360006" y="26095"/>
                  <a:pt x="327091" y="41853"/>
                  <a:pt x="325728" y="37654"/>
                </a:cubicBezTo>
                <a:cubicBezTo>
                  <a:pt x="324365" y="33455"/>
                  <a:pt x="347751" y="10937"/>
                  <a:pt x="360029" y="4825"/>
                </a:cubicBezTo>
                <a:cubicBezTo>
                  <a:pt x="372307" y="-1287"/>
                  <a:pt x="394094" y="-345"/>
                  <a:pt x="399395" y="980"/>
                </a:cubicBezTo>
                <a:cubicBezTo>
                  <a:pt x="402045" y="4956"/>
                  <a:pt x="407547" y="16823"/>
                  <a:pt x="412235" y="27577"/>
                </a:cubicBezTo>
                <a:cubicBezTo>
                  <a:pt x="416923" y="38331"/>
                  <a:pt x="426261" y="54161"/>
                  <a:pt x="427521" y="65504"/>
                </a:cubicBezTo>
                <a:cubicBezTo>
                  <a:pt x="426196" y="74781"/>
                  <a:pt x="430423" y="94093"/>
                  <a:pt x="428435" y="105559"/>
                </a:cubicBezTo>
                <a:cubicBezTo>
                  <a:pt x="426447" y="117025"/>
                  <a:pt x="420435" y="127677"/>
                  <a:pt x="415595" y="134303"/>
                </a:cubicBezTo>
                <a:cubicBezTo>
                  <a:pt x="410755" y="140929"/>
                  <a:pt x="405049" y="139912"/>
                  <a:pt x="399394" y="145315"/>
                </a:cubicBezTo>
                <a:cubicBezTo>
                  <a:pt x="393739" y="150719"/>
                  <a:pt x="385281" y="161168"/>
                  <a:pt x="381663" y="166724"/>
                </a:cubicBezTo>
                <a:cubicBezTo>
                  <a:pt x="378045" y="172280"/>
                  <a:pt x="378509" y="174542"/>
                  <a:pt x="377687" y="178651"/>
                </a:cubicBezTo>
                <a:cubicBezTo>
                  <a:pt x="376362" y="185277"/>
                  <a:pt x="375351" y="191974"/>
                  <a:pt x="373712" y="198530"/>
                </a:cubicBezTo>
                <a:cubicBezTo>
                  <a:pt x="372696" y="202596"/>
                  <a:pt x="370887" y="206428"/>
                  <a:pt x="369736" y="210457"/>
                </a:cubicBezTo>
                <a:cubicBezTo>
                  <a:pt x="357717" y="252521"/>
                  <a:pt x="376708" y="193517"/>
                  <a:pt x="357809" y="250213"/>
                </a:cubicBezTo>
                <a:lnTo>
                  <a:pt x="345882" y="285994"/>
                </a:lnTo>
                <a:cubicBezTo>
                  <a:pt x="344557" y="289970"/>
                  <a:pt x="344869" y="294958"/>
                  <a:pt x="341906" y="297921"/>
                </a:cubicBezTo>
                <a:lnTo>
                  <a:pt x="329979" y="309848"/>
                </a:lnTo>
                <a:lnTo>
                  <a:pt x="310101" y="369483"/>
                </a:lnTo>
                <a:lnTo>
                  <a:pt x="302150" y="393337"/>
                </a:lnTo>
                <a:lnTo>
                  <a:pt x="298174" y="405263"/>
                </a:lnTo>
                <a:cubicBezTo>
                  <a:pt x="313704" y="420795"/>
                  <a:pt x="297408" y="409239"/>
                  <a:pt x="318052" y="409239"/>
                </a:cubicBezTo>
                <a:cubicBezTo>
                  <a:pt x="322243" y="409239"/>
                  <a:pt x="326003" y="411890"/>
                  <a:pt x="329979" y="413215"/>
                </a:cubicBezTo>
                <a:cubicBezTo>
                  <a:pt x="328654" y="425142"/>
                  <a:pt x="330731" y="437966"/>
                  <a:pt x="326004" y="448996"/>
                </a:cubicBezTo>
                <a:cubicBezTo>
                  <a:pt x="322313" y="457609"/>
                  <a:pt x="306125" y="468874"/>
                  <a:pt x="306125" y="468874"/>
                </a:cubicBezTo>
                <a:cubicBezTo>
                  <a:pt x="304800" y="472850"/>
                  <a:pt x="304024" y="477053"/>
                  <a:pt x="302150" y="480801"/>
                </a:cubicBezTo>
                <a:cubicBezTo>
                  <a:pt x="300013" y="485075"/>
                  <a:pt x="294674" y="487974"/>
                  <a:pt x="294199" y="492728"/>
                </a:cubicBezTo>
                <a:cubicBezTo>
                  <a:pt x="292793" y="506786"/>
                  <a:pt x="297882" y="519681"/>
                  <a:pt x="302150" y="532484"/>
                </a:cubicBezTo>
                <a:cubicBezTo>
                  <a:pt x="292062" y="562749"/>
                  <a:pt x="295843" y="548119"/>
                  <a:pt x="290223" y="576217"/>
                </a:cubicBezTo>
                <a:cubicBezTo>
                  <a:pt x="288898" y="630551"/>
                  <a:pt x="290030" y="685000"/>
                  <a:pt x="286247" y="739218"/>
                </a:cubicBezTo>
                <a:cubicBezTo>
                  <a:pt x="285986" y="742957"/>
                  <a:pt x="281510" y="745241"/>
                  <a:pt x="278296" y="747170"/>
                </a:cubicBezTo>
                <a:cubicBezTo>
                  <a:pt x="274703" y="749326"/>
                  <a:pt x="270345" y="749820"/>
                  <a:pt x="266369" y="751145"/>
                </a:cubicBezTo>
                <a:cubicBezTo>
                  <a:pt x="261068" y="749820"/>
                  <a:pt x="255353" y="749614"/>
                  <a:pt x="250466" y="747170"/>
                </a:cubicBezTo>
                <a:cubicBezTo>
                  <a:pt x="239365" y="741619"/>
                  <a:pt x="237493" y="724152"/>
                  <a:pt x="234564" y="715364"/>
                </a:cubicBezTo>
                <a:lnTo>
                  <a:pt x="230588" y="703437"/>
                </a:lnTo>
                <a:lnTo>
                  <a:pt x="226612" y="691510"/>
                </a:lnTo>
                <a:cubicBezTo>
                  <a:pt x="225298" y="683623"/>
                  <a:pt x="220987" y="650106"/>
                  <a:pt x="214685" y="643803"/>
                </a:cubicBezTo>
                <a:lnTo>
                  <a:pt x="206734" y="635851"/>
                </a:lnTo>
                <a:cubicBezTo>
                  <a:pt x="205409" y="631875"/>
                  <a:pt x="206735" y="625249"/>
                  <a:pt x="202759" y="623924"/>
                </a:cubicBezTo>
                <a:cubicBezTo>
                  <a:pt x="199203" y="622739"/>
                  <a:pt x="196736" y="628662"/>
                  <a:pt x="194807" y="631876"/>
                </a:cubicBezTo>
                <a:cubicBezTo>
                  <a:pt x="191306" y="637712"/>
                  <a:pt x="188436" y="650227"/>
                  <a:pt x="186856" y="663681"/>
                </a:cubicBezTo>
                <a:cubicBezTo>
                  <a:pt x="185276" y="677135"/>
                  <a:pt x="190371" y="701899"/>
                  <a:pt x="185325" y="712600"/>
                </a:cubicBezTo>
                <a:cubicBezTo>
                  <a:pt x="180279" y="723301"/>
                  <a:pt x="167640" y="727936"/>
                  <a:pt x="156581" y="727887"/>
                </a:cubicBezTo>
                <a:cubicBezTo>
                  <a:pt x="145522" y="727838"/>
                  <a:pt x="125597" y="692425"/>
                  <a:pt x="118972" y="712303"/>
                </a:cubicBezTo>
                <a:cubicBezTo>
                  <a:pt x="117647" y="721580"/>
                  <a:pt x="117104" y="728557"/>
                  <a:pt x="114997" y="737688"/>
                </a:cubicBezTo>
                <a:cubicBezTo>
                  <a:pt x="114991" y="737713"/>
                  <a:pt x="104345" y="761492"/>
                  <a:pt x="103069" y="771023"/>
                </a:cubicBezTo>
                <a:cubicBezTo>
                  <a:pt x="101793" y="780554"/>
                  <a:pt x="107956" y="789576"/>
                  <a:pt x="107343" y="794877"/>
                </a:cubicBezTo>
                <a:cubicBezTo>
                  <a:pt x="106730" y="800178"/>
                  <a:pt x="102042" y="800178"/>
                  <a:pt x="99392" y="802829"/>
                </a:cubicBezTo>
                <a:cubicBezTo>
                  <a:pt x="95193" y="815425"/>
                  <a:pt x="96272" y="815675"/>
                  <a:pt x="87465" y="826683"/>
                </a:cubicBezTo>
                <a:cubicBezTo>
                  <a:pt x="85123" y="829610"/>
                  <a:pt x="83999" y="825156"/>
                  <a:pt x="79513" y="834634"/>
                </a:cubicBezTo>
                <a:cubicBezTo>
                  <a:pt x="75027" y="844112"/>
                  <a:pt x="78786" y="865320"/>
                  <a:pt x="60549" y="883554"/>
                </a:cubicBezTo>
                <a:cubicBezTo>
                  <a:pt x="53738" y="903991"/>
                  <a:pt x="55858" y="923443"/>
                  <a:pt x="47092" y="927879"/>
                </a:cubicBezTo>
                <a:cubicBezTo>
                  <a:pt x="38326" y="932315"/>
                  <a:pt x="31127" y="902447"/>
                  <a:pt x="7952" y="910171"/>
                </a:cubicBezTo>
                <a:lnTo>
                  <a:pt x="0" y="918123"/>
                </a:ln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0" name="9 Forma libre"/>
          <p:cNvSpPr/>
          <p:nvPr/>
        </p:nvSpPr>
        <p:spPr>
          <a:xfrm>
            <a:off x="7246042" y="4375687"/>
            <a:ext cx="290855" cy="516634"/>
          </a:xfrm>
          <a:custGeom>
            <a:avLst/>
            <a:gdLst>
              <a:gd name="connsiteX0" fmla="*/ 263887 w 263887"/>
              <a:gd name="connsiteY0" fmla="*/ 0 h 484816"/>
              <a:gd name="connsiteX1" fmla="*/ 260818 w 263887"/>
              <a:gd name="connsiteY1" fmla="*/ 64438 h 484816"/>
              <a:gd name="connsiteX2" fmla="*/ 257750 w 263887"/>
              <a:gd name="connsiteY2" fmla="*/ 104328 h 484816"/>
              <a:gd name="connsiteX3" fmla="*/ 242408 w 263887"/>
              <a:gd name="connsiteY3" fmla="*/ 131944 h 484816"/>
              <a:gd name="connsiteX4" fmla="*/ 236271 w 263887"/>
              <a:gd name="connsiteY4" fmla="*/ 150354 h 484816"/>
              <a:gd name="connsiteX5" fmla="*/ 233202 w 263887"/>
              <a:gd name="connsiteY5" fmla="*/ 159560 h 484816"/>
              <a:gd name="connsiteX6" fmla="*/ 227065 w 263887"/>
              <a:gd name="connsiteY6" fmla="*/ 168765 h 484816"/>
              <a:gd name="connsiteX7" fmla="*/ 214792 w 263887"/>
              <a:gd name="connsiteY7" fmla="*/ 187176 h 484816"/>
              <a:gd name="connsiteX8" fmla="*/ 211723 w 263887"/>
              <a:gd name="connsiteY8" fmla="*/ 196381 h 484816"/>
              <a:gd name="connsiteX9" fmla="*/ 205586 w 263887"/>
              <a:gd name="connsiteY9" fmla="*/ 205587 h 484816"/>
              <a:gd name="connsiteX10" fmla="*/ 190244 w 263887"/>
              <a:gd name="connsiteY10" fmla="*/ 233203 h 484816"/>
              <a:gd name="connsiteX11" fmla="*/ 184107 w 263887"/>
              <a:gd name="connsiteY11" fmla="*/ 242408 h 484816"/>
              <a:gd name="connsiteX12" fmla="*/ 168765 w 263887"/>
              <a:gd name="connsiteY12" fmla="*/ 270024 h 484816"/>
              <a:gd name="connsiteX13" fmla="*/ 159559 w 263887"/>
              <a:gd name="connsiteY13" fmla="*/ 276161 h 484816"/>
              <a:gd name="connsiteX14" fmla="*/ 153423 w 263887"/>
              <a:gd name="connsiteY14" fmla="*/ 285366 h 484816"/>
              <a:gd name="connsiteX15" fmla="*/ 147286 w 263887"/>
              <a:gd name="connsiteY15" fmla="*/ 303777 h 484816"/>
              <a:gd name="connsiteX16" fmla="*/ 122738 w 263887"/>
              <a:gd name="connsiteY16" fmla="*/ 340599 h 484816"/>
              <a:gd name="connsiteX17" fmla="*/ 110464 w 263887"/>
              <a:gd name="connsiteY17" fmla="*/ 359009 h 484816"/>
              <a:gd name="connsiteX18" fmla="*/ 104327 w 263887"/>
              <a:gd name="connsiteY18" fmla="*/ 368215 h 484816"/>
              <a:gd name="connsiteX19" fmla="*/ 95122 w 263887"/>
              <a:gd name="connsiteY19" fmla="*/ 374352 h 484816"/>
              <a:gd name="connsiteX20" fmla="*/ 73643 w 263887"/>
              <a:gd name="connsiteY20" fmla="*/ 395831 h 484816"/>
              <a:gd name="connsiteX21" fmla="*/ 67506 w 263887"/>
              <a:gd name="connsiteY21" fmla="*/ 405036 h 484816"/>
              <a:gd name="connsiteX22" fmla="*/ 58300 w 263887"/>
              <a:gd name="connsiteY22" fmla="*/ 411173 h 484816"/>
              <a:gd name="connsiteX23" fmla="*/ 46027 w 263887"/>
              <a:gd name="connsiteY23" fmla="*/ 429584 h 484816"/>
              <a:gd name="connsiteX24" fmla="*/ 39890 w 263887"/>
              <a:gd name="connsiteY24" fmla="*/ 438789 h 484816"/>
              <a:gd name="connsiteX25" fmla="*/ 30684 w 263887"/>
              <a:gd name="connsiteY25" fmla="*/ 444926 h 484816"/>
              <a:gd name="connsiteX26" fmla="*/ 18410 w 263887"/>
              <a:gd name="connsiteY26" fmla="*/ 463337 h 484816"/>
              <a:gd name="connsiteX27" fmla="*/ 6137 w 263887"/>
              <a:gd name="connsiteY27" fmla="*/ 481748 h 484816"/>
              <a:gd name="connsiteX28" fmla="*/ 0 w 263887"/>
              <a:gd name="connsiteY28" fmla="*/ 484816 h 48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63887" h="484816">
                <a:moveTo>
                  <a:pt x="263887" y="0"/>
                </a:moveTo>
                <a:cubicBezTo>
                  <a:pt x="250514" y="33431"/>
                  <a:pt x="260818" y="1316"/>
                  <a:pt x="260818" y="64438"/>
                </a:cubicBezTo>
                <a:cubicBezTo>
                  <a:pt x="260818" y="77774"/>
                  <a:pt x="259404" y="91095"/>
                  <a:pt x="257750" y="104328"/>
                </a:cubicBezTo>
                <a:cubicBezTo>
                  <a:pt x="255900" y="119134"/>
                  <a:pt x="248381" y="114026"/>
                  <a:pt x="242408" y="131944"/>
                </a:cubicBezTo>
                <a:lnTo>
                  <a:pt x="236271" y="150354"/>
                </a:lnTo>
                <a:cubicBezTo>
                  <a:pt x="235248" y="153423"/>
                  <a:pt x="234996" y="156869"/>
                  <a:pt x="233202" y="159560"/>
                </a:cubicBezTo>
                <a:lnTo>
                  <a:pt x="227065" y="168765"/>
                </a:lnTo>
                <a:cubicBezTo>
                  <a:pt x="219771" y="190649"/>
                  <a:pt x="230113" y="164195"/>
                  <a:pt x="214792" y="187176"/>
                </a:cubicBezTo>
                <a:cubicBezTo>
                  <a:pt x="212998" y="189867"/>
                  <a:pt x="213170" y="193488"/>
                  <a:pt x="211723" y="196381"/>
                </a:cubicBezTo>
                <a:cubicBezTo>
                  <a:pt x="210074" y="199680"/>
                  <a:pt x="207632" y="202518"/>
                  <a:pt x="205586" y="205587"/>
                </a:cubicBezTo>
                <a:cubicBezTo>
                  <a:pt x="200186" y="221789"/>
                  <a:pt x="204312" y="212102"/>
                  <a:pt x="190244" y="233203"/>
                </a:cubicBezTo>
                <a:lnTo>
                  <a:pt x="184107" y="242408"/>
                </a:lnTo>
                <a:cubicBezTo>
                  <a:pt x="180910" y="252001"/>
                  <a:pt x="177809" y="263995"/>
                  <a:pt x="168765" y="270024"/>
                </a:cubicBezTo>
                <a:lnTo>
                  <a:pt x="159559" y="276161"/>
                </a:lnTo>
                <a:cubicBezTo>
                  <a:pt x="157514" y="279229"/>
                  <a:pt x="154921" y="281996"/>
                  <a:pt x="153423" y="285366"/>
                </a:cubicBezTo>
                <a:cubicBezTo>
                  <a:pt x="150796" y="291277"/>
                  <a:pt x="150874" y="298394"/>
                  <a:pt x="147286" y="303777"/>
                </a:cubicBezTo>
                <a:lnTo>
                  <a:pt x="122738" y="340599"/>
                </a:lnTo>
                <a:lnTo>
                  <a:pt x="110464" y="359009"/>
                </a:lnTo>
                <a:cubicBezTo>
                  <a:pt x="108418" y="362078"/>
                  <a:pt x="107396" y="366169"/>
                  <a:pt x="104327" y="368215"/>
                </a:cubicBezTo>
                <a:lnTo>
                  <a:pt x="95122" y="374352"/>
                </a:lnTo>
                <a:cubicBezTo>
                  <a:pt x="81054" y="395453"/>
                  <a:pt x="89845" y="390429"/>
                  <a:pt x="73643" y="395831"/>
                </a:cubicBezTo>
                <a:cubicBezTo>
                  <a:pt x="71597" y="398899"/>
                  <a:pt x="70114" y="402428"/>
                  <a:pt x="67506" y="405036"/>
                </a:cubicBezTo>
                <a:cubicBezTo>
                  <a:pt x="64898" y="407644"/>
                  <a:pt x="60729" y="408397"/>
                  <a:pt x="58300" y="411173"/>
                </a:cubicBezTo>
                <a:cubicBezTo>
                  <a:pt x="53443" y="416724"/>
                  <a:pt x="50118" y="423447"/>
                  <a:pt x="46027" y="429584"/>
                </a:cubicBezTo>
                <a:cubicBezTo>
                  <a:pt x="43981" y="432652"/>
                  <a:pt x="42958" y="436743"/>
                  <a:pt x="39890" y="438789"/>
                </a:cubicBezTo>
                <a:lnTo>
                  <a:pt x="30684" y="444926"/>
                </a:lnTo>
                <a:lnTo>
                  <a:pt x="18410" y="463337"/>
                </a:lnTo>
                <a:cubicBezTo>
                  <a:pt x="18409" y="463338"/>
                  <a:pt x="6138" y="481748"/>
                  <a:pt x="6137" y="481748"/>
                </a:cubicBezTo>
                <a:lnTo>
                  <a:pt x="0" y="484816"/>
                </a:lnTo>
              </a:path>
            </a:pathLst>
          </a:cu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3336" name="87 CuadroTexto"/>
          <p:cNvSpPr txBox="1">
            <a:spLocks noChangeArrowheads="1"/>
          </p:cNvSpPr>
          <p:nvPr/>
        </p:nvSpPr>
        <p:spPr bwMode="auto">
          <a:xfrm>
            <a:off x="7880350" y="4937125"/>
            <a:ext cx="895350" cy="27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200">
                <a:solidFill>
                  <a:prstClr val="black"/>
                </a:solidFill>
              </a:rPr>
              <a:t>Campeche</a:t>
            </a:r>
          </a:p>
        </p:txBody>
      </p:sp>
      <p:cxnSp>
        <p:nvCxnSpPr>
          <p:cNvPr id="90" name="89 Conector recto de flecha"/>
          <p:cNvCxnSpPr/>
          <p:nvPr/>
        </p:nvCxnSpPr>
        <p:spPr>
          <a:xfrm flipH="1">
            <a:off x="7242175" y="5114925"/>
            <a:ext cx="6080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5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s-MX" sz="3800" dirty="0" smtClean="0"/>
              <a:t>Planeación</a:t>
            </a:r>
            <a:endParaRPr lang="es-MX" sz="3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581580"/>
              </p:ext>
            </p:extLst>
          </p:nvPr>
        </p:nvGraphicFramePr>
        <p:xfrm>
          <a:off x="457200" y="1340768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208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s-MX" sz="3800" dirty="0"/>
              <a:t>Planeación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325708"/>
              </p:ext>
            </p:extLst>
          </p:nvPr>
        </p:nvGraphicFramePr>
        <p:xfrm>
          <a:off x="517358" y="1403648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730098" y="4880954"/>
            <a:ext cx="5039054" cy="1569660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Digitalización de información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Transcripción de audios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96295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3247</TotalTime>
  <Words>682</Words>
  <Application>Microsoft Office PowerPoint</Application>
  <PresentationFormat>Presentación en pantalla (4:3)</PresentationFormat>
  <Paragraphs>341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1_Tema de Office</vt:lpstr>
      <vt:lpstr>Presentación de PowerPoint</vt:lpstr>
      <vt:lpstr>Presentación de PowerPoint</vt:lpstr>
      <vt:lpstr>Presentación de PowerPoint</vt:lpstr>
      <vt:lpstr>ETAPA DE DISEÑO CURRICULAR</vt:lpstr>
      <vt:lpstr>FASE DE PLANEACIÓN</vt:lpstr>
      <vt:lpstr>CRONOGRAMA 2018  </vt:lpstr>
      <vt:lpstr>Presentación de PowerPoint</vt:lpstr>
      <vt:lpstr>Planeación</vt:lpstr>
      <vt:lpstr>Planeación</vt:lpstr>
      <vt:lpstr>Presentación de PowerPoint</vt:lpstr>
      <vt:lpstr>Presentación de PowerPoint</vt:lpstr>
      <vt:lpstr>Presentación de PowerPoint</vt:lpstr>
      <vt:lpstr>Seminario con especialistas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El agua de todos  Implementación</dc:title>
  <dc:creator>Depto Ciencias</dc:creator>
  <cp:lastModifiedBy>Depto Ciencias</cp:lastModifiedBy>
  <cp:revision>190</cp:revision>
  <cp:lastPrinted>2018-06-20T17:00:55Z</cp:lastPrinted>
  <dcterms:created xsi:type="dcterms:W3CDTF">2018-02-06T17:41:40Z</dcterms:created>
  <dcterms:modified xsi:type="dcterms:W3CDTF">2018-08-29T19:06:23Z</dcterms:modified>
</cp:coreProperties>
</file>