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62" r:id="rId2"/>
    <p:sldId id="263" r:id="rId3"/>
    <p:sldId id="264" r:id="rId4"/>
    <p:sldId id="266" r:id="rId5"/>
    <p:sldId id="282" r:id="rId6"/>
    <p:sldId id="281" r:id="rId7"/>
    <p:sldId id="283" r:id="rId8"/>
    <p:sldId id="286" r:id="rId9"/>
    <p:sldId id="284" r:id="rId10"/>
    <p:sldId id="267" r:id="rId11"/>
    <p:sldId id="268" r:id="rId12"/>
    <p:sldId id="269" r:id="rId13"/>
    <p:sldId id="270" r:id="rId14"/>
    <p:sldId id="272" r:id="rId15"/>
    <p:sldId id="276" r:id="rId16"/>
    <p:sldId id="280" r:id="rId17"/>
    <p:sldId id="278" r:id="rId18"/>
    <p:sldId id="275" r:id="rId19"/>
    <p:sldId id="279" r:id="rId20"/>
    <p:sldId id="277" r:id="rId21"/>
    <p:sldId id="274" r:id="rId22"/>
  </p:sldIdLst>
  <p:sldSz cx="9144000" cy="6858000" type="screen4x3"/>
  <p:notesSz cx="6858000" cy="9926638"/>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urdes" initials="L" lastIdx="1" clrIdx="0">
    <p:extLst>
      <p:ext uri="{19B8F6BF-5375-455C-9EA6-DF929625EA0E}">
        <p15:presenceInfo xmlns:p15="http://schemas.microsoft.com/office/powerpoint/2012/main" userId="Lourd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24" autoAdjust="0"/>
    <p:restoredTop sz="93978" autoAdjust="0"/>
  </p:normalViewPr>
  <p:slideViewPr>
    <p:cSldViewPr>
      <p:cViewPr varScale="1">
        <p:scale>
          <a:sx n="65" d="100"/>
          <a:sy n="65" d="100"/>
        </p:scale>
        <p:origin x="1626"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4-17T00:06:13.223" idx="1">
    <p:pos x="5021" y="1186"/>
    <p:text>AJUSTAR: OCHO ENTIDADES Chiapas, Estado de México, Guerrero, Hidalgo, Jalisco, Morelos, Querétaro y Sinaloa</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BCFB8D-59D6-4609-8886-B0212685C750}"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s-MX"/>
        </a:p>
      </dgm:t>
    </dgm:pt>
    <dgm:pt modelId="{2D052710-E045-4E40-B01D-807A5808F15E}">
      <dgm:prSet phldrT="[Text]" custT="1"/>
      <dgm:spPr/>
      <dgm:t>
        <a:bodyPr/>
        <a:lstStyle/>
        <a:p>
          <a:r>
            <a:rPr lang="es-MX" sz="2400" dirty="0" smtClean="0">
              <a:solidFill>
                <a:schemeClr val="tx1"/>
              </a:solidFill>
            </a:rPr>
            <a:t>ALFABETIZACIÓN</a:t>
          </a:r>
          <a:endParaRPr lang="es-MX" sz="2400" dirty="0">
            <a:solidFill>
              <a:schemeClr val="tx1"/>
            </a:solidFill>
          </a:endParaRPr>
        </a:p>
      </dgm:t>
    </dgm:pt>
    <dgm:pt modelId="{409D2AF6-84E8-41FE-B9E3-4DB46A930133}" type="parTrans" cxnId="{AC0B1272-58AC-4378-8F18-E3D494CF5D5F}">
      <dgm:prSet/>
      <dgm:spPr/>
      <dgm:t>
        <a:bodyPr/>
        <a:lstStyle/>
        <a:p>
          <a:endParaRPr lang="es-MX"/>
        </a:p>
      </dgm:t>
    </dgm:pt>
    <dgm:pt modelId="{34C9B758-6AE5-4313-9045-AB29DD0948DC}" type="sibTrans" cxnId="{AC0B1272-58AC-4378-8F18-E3D494CF5D5F}">
      <dgm:prSet/>
      <dgm:spPr/>
      <dgm:t>
        <a:bodyPr/>
        <a:lstStyle/>
        <a:p>
          <a:endParaRPr lang="es-MX"/>
        </a:p>
      </dgm:t>
    </dgm:pt>
    <dgm:pt modelId="{B371D172-2F27-476A-BC27-CADD0823A71A}">
      <dgm:prSet phldrT="[Text]" custT="1"/>
      <dgm:spPr/>
      <dgm:t>
        <a:bodyPr/>
        <a:lstStyle/>
        <a:p>
          <a:r>
            <a:rPr lang="es-MX" sz="2400" dirty="0" smtClean="0">
              <a:solidFill>
                <a:schemeClr val="tx1"/>
              </a:solidFill>
            </a:rPr>
            <a:t>INTERMEDIO</a:t>
          </a:r>
          <a:endParaRPr lang="es-MX" sz="2400" dirty="0">
            <a:solidFill>
              <a:schemeClr val="tx1"/>
            </a:solidFill>
          </a:endParaRPr>
        </a:p>
      </dgm:t>
    </dgm:pt>
    <dgm:pt modelId="{A8A6DFDD-2B39-47A2-8B70-98A23F9BA5D8}" type="parTrans" cxnId="{EC41E919-92BE-4D70-90C9-BECFE6FB185E}">
      <dgm:prSet/>
      <dgm:spPr/>
      <dgm:t>
        <a:bodyPr/>
        <a:lstStyle/>
        <a:p>
          <a:endParaRPr lang="es-MX"/>
        </a:p>
      </dgm:t>
    </dgm:pt>
    <dgm:pt modelId="{B93C5C19-5A95-45A4-9F46-BFE2E6381653}" type="sibTrans" cxnId="{EC41E919-92BE-4D70-90C9-BECFE6FB185E}">
      <dgm:prSet/>
      <dgm:spPr/>
      <dgm:t>
        <a:bodyPr/>
        <a:lstStyle/>
        <a:p>
          <a:endParaRPr lang="es-MX"/>
        </a:p>
      </dgm:t>
    </dgm:pt>
    <dgm:pt modelId="{68D3006F-410D-454F-9C5E-F42C28E77510}">
      <dgm:prSet phldrT="[Text]"/>
      <dgm:spPr/>
      <dgm:t>
        <a:bodyPr/>
        <a:lstStyle/>
        <a:p>
          <a:r>
            <a:rPr lang="es-MX" dirty="0" smtClean="0"/>
            <a:t>86,113</a:t>
          </a:r>
          <a:endParaRPr lang="es-MX" dirty="0"/>
        </a:p>
      </dgm:t>
    </dgm:pt>
    <dgm:pt modelId="{1973EAF9-1268-4F58-A3CA-04FD9D2879F9}" type="parTrans" cxnId="{B21C712E-A0BE-4DF4-83D4-3E732470C833}">
      <dgm:prSet/>
      <dgm:spPr/>
      <dgm:t>
        <a:bodyPr/>
        <a:lstStyle/>
        <a:p>
          <a:endParaRPr lang="es-MX"/>
        </a:p>
      </dgm:t>
    </dgm:pt>
    <dgm:pt modelId="{4E5BB760-1B03-4F0D-AE2A-B14D9C029D38}" type="sibTrans" cxnId="{B21C712E-A0BE-4DF4-83D4-3E732470C833}">
      <dgm:prSet/>
      <dgm:spPr/>
      <dgm:t>
        <a:bodyPr/>
        <a:lstStyle/>
        <a:p>
          <a:endParaRPr lang="es-MX"/>
        </a:p>
      </dgm:t>
    </dgm:pt>
    <dgm:pt modelId="{A76F6F9B-3D64-4432-9DA7-4777E2DF66A2}">
      <dgm:prSet phldrT="[Text]" custT="1"/>
      <dgm:spPr/>
      <dgm:t>
        <a:bodyPr/>
        <a:lstStyle/>
        <a:p>
          <a:r>
            <a:rPr lang="es-MX" sz="2400" dirty="0" smtClean="0">
              <a:solidFill>
                <a:schemeClr val="tx1"/>
              </a:solidFill>
            </a:rPr>
            <a:t>AVANZADO</a:t>
          </a:r>
          <a:endParaRPr lang="es-MX" sz="2400" dirty="0">
            <a:solidFill>
              <a:schemeClr val="tx1"/>
            </a:solidFill>
          </a:endParaRPr>
        </a:p>
      </dgm:t>
    </dgm:pt>
    <dgm:pt modelId="{44D78319-9015-4EF8-9466-43A6FA2AB425}" type="parTrans" cxnId="{EB41D99D-9D86-42BC-A74D-57F0A5F8CE3A}">
      <dgm:prSet/>
      <dgm:spPr/>
      <dgm:t>
        <a:bodyPr/>
        <a:lstStyle/>
        <a:p>
          <a:endParaRPr lang="es-MX"/>
        </a:p>
      </dgm:t>
    </dgm:pt>
    <dgm:pt modelId="{55F80866-6584-4952-B5CC-D2A1DCE6669A}" type="sibTrans" cxnId="{EB41D99D-9D86-42BC-A74D-57F0A5F8CE3A}">
      <dgm:prSet/>
      <dgm:spPr/>
      <dgm:t>
        <a:bodyPr/>
        <a:lstStyle/>
        <a:p>
          <a:endParaRPr lang="es-MX"/>
        </a:p>
      </dgm:t>
    </dgm:pt>
    <dgm:pt modelId="{F4049CD8-4E81-47E8-9F87-720A47AFCA08}">
      <dgm:prSet phldrT="[Text]"/>
      <dgm:spPr/>
      <dgm:t>
        <a:bodyPr/>
        <a:lstStyle/>
        <a:p>
          <a:r>
            <a:rPr lang="es-MX" dirty="0" smtClean="0"/>
            <a:t>72,911</a:t>
          </a:r>
          <a:endParaRPr lang="es-MX" dirty="0"/>
        </a:p>
      </dgm:t>
    </dgm:pt>
    <dgm:pt modelId="{609882FC-D6C2-4803-9B26-5750424883D2}" type="parTrans" cxnId="{CDBAD1E1-2C7C-42C3-B246-8EAAE96F4A7F}">
      <dgm:prSet/>
      <dgm:spPr/>
      <dgm:t>
        <a:bodyPr/>
        <a:lstStyle/>
        <a:p>
          <a:endParaRPr lang="es-MX"/>
        </a:p>
      </dgm:t>
    </dgm:pt>
    <dgm:pt modelId="{BA9C3797-F06D-48FA-AEEB-9CEE3018D5BA}" type="sibTrans" cxnId="{CDBAD1E1-2C7C-42C3-B246-8EAAE96F4A7F}">
      <dgm:prSet/>
      <dgm:spPr/>
      <dgm:t>
        <a:bodyPr/>
        <a:lstStyle/>
        <a:p>
          <a:endParaRPr lang="es-MX"/>
        </a:p>
      </dgm:t>
    </dgm:pt>
    <dgm:pt modelId="{C267CC36-DE35-4EBA-BB29-B7BF1F29EAB0}">
      <dgm:prSet phldrT="[Text]"/>
      <dgm:spPr/>
      <dgm:t>
        <a:bodyPr/>
        <a:lstStyle/>
        <a:p>
          <a:r>
            <a:rPr lang="es-MX" dirty="0" smtClean="0"/>
            <a:t>95,724</a:t>
          </a:r>
          <a:endParaRPr lang="es-MX" dirty="0"/>
        </a:p>
      </dgm:t>
    </dgm:pt>
    <dgm:pt modelId="{C7F51440-C4F2-4D3E-86C4-81003AB7D9A2}" type="parTrans" cxnId="{7C7B88B9-1DBB-4686-861B-0A84F94437BD}">
      <dgm:prSet/>
      <dgm:spPr/>
      <dgm:t>
        <a:bodyPr/>
        <a:lstStyle/>
        <a:p>
          <a:endParaRPr lang="es-MX"/>
        </a:p>
      </dgm:t>
    </dgm:pt>
    <dgm:pt modelId="{74867D50-1391-4096-8D66-E78D7104CBBF}" type="sibTrans" cxnId="{7C7B88B9-1DBB-4686-861B-0A84F94437BD}">
      <dgm:prSet/>
      <dgm:spPr/>
      <dgm:t>
        <a:bodyPr/>
        <a:lstStyle/>
        <a:p>
          <a:endParaRPr lang="es-MX"/>
        </a:p>
      </dgm:t>
    </dgm:pt>
    <dgm:pt modelId="{04F4C4C1-72B1-4247-BF34-734EBD6C657B}" type="pres">
      <dgm:prSet presAssocID="{8FBCFB8D-59D6-4609-8886-B0212685C750}" presName="Name0" presStyleCnt="0">
        <dgm:presLayoutVars>
          <dgm:dir/>
          <dgm:animLvl val="lvl"/>
          <dgm:resizeHandles val="exact"/>
        </dgm:presLayoutVars>
      </dgm:prSet>
      <dgm:spPr/>
      <dgm:t>
        <a:bodyPr/>
        <a:lstStyle/>
        <a:p>
          <a:endParaRPr lang="es-MX"/>
        </a:p>
      </dgm:t>
    </dgm:pt>
    <dgm:pt modelId="{CD347F54-096F-404C-98B3-35077E9EA274}" type="pres">
      <dgm:prSet presAssocID="{2D052710-E045-4E40-B01D-807A5808F15E}" presName="composite" presStyleCnt="0"/>
      <dgm:spPr/>
    </dgm:pt>
    <dgm:pt modelId="{B3EBF1D5-5DC3-4510-B8E9-84EB388BC89F}" type="pres">
      <dgm:prSet presAssocID="{2D052710-E045-4E40-B01D-807A5808F15E}" presName="parTx" presStyleLbl="alignNode1" presStyleIdx="0" presStyleCnt="3">
        <dgm:presLayoutVars>
          <dgm:chMax val="0"/>
          <dgm:chPref val="0"/>
          <dgm:bulletEnabled val="1"/>
        </dgm:presLayoutVars>
      </dgm:prSet>
      <dgm:spPr/>
      <dgm:t>
        <a:bodyPr/>
        <a:lstStyle/>
        <a:p>
          <a:endParaRPr lang="es-MX"/>
        </a:p>
      </dgm:t>
    </dgm:pt>
    <dgm:pt modelId="{3744E805-E76A-434B-86E5-8DBE1727A868}" type="pres">
      <dgm:prSet presAssocID="{2D052710-E045-4E40-B01D-807A5808F15E}" presName="desTx" presStyleLbl="alignAccFollowNode1" presStyleIdx="0" presStyleCnt="3">
        <dgm:presLayoutVars>
          <dgm:bulletEnabled val="1"/>
        </dgm:presLayoutVars>
      </dgm:prSet>
      <dgm:spPr/>
      <dgm:t>
        <a:bodyPr/>
        <a:lstStyle/>
        <a:p>
          <a:endParaRPr lang="es-MX"/>
        </a:p>
      </dgm:t>
    </dgm:pt>
    <dgm:pt modelId="{7E821C81-E16A-4979-840A-10C675B00C2B}" type="pres">
      <dgm:prSet presAssocID="{34C9B758-6AE5-4313-9045-AB29DD0948DC}" presName="space" presStyleCnt="0"/>
      <dgm:spPr/>
    </dgm:pt>
    <dgm:pt modelId="{54E3CDC8-31F3-4E6C-B90E-9E64FCF0F6FC}" type="pres">
      <dgm:prSet presAssocID="{B371D172-2F27-476A-BC27-CADD0823A71A}" presName="composite" presStyleCnt="0"/>
      <dgm:spPr/>
    </dgm:pt>
    <dgm:pt modelId="{9947AB52-7B96-4F2F-9D56-DC86817680B6}" type="pres">
      <dgm:prSet presAssocID="{B371D172-2F27-476A-BC27-CADD0823A71A}" presName="parTx" presStyleLbl="alignNode1" presStyleIdx="1" presStyleCnt="3">
        <dgm:presLayoutVars>
          <dgm:chMax val="0"/>
          <dgm:chPref val="0"/>
          <dgm:bulletEnabled val="1"/>
        </dgm:presLayoutVars>
      </dgm:prSet>
      <dgm:spPr/>
      <dgm:t>
        <a:bodyPr/>
        <a:lstStyle/>
        <a:p>
          <a:endParaRPr lang="es-MX"/>
        </a:p>
      </dgm:t>
    </dgm:pt>
    <dgm:pt modelId="{3BC88358-AB93-4156-BAD5-7492ACDCC0FC}" type="pres">
      <dgm:prSet presAssocID="{B371D172-2F27-476A-BC27-CADD0823A71A}" presName="desTx" presStyleLbl="alignAccFollowNode1" presStyleIdx="1" presStyleCnt="3">
        <dgm:presLayoutVars>
          <dgm:bulletEnabled val="1"/>
        </dgm:presLayoutVars>
      </dgm:prSet>
      <dgm:spPr/>
      <dgm:t>
        <a:bodyPr/>
        <a:lstStyle/>
        <a:p>
          <a:endParaRPr lang="es-MX"/>
        </a:p>
      </dgm:t>
    </dgm:pt>
    <dgm:pt modelId="{030222BC-CC05-46B5-BF58-AFCA4E538812}" type="pres">
      <dgm:prSet presAssocID="{B93C5C19-5A95-45A4-9F46-BFE2E6381653}" presName="space" presStyleCnt="0"/>
      <dgm:spPr/>
    </dgm:pt>
    <dgm:pt modelId="{D2A3BB02-4C17-44B8-A4AC-B6C17DDF5657}" type="pres">
      <dgm:prSet presAssocID="{A76F6F9B-3D64-4432-9DA7-4777E2DF66A2}" presName="composite" presStyleCnt="0"/>
      <dgm:spPr/>
    </dgm:pt>
    <dgm:pt modelId="{83EE3979-D928-41FE-8FDF-15C671AE3B34}" type="pres">
      <dgm:prSet presAssocID="{A76F6F9B-3D64-4432-9DA7-4777E2DF66A2}" presName="parTx" presStyleLbl="alignNode1" presStyleIdx="2" presStyleCnt="3">
        <dgm:presLayoutVars>
          <dgm:chMax val="0"/>
          <dgm:chPref val="0"/>
          <dgm:bulletEnabled val="1"/>
        </dgm:presLayoutVars>
      </dgm:prSet>
      <dgm:spPr/>
      <dgm:t>
        <a:bodyPr/>
        <a:lstStyle/>
        <a:p>
          <a:endParaRPr lang="es-MX"/>
        </a:p>
      </dgm:t>
    </dgm:pt>
    <dgm:pt modelId="{7F9E49E0-D89E-409F-85B0-B3CA4E7AABC8}" type="pres">
      <dgm:prSet presAssocID="{A76F6F9B-3D64-4432-9DA7-4777E2DF66A2}" presName="desTx" presStyleLbl="alignAccFollowNode1" presStyleIdx="2" presStyleCnt="3">
        <dgm:presLayoutVars>
          <dgm:bulletEnabled val="1"/>
        </dgm:presLayoutVars>
      </dgm:prSet>
      <dgm:spPr/>
      <dgm:t>
        <a:bodyPr/>
        <a:lstStyle/>
        <a:p>
          <a:endParaRPr lang="es-MX"/>
        </a:p>
      </dgm:t>
    </dgm:pt>
  </dgm:ptLst>
  <dgm:cxnLst>
    <dgm:cxn modelId="{D4C436F9-F981-4AFE-BF31-5ECE39C02837}" type="presOf" srcId="{8FBCFB8D-59D6-4609-8886-B0212685C750}" destId="{04F4C4C1-72B1-4247-BF34-734EBD6C657B}" srcOrd="0" destOrd="0" presId="urn:microsoft.com/office/officeart/2005/8/layout/hList1"/>
    <dgm:cxn modelId="{B4E1F55D-EB95-4AA1-8948-131CDCAB3C5A}" type="presOf" srcId="{B371D172-2F27-476A-BC27-CADD0823A71A}" destId="{9947AB52-7B96-4F2F-9D56-DC86817680B6}" srcOrd="0" destOrd="0" presId="urn:microsoft.com/office/officeart/2005/8/layout/hList1"/>
    <dgm:cxn modelId="{B21C712E-A0BE-4DF4-83D4-3E732470C833}" srcId="{B371D172-2F27-476A-BC27-CADD0823A71A}" destId="{68D3006F-410D-454F-9C5E-F42C28E77510}" srcOrd="0" destOrd="0" parTransId="{1973EAF9-1268-4F58-A3CA-04FD9D2879F9}" sibTransId="{4E5BB760-1B03-4F0D-AE2A-B14D9C029D38}"/>
    <dgm:cxn modelId="{7C7B88B9-1DBB-4686-861B-0A84F94437BD}" srcId="{2D052710-E045-4E40-B01D-807A5808F15E}" destId="{C267CC36-DE35-4EBA-BB29-B7BF1F29EAB0}" srcOrd="0" destOrd="0" parTransId="{C7F51440-C4F2-4D3E-86C4-81003AB7D9A2}" sibTransId="{74867D50-1391-4096-8D66-E78D7104CBBF}"/>
    <dgm:cxn modelId="{FA32316C-22DB-4835-A943-227632EA3621}" type="presOf" srcId="{A76F6F9B-3D64-4432-9DA7-4777E2DF66A2}" destId="{83EE3979-D928-41FE-8FDF-15C671AE3B34}" srcOrd="0" destOrd="0" presId="urn:microsoft.com/office/officeart/2005/8/layout/hList1"/>
    <dgm:cxn modelId="{4CA5224C-F83B-4513-9C35-AB4094CE3CC1}" type="presOf" srcId="{2D052710-E045-4E40-B01D-807A5808F15E}" destId="{B3EBF1D5-5DC3-4510-B8E9-84EB388BC89F}" srcOrd="0" destOrd="0" presId="urn:microsoft.com/office/officeart/2005/8/layout/hList1"/>
    <dgm:cxn modelId="{C74C7420-BC85-4374-83AE-CB1A96078A03}" type="presOf" srcId="{C267CC36-DE35-4EBA-BB29-B7BF1F29EAB0}" destId="{3744E805-E76A-434B-86E5-8DBE1727A868}" srcOrd="0" destOrd="0" presId="urn:microsoft.com/office/officeart/2005/8/layout/hList1"/>
    <dgm:cxn modelId="{1EF0396B-4000-4288-ABD1-BC841529D4DF}" type="presOf" srcId="{F4049CD8-4E81-47E8-9F87-720A47AFCA08}" destId="{7F9E49E0-D89E-409F-85B0-B3CA4E7AABC8}" srcOrd="0" destOrd="0" presId="urn:microsoft.com/office/officeart/2005/8/layout/hList1"/>
    <dgm:cxn modelId="{CDBAD1E1-2C7C-42C3-B246-8EAAE96F4A7F}" srcId="{A76F6F9B-3D64-4432-9DA7-4777E2DF66A2}" destId="{F4049CD8-4E81-47E8-9F87-720A47AFCA08}" srcOrd="0" destOrd="0" parTransId="{609882FC-D6C2-4803-9B26-5750424883D2}" sibTransId="{BA9C3797-F06D-48FA-AEEB-9CEE3018D5BA}"/>
    <dgm:cxn modelId="{4ADD445B-3B17-4566-A6D6-EAC1F8135DF5}" type="presOf" srcId="{68D3006F-410D-454F-9C5E-F42C28E77510}" destId="{3BC88358-AB93-4156-BAD5-7492ACDCC0FC}" srcOrd="0" destOrd="0" presId="urn:microsoft.com/office/officeart/2005/8/layout/hList1"/>
    <dgm:cxn modelId="{AC0B1272-58AC-4378-8F18-E3D494CF5D5F}" srcId="{8FBCFB8D-59D6-4609-8886-B0212685C750}" destId="{2D052710-E045-4E40-B01D-807A5808F15E}" srcOrd="0" destOrd="0" parTransId="{409D2AF6-84E8-41FE-B9E3-4DB46A930133}" sibTransId="{34C9B758-6AE5-4313-9045-AB29DD0948DC}"/>
    <dgm:cxn modelId="{EB41D99D-9D86-42BC-A74D-57F0A5F8CE3A}" srcId="{8FBCFB8D-59D6-4609-8886-B0212685C750}" destId="{A76F6F9B-3D64-4432-9DA7-4777E2DF66A2}" srcOrd="2" destOrd="0" parTransId="{44D78319-9015-4EF8-9466-43A6FA2AB425}" sibTransId="{55F80866-6584-4952-B5CC-D2A1DCE6669A}"/>
    <dgm:cxn modelId="{EC41E919-92BE-4D70-90C9-BECFE6FB185E}" srcId="{8FBCFB8D-59D6-4609-8886-B0212685C750}" destId="{B371D172-2F27-476A-BC27-CADD0823A71A}" srcOrd="1" destOrd="0" parTransId="{A8A6DFDD-2B39-47A2-8B70-98A23F9BA5D8}" sibTransId="{B93C5C19-5A95-45A4-9F46-BFE2E6381653}"/>
    <dgm:cxn modelId="{4C7B37EE-5230-4013-80C6-B712B56862C5}" type="presParOf" srcId="{04F4C4C1-72B1-4247-BF34-734EBD6C657B}" destId="{CD347F54-096F-404C-98B3-35077E9EA274}" srcOrd="0" destOrd="0" presId="urn:microsoft.com/office/officeart/2005/8/layout/hList1"/>
    <dgm:cxn modelId="{6C0A7583-1D00-4A26-8C57-B68A6306A2C4}" type="presParOf" srcId="{CD347F54-096F-404C-98B3-35077E9EA274}" destId="{B3EBF1D5-5DC3-4510-B8E9-84EB388BC89F}" srcOrd="0" destOrd="0" presId="urn:microsoft.com/office/officeart/2005/8/layout/hList1"/>
    <dgm:cxn modelId="{C9F1D7EB-E8DD-4B3D-8FAA-ED3CD8256530}" type="presParOf" srcId="{CD347F54-096F-404C-98B3-35077E9EA274}" destId="{3744E805-E76A-434B-86E5-8DBE1727A868}" srcOrd="1" destOrd="0" presId="urn:microsoft.com/office/officeart/2005/8/layout/hList1"/>
    <dgm:cxn modelId="{BBA41D35-6673-4F8F-A765-FD0D246B80E2}" type="presParOf" srcId="{04F4C4C1-72B1-4247-BF34-734EBD6C657B}" destId="{7E821C81-E16A-4979-840A-10C675B00C2B}" srcOrd="1" destOrd="0" presId="urn:microsoft.com/office/officeart/2005/8/layout/hList1"/>
    <dgm:cxn modelId="{4E485DF4-A759-4188-A5ED-261031DCEE32}" type="presParOf" srcId="{04F4C4C1-72B1-4247-BF34-734EBD6C657B}" destId="{54E3CDC8-31F3-4E6C-B90E-9E64FCF0F6FC}" srcOrd="2" destOrd="0" presId="urn:microsoft.com/office/officeart/2005/8/layout/hList1"/>
    <dgm:cxn modelId="{CDEDCBC2-A8CF-4C17-AB03-8C93440098C6}" type="presParOf" srcId="{54E3CDC8-31F3-4E6C-B90E-9E64FCF0F6FC}" destId="{9947AB52-7B96-4F2F-9D56-DC86817680B6}" srcOrd="0" destOrd="0" presId="urn:microsoft.com/office/officeart/2005/8/layout/hList1"/>
    <dgm:cxn modelId="{524758D4-B398-4F2F-9DF0-CEA04CCE073F}" type="presParOf" srcId="{54E3CDC8-31F3-4E6C-B90E-9E64FCF0F6FC}" destId="{3BC88358-AB93-4156-BAD5-7492ACDCC0FC}" srcOrd="1" destOrd="0" presId="urn:microsoft.com/office/officeart/2005/8/layout/hList1"/>
    <dgm:cxn modelId="{76A96DCF-2F08-4A6E-ABF7-ECA8F4738FE4}" type="presParOf" srcId="{04F4C4C1-72B1-4247-BF34-734EBD6C657B}" destId="{030222BC-CC05-46B5-BF58-AFCA4E538812}" srcOrd="3" destOrd="0" presId="urn:microsoft.com/office/officeart/2005/8/layout/hList1"/>
    <dgm:cxn modelId="{4EBFCBA1-C01E-424D-BF98-5EED93F2552F}" type="presParOf" srcId="{04F4C4C1-72B1-4247-BF34-734EBD6C657B}" destId="{D2A3BB02-4C17-44B8-A4AC-B6C17DDF5657}" srcOrd="4" destOrd="0" presId="urn:microsoft.com/office/officeart/2005/8/layout/hList1"/>
    <dgm:cxn modelId="{9BE86C30-9097-4850-9DF2-139B4F3E8CD3}" type="presParOf" srcId="{D2A3BB02-4C17-44B8-A4AC-B6C17DDF5657}" destId="{83EE3979-D928-41FE-8FDF-15C671AE3B34}" srcOrd="0" destOrd="0" presId="urn:microsoft.com/office/officeart/2005/8/layout/hList1"/>
    <dgm:cxn modelId="{D38443B7-EE87-4D96-AE03-85ABA8B6D205}" type="presParOf" srcId="{D2A3BB02-4C17-44B8-A4AC-B6C17DDF5657}" destId="{7F9E49E0-D89E-409F-85B0-B3CA4E7AABC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6F46F3-F24D-496B-87F0-7BAAC2E813C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s-MX"/>
        </a:p>
      </dgm:t>
    </dgm:pt>
    <dgm:pt modelId="{4687714D-8C7E-4195-8141-36CD20927801}">
      <dgm:prSet phldrT="[Text]"/>
      <dgm:spPr>
        <a:solidFill>
          <a:schemeClr val="accent4">
            <a:lumMod val="60000"/>
            <a:lumOff val="40000"/>
          </a:schemeClr>
        </a:solidFill>
      </dgm:spPr>
      <dgm:t>
        <a:bodyPr/>
        <a:lstStyle/>
        <a:p>
          <a:endParaRPr lang="es-MX" dirty="0"/>
        </a:p>
      </dgm:t>
    </dgm:pt>
    <dgm:pt modelId="{90E7E83C-7020-462B-AA23-9B133260EF84}" type="parTrans" cxnId="{9990116C-B04D-4422-B460-C2895FA2678A}">
      <dgm:prSet/>
      <dgm:spPr/>
      <dgm:t>
        <a:bodyPr/>
        <a:lstStyle/>
        <a:p>
          <a:endParaRPr lang="es-MX"/>
        </a:p>
      </dgm:t>
    </dgm:pt>
    <dgm:pt modelId="{138DDDF5-CB95-417A-B2D4-7021E1A6D55D}" type="sibTrans" cxnId="{9990116C-B04D-4422-B460-C2895FA2678A}">
      <dgm:prSet/>
      <dgm:spPr/>
      <dgm:t>
        <a:bodyPr/>
        <a:lstStyle/>
        <a:p>
          <a:endParaRPr lang="es-MX"/>
        </a:p>
      </dgm:t>
    </dgm:pt>
    <dgm:pt modelId="{B3B82F8B-1FCF-4CC2-8755-8AF62B4222B3}">
      <dgm:prSet phldrT="[Text]"/>
      <dgm:spPr>
        <a:solidFill>
          <a:schemeClr val="accent4">
            <a:lumMod val="40000"/>
            <a:lumOff val="60000"/>
            <a:alpha val="90000"/>
          </a:schemeClr>
        </a:solidFill>
      </dgm:spPr>
      <dgm:t>
        <a:bodyPr/>
        <a:lstStyle/>
        <a:p>
          <a:r>
            <a:rPr lang="es-MX" b="1" dirty="0" smtClean="0"/>
            <a:t>Diagnóstico</a:t>
          </a:r>
          <a:r>
            <a:rPr lang="es-MX" dirty="0" smtClean="0"/>
            <a:t>: necesidades, intereses, expectativas de la población</a:t>
          </a:r>
          <a:endParaRPr lang="es-MX" dirty="0"/>
        </a:p>
      </dgm:t>
    </dgm:pt>
    <dgm:pt modelId="{BE8D25E3-6C9E-4153-A2BC-0FE4EB5FC2B5}" type="parTrans" cxnId="{91B88E81-37F3-4261-B655-19CA3CF5BF31}">
      <dgm:prSet/>
      <dgm:spPr/>
      <dgm:t>
        <a:bodyPr/>
        <a:lstStyle/>
        <a:p>
          <a:endParaRPr lang="es-MX"/>
        </a:p>
      </dgm:t>
    </dgm:pt>
    <dgm:pt modelId="{488985BB-C7AA-4B37-9925-7E7261B00605}" type="sibTrans" cxnId="{91B88E81-37F3-4261-B655-19CA3CF5BF31}">
      <dgm:prSet/>
      <dgm:spPr/>
      <dgm:t>
        <a:bodyPr/>
        <a:lstStyle/>
        <a:p>
          <a:endParaRPr lang="es-MX"/>
        </a:p>
      </dgm:t>
    </dgm:pt>
    <dgm:pt modelId="{9E375F58-3B44-49FA-A76F-9739E5704EA4}">
      <dgm:prSet phldrT="[Text]"/>
      <dgm:spPr>
        <a:solidFill>
          <a:schemeClr val="accent5">
            <a:lumMod val="40000"/>
            <a:lumOff val="60000"/>
            <a:alpha val="90000"/>
          </a:schemeClr>
        </a:solidFill>
      </dgm:spPr>
      <dgm:t>
        <a:bodyPr/>
        <a:lstStyle/>
        <a:p>
          <a:r>
            <a:rPr lang="es-MX" dirty="0" smtClean="0"/>
            <a:t>Elaboración de </a:t>
          </a:r>
          <a:r>
            <a:rPr lang="es-MX" b="1" dirty="0" smtClean="0"/>
            <a:t>documento</a:t>
          </a:r>
          <a:r>
            <a:rPr lang="es-MX" dirty="0" smtClean="0"/>
            <a:t> que fundamenta la propuesta</a:t>
          </a:r>
          <a:endParaRPr lang="es-MX" dirty="0"/>
        </a:p>
      </dgm:t>
    </dgm:pt>
    <dgm:pt modelId="{E861FC12-C630-4708-8060-5505360B1D48}" type="parTrans" cxnId="{3B379378-9374-40A6-886F-7A2A2DABA2FB}">
      <dgm:prSet/>
      <dgm:spPr/>
      <dgm:t>
        <a:bodyPr/>
        <a:lstStyle/>
        <a:p>
          <a:endParaRPr lang="es-MX"/>
        </a:p>
      </dgm:t>
    </dgm:pt>
    <dgm:pt modelId="{6C35C318-BE22-44FD-9718-96CED58EEB91}" type="sibTrans" cxnId="{3B379378-9374-40A6-886F-7A2A2DABA2FB}">
      <dgm:prSet/>
      <dgm:spPr/>
      <dgm:t>
        <a:bodyPr/>
        <a:lstStyle/>
        <a:p>
          <a:endParaRPr lang="es-MX"/>
        </a:p>
      </dgm:t>
    </dgm:pt>
    <dgm:pt modelId="{F14C1CC7-A2C1-43C5-A55D-57111E7A86EF}">
      <dgm:prSet phldrT="[Text]" phldr="1"/>
      <dgm:spPr>
        <a:solidFill>
          <a:schemeClr val="accent4">
            <a:lumMod val="40000"/>
            <a:lumOff val="60000"/>
          </a:schemeClr>
        </a:solidFill>
      </dgm:spPr>
      <dgm:t>
        <a:bodyPr/>
        <a:lstStyle/>
        <a:p>
          <a:endParaRPr lang="es-MX" dirty="0"/>
        </a:p>
      </dgm:t>
    </dgm:pt>
    <dgm:pt modelId="{3E9A07E0-5382-4A40-847E-237484E3AD3E}" type="parTrans" cxnId="{338A3AD9-160C-4E59-8982-F40AA396801A}">
      <dgm:prSet/>
      <dgm:spPr/>
      <dgm:t>
        <a:bodyPr/>
        <a:lstStyle/>
        <a:p>
          <a:endParaRPr lang="es-MX"/>
        </a:p>
      </dgm:t>
    </dgm:pt>
    <dgm:pt modelId="{D170BB68-FD06-4600-8013-BAD64882B9B5}" type="sibTrans" cxnId="{338A3AD9-160C-4E59-8982-F40AA396801A}">
      <dgm:prSet/>
      <dgm:spPr/>
      <dgm:t>
        <a:bodyPr/>
        <a:lstStyle/>
        <a:p>
          <a:endParaRPr lang="es-MX"/>
        </a:p>
      </dgm:t>
    </dgm:pt>
    <dgm:pt modelId="{CD29228B-394A-4C90-8E71-B80225C96B18}">
      <dgm:prSet phldrT="[Text]"/>
      <dgm:spPr>
        <a:solidFill>
          <a:schemeClr val="accent4">
            <a:lumMod val="40000"/>
            <a:lumOff val="60000"/>
            <a:alpha val="90000"/>
          </a:schemeClr>
        </a:solidFill>
      </dgm:spPr>
      <dgm:t>
        <a:bodyPr/>
        <a:lstStyle/>
        <a:p>
          <a:r>
            <a:rPr lang="es-MX" dirty="0" smtClean="0"/>
            <a:t>Elaboración de materiales educativos del nivel inicial</a:t>
          </a:r>
          <a:endParaRPr lang="es-MX" dirty="0"/>
        </a:p>
      </dgm:t>
    </dgm:pt>
    <dgm:pt modelId="{D80341FF-46EE-4F9C-B3BE-9C705CF6FE0F}" type="parTrans" cxnId="{FDC61C57-DA82-4183-920A-A6346950CA4B}">
      <dgm:prSet/>
      <dgm:spPr/>
      <dgm:t>
        <a:bodyPr/>
        <a:lstStyle/>
        <a:p>
          <a:endParaRPr lang="es-MX"/>
        </a:p>
      </dgm:t>
    </dgm:pt>
    <dgm:pt modelId="{6D6D5BB3-3B9B-4C4B-ADE1-880D4089D5F3}" type="sibTrans" cxnId="{FDC61C57-DA82-4183-920A-A6346950CA4B}">
      <dgm:prSet/>
      <dgm:spPr/>
      <dgm:t>
        <a:bodyPr/>
        <a:lstStyle/>
        <a:p>
          <a:endParaRPr lang="es-MX"/>
        </a:p>
      </dgm:t>
    </dgm:pt>
    <dgm:pt modelId="{5B122BEB-A82E-43CE-BBE9-246D63DEA4C1}">
      <dgm:prSet phldrT="[Text]" phldr="1"/>
      <dgm:spPr>
        <a:solidFill>
          <a:schemeClr val="accent5">
            <a:lumMod val="40000"/>
            <a:lumOff val="60000"/>
            <a:alpha val="90000"/>
          </a:schemeClr>
        </a:solidFill>
      </dgm:spPr>
      <dgm:t>
        <a:bodyPr/>
        <a:lstStyle/>
        <a:p>
          <a:endParaRPr lang="es-MX" dirty="0"/>
        </a:p>
      </dgm:t>
    </dgm:pt>
    <dgm:pt modelId="{84EE32BF-2AF0-4CB1-81FE-DE7A7D78409B}" type="sibTrans" cxnId="{57815AEF-A5CE-4412-BC4C-768D667161B6}">
      <dgm:prSet/>
      <dgm:spPr/>
      <dgm:t>
        <a:bodyPr/>
        <a:lstStyle/>
        <a:p>
          <a:endParaRPr lang="es-MX"/>
        </a:p>
      </dgm:t>
    </dgm:pt>
    <dgm:pt modelId="{6E3A325B-DAF1-4655-92AF-347A95A3F69A}" type="parTrans" cxnId="{57815AEF-A5CE-4412-BC4C-768D667161B6}">
      <dgm:prSet/>
      <dgm:spPr/>
      <dgm:t>
        <a:bodyPr/>
        <a:lstStyle/>
        <a:p>
          <a:endParaRPr lang="es-MX"/>
        </a:p>
      </dgm:t>
    </dgm:pt>
    <dgm:pt modelId="{5A8358BE-E5E7-415A-9B96-72D61147A10C}" type="pres">
      <dgm:prSet presAssocID="{4A6F46F3-F24D-496B-87F0-7BAAC2E813CB}" presName="linearFlow" presStyleCnt="0">
        <dgm:presLayoutVars>
          <dgm:dir/>
          <dgm:animLvl val="lvl"/>
          <dgm:resizeHandles val="exact"/>
        </dgm:presLayoutVars>
      </dgm:prSet>
      <dgm:spPr/>
      <dgm:t>
        <a:bodyPr/>
        <a:lstStyle/>
        <a:p>
          <a:endParaRPr lang="es-MX"/>
        </a:p>
      </dgm:t>
    </dgm:pt>
    <dgm:pt modelId="{CB04C639-6104-4C1E-9B61-7475FAA7E267}" type="pres">
      <dgm:prSet presAssocID="{4687714D-8C7E-4195-8141-36CD20927801}" presName="composite" presStyleCnt="0"/>
      <dgm:spPr/>
    </dgm:pt>
    <dgm:pt modelId="{89CE9A30-DF5B-4EE9-9604-7441B9B3063C}" type="pres">
      <dgm:prSet presAssocID="{4687714D-8C7E-4195-8141-36CD20927801}" presName="parentText" presStyleLbl="alignNode1" presStyleIdx="0" presStyleCnt="3">
        <dgm:presLayoutVars>
          <dgm:chMax val="1"/>
          <dgm:bulletEnabled val="1"/>
        </dgm:presLayoutVars>
      </dgm:prSet>
      <dgm:spPr/>
      <dgm:t>
        <a:bodyPr/>
        <a:lstStyle/>
        <a:p>
          <a:endParaRPr lang="es-MX"/>
        </a:p>
      </dgm:t>
    </dgm:pt>
    <dgm:pt modelId="{FB4D45BE-2D56-4585-AFEF-4F115977EE34}" type="pres">
      <dgm:prSet presAssocID="{4687714D-8C7E-4195-8141-36CD20927801}" presName="descendantText" presStyleLbl="alignAcc1" presStyleIdx="0" presStyleCnt="3">
        <dgm:presLayoutVars>
          <dgm:bulletEnabled val="1"/>
        </dgm:presLayoutVars>
      </dgm:prSet>
      <dgm:spPr/>
      <dgm:t>
        <a:bodyPr/>
        <a:lstStyle/>
        <a:p>
          <a:endParaRPr lang="es-MX"/>
        </a:p>
      </dgm:t>
    </dgm:pt>
    <dgm:pt modelId="{029D8F5C-4BC1-469B-BF3C-33AEEAC0DBA5}" type="pres">
      <dgm:prSet presAssocID="{138DDDF5-CB95-417A-B2D4-7021E1A6D55D}" presName="sp" presStyleCnt="0"/>
      <dgm:spPr/>
    </dgm:pt>
    <dgm:pt modelId="{2B52DB44-3D13-46A0-B309-02F6BD0D7587}" type="pres">
      <dgm:prSet presAssocID="{5B122BEB-A82E-43CE-BBE9-246D63DEA4C1}" presName="composite" presStyleCnt="0"/>
      <dgm:spPr/>
    </dgm:pt>
    <dgm:pt modelId="{DBAC1825-E661-4915-8DD1-AB69320A7DF6}" type="pres">
      <dgm:prSet presAssocID="{5B122BEB-A82E-43CE-BBE9-246D63DEA4C1}" presName="parentText" presStyleLbl="alignNode1" presStyleIdx="1" presStyleCnt="3">
        <dgm:presLayoutVars>
          <dgm:chMax val="1"/>
          <dgm:bulletEnabled val="1"/>
        </dgm:presLayoutVars>
      </dgm:prSet>
      <dgm:spPr/>
      <dgm:t>
        <a:bodyPr/>
        <a:lstStyle/>
        <a:p>
          <a:endParaRPr lang="es-MX"/>
        </a:p>
      </dgm:t>
    </dgm:pt>
    <dgm:pt modelId="{DF3A9788-A388-4826-AF16-A1DD94127768}" type="pres">
      <dgm:prSet presAssocID="{5B122BEB-A82E-43CE-BBE9-246D63DEA4C1}" presName="descendantText" presStyleLbl="alignAcc1" presStyleIdx="1" presStyleCnt="3">
        <dgm:presLayoutVars>
          <dgm:bulletEnabled val="1"/>
        </dgm:presLayoutVars>
      </dgm:prSet>
      <dgm:spPr/>
      <dgm:t>
        <a:bodyPr/>
        <a:lstStyle/>
        <a:p>
          <a:endParaRPr lang="es-MX"/>
        </a:p>
      </dgm:t>
    </dgm:pt>
    <dgm:pt modelId="{4E127B50-5D81-44E1-B59B-B801D2BE88DA}" type="pres">
      <dgm:prSet presAssocID="{84EE32BF-2AF0-4CB1-81FE-DE7A7D78409B}" presName="sp" presStyleCnt="0"/>
      <dgm:spPr/>
    </dgm:pt>
    <dgm:pt modelId="{8A1836A4-A28E-4AFB-9309-348F248A2A06}" type="pres">
      <dgm:prSet presAssocID="{F14C1CC7-A2C1-43C5-A55D-57111E7A86EF}" presName="composite" presStyleCnt="0"/>
      <dgm:spPr/>
    </dgm:pt>
    <dgm:pt modelId="{4D057955-DCA9-4711-A529-4363AD283709}" type="pres">
      <dgm:prSet presAssocID="{F14C1CC7-A2C1-43C5-A55D-57111E7A86EF}" presName="parentText" presStyleLbl="alignNode1" presStyleIdx="2" presStyleCnt="3">
        <dgm:presLayoutVars>
          <dgm:chMax val="1"/>
          <dgm:bulletEnabled val="1"/>
        </dgm:presLayoutVars>
      </dgm:prSet>
      <dgm:spPr/>
      <dgm:t>
        <a:bodyPr/>
        <a:lstStyle/>
        <a:p>
          <a:endParaRPr lang="es-MX"/>
        </a:p>
      </dgm:t>
    </dgm:pt>
    <dgm:pt modelId="{4723227E-FDFE-4AAF-8B85-6FB74325C0CA}" type="pres">
      <dgm:prSet presAssocID="{F14C1CC7-A2C1-43C5-A55D-57111E7A86EF}" presName="descendantText" presStyleLbl="alignAcc1" presStyleIdx="2" presStyleCnt="3">
        <dgm:presLayoutVars>
          <dgm:bulletEnabled val="1"/>
        </dgm:presLayoutVars>
      </dgm:prSet>
      <dgm:spPr/>
      <dgm:t>
        <a:bodyPr/>
        <a:lstStyle/>
        <a:p>
          <a:endParaRPr lang="es-MX"/>
        </a:p>
      </dgm:t>
    </dgm:pt>
  </dgm:ptLst>
  <dgm:cxnLst>
    <dgm:cxn modelId="{AB52F7CB-3816-4341-90D1-77108E57025F}" type="presOf" srcId="{9E375F58-3B44-49FA-A76F-9739E5704EA4}" destId="{DF3A9788-A388-4826-AF16-A1DD94127768}" srcOrd="0" destOrd="0" presId="urn:microsoft.com/office/officeart/2005/8/layout/chevron2"/>
    <dgm:cxn modelId="{FDC61C57-DA82-4183-920A-A6346950CA4B}" srcId="{F14C1CC7-A2C1-43C5-A55D-57111E7A86EF}" destId="{CD29228B-394A-4C90-8E71-B80225C96B18}" srcOrd="0" destOrd="0" parTransId="{D80341FF-46EE-4F9C-B3BE-9C705CF6FE0F}" sibTransId="{6D6D5BB3-3B9B-4C4B-ADE1-880D4089D5F3}"/>
    <dgm:cxn modelId="{3B379378-9374-40A6-886F-7A2A2DABA2FB}" srcId="{5B122BEB-A82E-43CE-BBE9-246D63DEA4C1}" destId="{9E375F58-3B44-49FA-A76F-9739E5704EA4}" srcOrd="0" destOrd="0" parTransId="{E861FC12-C630-4708-8060-5505360B1D48}" sibTransId="{6C35C318-BE22-44FD-9718-96CED58EEB91}"/>
    <dgm:cxn modelId="{5F0512B4-6653-4864-A747-8FC21FFA309C}" type="presOf" srcId="{F14C1CC7-A2C1-43C5-A55D-57111E7A86EF}" destId="{4D057955-DCA9-4711-A529-4363AD283709}" srcOrd="0" destOrd="0" presId="urn:microsoft.com/office/officeart/2005/8/layout/chevron2"/>
    <dgm:cxn modelId="{57815AEF-A5CE-4412-BC4C-768D667161B6}" srcId="{4A6F46F3-F24D-496B-87F0-7BAAC2E813CB}" destId="{5B122BEB-A82E-43CE-BBE9-246D63DEA4C1}" srcOrd="1" destOrd="0" parTransId="{6E3A325B-DAF1-4655-92AF-347A95A3F69A}" sibTransId="{84EE32BF-2AF0-4CB1-81FE-DE7A7D78409B}"/>
    <dgm:cxn modelId="{DBFBC0F3-90D4-44E9-9587-A5BB16D621CE}" type="presOf" srcId="{5B122BEB-A82E-43CE-BBE9-246D63DEA4C1}" destId="{DBAC1825-E661-4915-8DD1-AB69320A7DF6}" srcOrd="0" destOrd="0" presId="urn:microsoft.com/office/officeart/2005/8/layout/chevron2"/>
    <dgm:cxn modelId="{2E4DC6B2-36F6-4BCE-BA8B-CCA304FFB524}" type="presOf" srcId="{4A6F46F3-F24D-496B-87F0-7BAAC2E813CB}" destId="{5A8358BE-E5E7-415A-9B96-72D61147A10C}" srcOrd="0" destOrd="0" presId="urn:microsoft.com/office/officeart/2005/8/layout/chevron2"/>
    <dgm:cxn modelId="{91B88E81-37F3-4261-B655-19CA3CF5BF31}" srcId="{4687714D-8C7E-4195-8141-36CD20927801}" destId="{B3B82F8B-1FCF-4CC2-8755-8AF62B4222B3}" srcOrd="0" destOrd="0" parTransId="{BE8D25E3-6C9E-4153-A2BC-0FE4EB5FC2B5}" sibTransId="{488985BB-C7AA-4B37-9925-7E7261B00605}"/>
    <dgm:cxn modelId="{9990116C-B04D-4422-B460-C2895FA2678A}" srcId="{4A6F46F3-F24D-496B-87F0-7BAAC2E813CB}" destId="{4687714D-8C7E-4195-8141-36CD20927801}" srcOrd="0" destOrd="0" parTransId="{90E7E83C-7020-462B-AA23-9B133260EF84}" sibTransId="{138DDDF5-CB95-417A-B2D4-7021E1A6D55D}"/>
    <dgm:cxn modelId="{338A3AD9-160C-4E59-8982-F40AA396801A}" srcId="{4A6F46F3-F24D-496B-87F0-7BAAC2E813CB}" destId="{F14C1CC7-A2C1-43C5-A55D-57111E7A86EF}" srcOrd="2" destOrd="0" parTransId="{3E9A07E0-5382-4A40-847E-237484E3AD3E}" sibTransId="{D170BB68-FD06-4600-8013-BAD64882B9B5}"/>
    <dgm:cxn modelId="{3BAD0525-E5E5-4BE4-83F1-23E8DFF19B10}" type="presOf" srcId="{CD29228B-394A-4C90-8E71-B80225C96B18}" destId="{4723227E-FDFE-4AAF-8B85-6FB74325C0CA}" srcOrd="0" destOrd="0" presId="urn:microsoft.com/office/officeart/2005/8/layout/chevron2"/>
    <dgm:cxn modelId="{74BBF8C5-D4A4-4FA0-8480-EE9C3E63F343}" type="presOf" srcId="{B3B82F8B-1FCF-4CC2-8755-8AF62B4222B3}" destId="{FB4D45BE-2D56-4585-AFEF-4F115977EE34}" srcOrd="0" destOrd="0" presId="urn:microsoft.com/office/officeart/2005/8/layout/chevron2"/>
    <dgm:cxn modelId="{23340A5A-FFEF-4FFC-9439-160168E6575F}" type="presOf" srcId="{4687714D-8C7E-4195-8141-36CD20927801}" destId="{89CE9A30-DF5B-4EE9-9604-7441B9B3063C}" srcOrd="0" destOrd="0" presId="urn:microsoft.com/office/officeart/2005/8/layout/chevron2"/>
    <dgm:cxn modelId="{04FD1554-710B-49AC-A656-5D0995031142}" type="presParOf" srcId="{5A8358BE-E5E7-415A-9B96-72D61147A10C}" destId="{CB04C639-6104-4C1E-9B61-7475FAA7E267}" srcOrd="0" destOrd="0" presId="urn:microsoft.com/office/officeart/2005/8/layout/chevron2"/>
    <dgm:cxn modelId="{2129BF40-4E79-4373-BB51-CF3229569B37}" type="presParOf" srcId="{CB04C639-6104-4C1E-9B61-7475FAA7E267}" destId="{89CE9A30-DF5B-4EE9-9604-7441B9B3063C}" srcOrd="0" destOrd="0" presId="urn:microsoft.com/office/officeart/2005/8/layout/chevron2"/>
    <dgm:cxn modelId="{AE508355-E26B-4AD3-8361-1D65EE44240F}" type="presParOf" srcId="{CB04C639-6104-4C1E-9B61-7475FAA7E267}" destId="{FB4D45BE-2D56-4585-AFEF-4F115977EE34}" srcOrd="1" destOrd="0" presId="urn:microsoft.com/office/officeart/2005/8/layout/chevron2"/>
    <dgm:cxn modelId="{518AD69C-7B3E-48EE-A08D-8ABF3397F3D4}" type="presParOf" srcId="{5A8358BE-E5E7-415A-9B96-72D61147A10C}" destId="{029D8F5C-4BC1-469B-BF3C-33AEEAC0DBA5}" srcOrd="1" destOrd="0" presId="urn:microsoft.com/office/officeart/2005/8/layout/chevron2"/>
    <dgm:cxn modelId="{B1A29B23-A9DA-4602-96BD-AF69A22A7E3F}" type="presParOf" srcId="{5A8358BE-E5E7-415A-9B96-72D61147A10C}" destId="{2B52DB44-3D13-46A0-B309-02F6BD0D7587}" srcOrd="2" destOrd="0" presId="urn:microsoft.com/office/officeart/2005/8/layout/chevron2"/>
    <dgm:cxn modelId="{4A534386-0FEE-4DDC-94ED-F2314D602AAE}" type="presParOf" srcId="{2B52DB44-3D13-46A0-B309-02F6BD0D7587}" destId="{DBAC1825-E661-4915-8DD1-AB69320A7DF6}" srcOrd="0" destOrd="0" presId="urn:microsoft.com/office/officeart/2005/8/layout/chevron2"/>
    <dgm:cxn modelId="{86C16115-4CF1-4B11-B92C-9CE3A2BD86F3}" type="presParOf" srcId="{2B52DB44-3D13-46A0-B309-02F6BD0D7587}" destId="{DF3A9788-A388-4826-AF16-A1DD94127768}" srcOrd="1" destOrd="0" presId="urn:microsoft.com/office/officeart/2005/8/layout/chevron2"/>
    <dgm:cxn modelId="{4574D4CE-C1D6-464F-B60B-4BF4D6154531}" type="presParOf" srcId="{5A8358BE-E5E7-415A-9B96-72D61147A10C}" destId="{4E127B50-5D81-44E1-B59B-B801D2BE88DA}" srcOrd="3" destOrd="0" presId="urn:microsoft.com/office/officeart/2005/8/layout/chevron2"/>
    <dgm:cxn modelId="{64979960-33B8-4CF9-9FC3-1CAE4E14DBB5}" type="presParOf" srcId="{5A8358BE-E5E7-415A-9B96-72D61147A10C}" destId="{8A1836A4-A28E-4AFB-9309-348F248A2A06}" srcOrd="4" destOrd="0" presId="urn:microsoft.com/office/officeart/2005/8/layout/chevron2"/>
    <dgm:cxn modelId="{C8EAF2F7-3002-49EF-97B3-F5C7D70D50AE}" type="presParOf" srcId="{8A1836A4-A28E-4AFB-9309-348F248A2A06}" destId="{4D057955-DCA9-4711-A529-4363AD283709}" srcOrd="0" destOrd="0" presId="urn:microsoft.com/office/officeart/2005/8/layout/chevron2"/>
    <dgm:cxn modelId="{22AC4B0B-50B8-4BF8-8C92-DE53154EF536}" type="presParOf" srcId="{8A1836A4-A28E-4AFB-9309-348F248A2A06}" destId="{4723227E-FDFE-4AAF-8B85-6FB74325C0C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BF1D5-5DC3-4510-B8E9-84EB388BC89F}">
      <dsp:nvSpPr>
        <dsp:cNvPr id="0" name=""/>
        <dsp:cNvSpPr/>
      </dsp:nvSpPr>
      <dsp:spPr>
        <a:xfrm>
          <a:off x="2571" y="252544"/>
          <a:ext cx="2507456" cy="1002982"/>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s-MX" sz="2400" kern="1200" dirty="0" smtClean="0">
              <a:solidFill>
                <a:schemeClr val="tx1"/>
              </a:solidFill>
            </a:rPr>
            <a:t>ALFABETIZACIÓN</a:t>
          </a:r>
          <a:endParaRPr lang="es-MX" sz="2400" kern="1200" dirty="0">
            <a:solidFill>
              <a:schemeClr val="tx1"/>
            </a:solidFill>
          </a:endParaRPr>
        </a:p>
      </dsp:txBody>
      <dsp:txXfrm>
        <a:off x="2571" y="252544"/>
        <a:ext cx="2507456" cy="1002982"/>
      </dsp:txXfrm>
    </dsp:sp>
    <dsp:sp modelId="{3744E805-E76A-434B-86E5-8DBE1727A868}">
      <dsp:nvSpPr>
        <dsp:cNvPr id="0" name=""/>
        <dsp:cNvSpPr/>
      </dsp:nvSpPr>
      <dsp:spPr>
        <a:xfrm>
          <a:off x="2571" y="1255526"/>
          <a:ext cx="2507456" cy="202032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5364" tIns="245364" rIns="327152" bIns="368046" numCol="1" spcCol="1270" anchor="t" anchorCtr="0">
          <a:noAutofit/>
        </a:bodyPr>
        <a:lstStyle/>
        <a:p>
          <a:pPr marL="285750" lvl="1" indent="-285750" algn="l" defTabSz="2044700">
            <a:lnSpc>
              <a:spcPct val="90000"/>
            </a:lnSpc>
            <a:spcBef>
              <a:spcPct val="0"/>
            </a:spcBef>
            <a:spcAft>
              <a:spcPct val="15000"/>
            </a:spcAft>
            <a:buChar char="••"/>
          </a:pPr>
          <a:r>
            <a:rPr lang="es-MX" sz="4600" kern="1200" dirty="0" smtClean="0"/>
            <a:t>95,724</a:t>
          </a:r>
          <a:endParaRPr lang="es-MX" sz="4600" kern="1200" dirty="0"/>
        </a:p>
      </dsp:txBody>
      <dsp:txXfrm>
        <a:off x="2571" y="1255526"/>
        <a:ext cx="2507456" cy="2020320"/>
      </dsp:txXfrm>
    </dsp:sp>
    <dsp:sp modelId="{9947AB52-7B96-4F2F-9D56-DC86817680B6}">
      <dsp:nvSpPr>
        <dsp:cNvPr id="0" name=""/>
        <dsp:cNvSpPr/>
      </dsp:nvSpPr>
      <dsp:spPr>
        <a:xfrm>
          <a:off x="2861071" y="252544"/>
          <a:ext cx="2507456" cy="1002982"/>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s-MX" sz="2400" kern="1200" dirty="0" smtClean="0">
              <a:solidFill>
                <a:schemeClr val="tx1"/>
              </a:solidFill>
            </a:rPr>
            <a:t>INTERMEDIO</a:t>
          </a:r>
          <a:endParaRPr lang="es-MX" sz="2400" kern="1200" dirty="0">
            <a:solidFill>
              <a:schemeClr val="tx1"/>
            </a:solidFill>
          </a:endParaRPr>
        </a:p>
      </dsp:txBody>
      <dsp:txXfrm>
        <a:off x="2861071" y="252544"/>
        <a:ext cx="2507456" cy="1002982"/>
      </dsp:txXfrm>
    </dsp:sp>
    <dsp:sp modelId="{3BC88358-AB93-4156-BAD5-7492ACDCC0FC}">
      <dsp:nvSpPr>
        <dsp:cNvPr id="0" name=""/>
        <dsp:cNvSpPr/>
      </dsp:nvSpPr>
      <dsp:spPr>
        <a:xfrm>
          <a:off x="2861071" y="1255526"/>
          <a:ext cx="2507456" cy="202032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5364" tIns="245364" rIns="327152" bIns="368046" numCol="1" spcCol="1270" anchor="t" anchorCtr="0">
          <a:noAutofit/>
        </a:bodyPr>
        <a:lstStyle/>
        <a:p>
          <a:pPr marL="285750" lvl="1" indent="-285750" algn="l" defTabSz="2044700">
            <a:lnSpc>
              <a:spcPct val="90000"/>
            </a:lnSpc>
            <a:spcBef>
              <a:spcPct val="0"/>
            </a:spcBef>
            <a:spcAft>
              <a:spcPct val="15000"/>
            </a:spcAft>
            <a:buChar char="••"/>
          </a:pPr>
          <a:r>
            <a:rPr lang="es-MX" sz="4600" kern="1200" dirty="0" smtClean="0"/>
            <a:t>86,113</a:t>
          </a:r>
          <a:endParaRPr lang="es-MX" sz="4600" kern="1200" dirty="0"/>
        </a:p>
      </dsp:txBody>
      <dsp:txXfrm>
        <a:off x="2861071" y="1255526"/>
        <a:ext cx="2507456" cy="2020320"/>
      </dsp:txXfrm>
    </dsp:sp>
    <dsp:sp modelId="{83EE3979-D928-41FE-8FDF-15C671AE3B34}">
      <dsp:nvSpPr>
        <dsp:cNvPr id="0" name=""/>
        <dsp:cNvSpPr/>
      </dsp:nvSpPr>
      <dsp:spPr>
        <a:xfrm>
          <a:off x="5719571" y="252544"/>
          <a:ext cx="2507456" cy="1002982"/>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s-MX" sz="2400" kern="1200" dirty="0" smtClean="0">
              <a:solidFill>
                <a:schemeClr val="tx1"/>
              </a:solidFill>
            </a:rPr>
            <a:t>AVANZADO</a:t>
          </a:r>
          <a:endParaRPr lang="es-MX" sz="2400" kern="1200" dirty="0">
            <a:solidFill>
              <a:schemeClr val="tx1"/>
            </a:solidFill>
          </a:endParaRPr>
        </a:p>
      </dsp:txBody>
      <dsp:txXfrm>
        <a:off x="5719571" y="252544"/>
        <a:ext cx="2507456" cy="1002982"/>
      </dsp:txXfrm>
    </dsp:sp>
    <dsp:sp modelId="{7F9E49E0-D89E-409F-85B0-B3CA4E7AABC8}">
      <dsp:nvSpPr>
        <dsp:cNvPr id="0" name=""/>
        <dsp:cNvSpPr/>
      </dsp:nvSpPr>
      <dsp:spPr>
        <a:xfrm>
          <a:off x="5719571" y="1255526"/>
          <a:ext cx="2507456" cy="2020320"/>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5364" tIns="245364" rIns="327152" bIns="368046" numCol="1" spcCol="1270" anchor="t" anchorCtr="0">
          <a:noAutofit/>
        </a:bodyPr>
        <a:lstStyle/>
        <a:p>
          <a:pPr marL="285750" lvl="1" indent="-285750" algn="l" defTabSz="2044700">
            <a:lnSpc>
              <a:spcPct val="90000"/>
            </a:lnSpc>
            <a:spcBef>
              <a:spcPct val="0"/>
            </a:spcBef>
            <a:spcAft>
              <a:spcPct val="15000"/>
            </a:spcAft>
            <a:buChar char="••"/>
          </a:pPr>
          <a:r>
            <a:rPr lang="es-MX" sz="4600" kern="1200" dirty="0" smtClean="0"/>
            <a:t>72,911</a:t>
          </a:r>
          <a:endParaRPr lang="es-MX" sz="4600" kern="1200" dirty="0"/>
        </a:p>
      </dsp:txBody>
      <dsp:txXfrm>
        <a:off x="5719571" y="1255526"/>
        <a:ext cx="2507456" cy="20203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E9A30-DF5B-4EE9-9604-7441B9B3063C}">
      <dsp:nvSpPr>
        <dsp:cNvPr id="0" name=""/>
        <dsp:cNvSpPr/>
      </dsp:nvSpPr>
      <dsp:spPr>
        <a:xfrm rot="5400000">
          <a:off x="-243851" y="245703"/>
          <a:ext cx="1625675" cy="1137973"/>
        </a:xfrm>
        <a:prstGeom prst="chevron">
          <a:avLst/>
        </a:prstGeom>
        <a:solidFill>
          <a:schemeClr val="accent4">
            <a:lumMod val="60000"/>
            <a:lumOff val="4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endParaRPr lang="es-MX" sz="3200" kern="1200" dirty="0"/>
        </a:p>
      </dsp:txBody>
      <dsp:txXfrm rot="-5400000">
        <a:off x="1" y="570839"/>
        <a:ext cx="1137973" cy="487702"/>
      </dsp:txXfrm>
    </dsp:sp>
    <dsp:sp modelId="{FB4D45BE-2D56-4585-AFEF-4F115977EE34}">
      <dsp:nvSpPr>
        <dsp:cNvPr id="0" name=""/>
        <dsp:cNvSpPr/>
      </dsp:nvSpPr>
      <dsp:spPr>
        <a:xfrm rot="5400000">
          <a:off x="4155441" y="-3015616"/>
          <a:ext cx="1056689" cy="7091626"/>
        </a:xfrm>
        <a:prstGeom prst="round2SameRect">
          <a:avLst/>
        </a:prstGeom>
        <a:solidFill>
          <a:schemeClr val="accent4">
            <a:lumMod val="40000"/>
            <a:lumOff val="6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s-MX" sz="3200" b="1" kern="1200" dirty="0" smtClean="0"/>
            <a:t>Diagnóstico</a:t>
          </a:r>
          <a:r>
            <a:rPr lang="es-MX" sz="3200" kern="1200" dirty="0" smtClean="0"/>
            <a:t>: necesidades, intereses, expectativas de la población</a:t>
          </a:r>
          <a:endParaRPr lang="es-MX" sz="3200" kern="1200" dirty="0"/>
        </a:p>
      </dsp:txBody>
      <dsp:txXfrm rot="-5400000">
        <a:off x="1137973" y="53435"/>
        <a:ext cx="7040043" cy="953523"/>
      </dsp:txXfrm>
    </dsp:sp>
    <dsp:sp modelId="{DBAC1825-E661-4915-8DD1-AB69320A7DF6}">
      <dsp:nvSpPr>
        <dsp:cNvPr id="0" name=""/>
        <dsp:cNvSpPr/>
      </dsp:nvSpPr>
      <dsp:spPr>
        <a:xfrm rot="5400000">
          <a:off x="-243851" y="1677561"/>
          <a:ext cx="1625675" cy="1137973"/>
        </a:xfrm>
        <a:prstGeom prst="chevron">
          <a:avLst/>
        </a:prstGeom>
        <a:solidFill>
          <a:schemeClr val="accent5">
            <a:lumMod val="40000"/>
            <a:lumOff val="6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endParaRPr lang="es-MX" sz="3200" kern="1200" dirty="0"/>
        </a:p>
      </dsp:txBody>
      <dsp:txXfrm rot="-5400000">
        <a:off x="1" y="2002697"/>
        <a:ext cx="1137973" cy="487702"/>
      </dsp:txXfrm>
    </dsp:sp>
    <dsp:sp modelId="{DF3A9788-A388-4826-AF16-A1DD94127768}">
      <dsp:nvSpPr>
        <dsp:cNvPr id="0" name=""/>
        <dsp:cNvSpPr/>
      </dsp:nvSpPr>
      <dsp:spPr>
        <a:xfrm rot="5400000">
          <a:off x="4155441" y="-1583758"/>
          <a:ext cx="1056689" cy="7091626"/>
        </a:xfrm>
        <a:prstGeom prst="round2SameRect">
          <a:avLst/>
        </a:prstGeom>
        <a:solidFill>
          <a:schemeClr val="accent5">
            <a:lumMod val="40000"/>
            <a:lumOff val="6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s-MX" sz="3200" kern="1200" dirty="0" smtClean="0"/>
            <a:t>Elaboración de </a:t>
          </a:r>
          <a:r>
            <a:rPr lang="es-MX" sz="3200" b="1" kern="1200" dirty="0" smtClean="0"/>
            <a:t>documento</a:t>
          </a:r>
          <a:r>
            <a:rPr lang="es-MX" sz="3200" kern="1200" dirty="0" smtClean="0"/>
            <a:t> que fundamenta la propuesta</a:t>
          </a:r>
          <a:endParaRPr lang="es-MX" sz="3200" kern="1200" dirty="0"/>
        </a:p>
      </dsp:txBody>
      <dsp:txXfrm rot="-5400000">
        <a:off x="1137973" y="1485293"/>
        <a:ext cx="7040043" cy="953523"/>
      </dsp:txXfrm>
    </dsp:sp>
    <dsp:sp modelId="{4D057955-DCA9-4711-A529-4363AD283709}">
      <dsp:nvSpPr>
        <dsp:cNvPr id="0" name=""/>
        <dsp:cNvSpPr/>
      </dsp:nvSpPr>
      <dsp:spPr>
        <a:xfrm rot="5400000">
          <a:off x="-243851" y="3109419"/>
          <a:ext cx="1625675" cy="1137973"/>
        </a:xfrm>
        <a:prstGeom prst="chevron">
          <a:avLst/>
        </a:prstGeom>
        <a:solidFill>
          <a:schemeClr val="accent4">
            <a:lumMod val="40000"/>
            <a:lumOff val="6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endParaRPr lang="es-MX" sz="3200" kern="1200" dirty="0"/>
        </a:p>
      </dsp:txBody>
      <dsp:txXfrm rot="-5400000">
        <a:off x="1" y="3434555"/>
        <a:ext cx="1137973" cy="487702"/>
      </dsp:txXfrm>
    </dsp:sp>
    <dsp:sp modelId="{4723227E-FDFE-4AAF-8B85-6FB74325C0CA}">
      <dsp:nvSpPr>
        <dsp:cNvPr id="0" name=""/>
        <dsp:cNvSpPr/>
      </dsp:nvSpPr>
      <dsp:spPr>
        <a:xfrm rot="5400000">
          <a:off x="4155441" y="-151900"/>
          <a:ext cx="1056689" cy="7091626"/>
        </a:xfrm>
        <a:prstGeom prst="round2SameRect">
          <a:avLst/>
        </a:prstGeom>
        <a:solidFill>
          <a:schemeClr val="accent4">
            <a:lumMod val="40000"/>
            <a:lumOff val="6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s-MX" sz="3200" kern="1200" dirty="0" smtClean="0"/>
            <a:t>Elaboración de materiales educativos del nivel inicial</a:t>
          </a:r>
          <a:endParaRPr lang="es-MX" sz="3200" kern="1200" dirty="0"/>
        </a:p>
      </dsp:txBody>
      <dsp:txXfrm rot="-5400000">
        <a:off x="1137973" y="2917151"/>
        <a:ext cx="7040043" cy="95352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96332"/>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96332"/>
          </a:xfrm>
          <a:prstGeom prst="rect">
            <a:avLst/>
          </a:prstGeom>
        </p:spPr>
        <p:txBody>
          <a:bodyPr vert="horz" lIns="91440" tIns="45720" rIns="91440" bIns="45720" rtlCol="0"/>
          <a:lstStyle>
            <a:lvl1pPr algn="r">
              <a:defRPr sz="1200"/>
            </a:lvl1pPr>
          </a:lstStyle>
          <a:p>
            <a:fld id="{E235F4A4-688F-4A89-941B-6BF6F4CF0726}" type="datetimeFigureOut">
              <a:rPr lang="es-MX" smtClean="0"/>
              <a:t>17/04/2018</a:t>
            </a:fld>
            <a:endParaRPr lang="es-MX"/>
          </a:p>
        </p:txBody>
      </p:sp>
      <p:sp>
        <p:nvSpPr>
          <p:cNvPr id="4" name="3 Marcador de imagen de diapositiva"/>
          <p:cNvSpPr>
            <a:spLocks noGrp="1" noRot="1" noChangeAspect="1"/>
          </p:cNvSpPr>
          <p:nvPr>
            <p:ph type="sldImg" idx="2"/>
          </p:nvPr>
        </p:nvSpPr>
        <p:spPr>
          <a:xfrm>
            <a:off x="947738" y="744538"/>
            <a:ext cx="4962525" cy="3722687"/>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715153"/>
            <a:ext cx="5486400" cy="4466987"/>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9428583"/>
            <a:ext cx="2971800" cy="496332"/>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9428583"/>
            <a:ext cx="2971800" cy="496332"/>
          </a:xfrm>
          <a:prstGeom prst="rect">
            <a:avLst/>
          </a:prstGeom>
        </p:spPr>
        <p:txBody>
          <a:bodyPr vert="horz" lIns="91440" tIns="45720" rIns="91440" bIns="45720" rtlCol="0" anchor="b"/>
          <a:lstStyle>
            <a:lvl1pPr algn="r">
              <a:defRPr sz="1200"/>
            </a:lvl1pPr>
          </a:lstStyle>
          <a:p>
            <a:fld id="{C20895D0-F614-489C-8BC8-F1274C335CE6}" type="slidenum">
              <a:rPr lang="es-MX" smtClean="0"/>
              <a:t>‹Nº›</a:t>
            </a:fld>
            <a:endParaRPr lang="es-MX"/>
          </a:p>
        </p:txBody>
      </p:sp>
    </p:spTree>
    <p:extLst>
      <p:ext uri="{BB962C8B-B14F-4D97-AF65-F5344CB8AC3E}">
        <p14:creationId xmlns:p14="http://schemas.microsoft.com/office/powerpoint/2010/main" val="4277407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5B098EBF-6947-44FB-8577-038C3978E33C}" type="datetimeFigureOut">
              <a:rPr lang="es-ES">
                <a:solidFill>
                  <a:prstClr val="black"/>
                </a:solidFill>
                <a:ea typeface="MS PGothic" pitchFamily="34" charset="-128"/>
              </a:rPr>
              <a:pPr defTabSz="457200" fontAlgn="base">
                <a:spcBef>
                  <a:spcPct val="0"/>
                </a:spcBef>
                <a:spcAft>
                  <a:spcPct val="0"/>
                </a:spcAft>
                <a:defRPr/>
              </a:pPr>
              <a:t>17/04/2018</a:t>
            </a:fld>
            <a:endParaRPr lang="es-ES">
              <a:solidFill>
                <a:prstClr val="black"/>
              </a:solidFill>
              <a:ea typeface="MS PGothic" pitchFamily="34" charset="-128"/>
            </a:endParaRPr>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s-ES">
              <a:solidFill>
                <a:prstClr val="black"/>
              </a:solidFill>
            </a:endParaRPr>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2FC40FA4-BF99-4F89-9E78-CC335D76C2F6}" type="slidenum">
              <a:rPr lang="es-ES">
                <a:solidFill>
                  <a:prstClr val="black"/>
                </a:solidFill>
                <a:ea typeface="MS PGothic" pitchFamily="34" charset="-128"/>
              </a:rPr>
              <a:pPr defTabSz="457200" fontAlgn="base">
                <a:spcBef>
                  <a:spcPct val="0"/>
                </a:spcBef>
                <a:spcAft>
                  <a:spcPct val="0"/>
                </a:spcAft>
                <a:defRPr/>
              </a:pPr>
              <a:t>‹Nº›</a:t>
            </a:fld>
            <a:endParaRPr lang="es-ES">
              <a:solidFill>
                <a:prstClr val="black"/>
              </a:solidFill>
              <a:ea typeface="MS PGothic" pitchFamily="34" charset="-128"/>
            </a:endParaRPr>
          </a:p>
        </p:txBody>
      </p:sp>
    </p:spTree>
    <p:extLst>
      <p:ext uri="{BB962C8B-B14F-4D97-AF65-F5344CB8AC3E}">
        <p14:creationId xmlns:p14="http://schemas.microsoft.com/office/powerpoint/2010/main" val="3496844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1600200"/>
            <a:ext cx="8229600" cy="4525963"/>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3F06CDB9-5D78-43C6-AF6D-D4D1C0F0B9C8}" type="datetimeFigureOut">
              <a:rPr lang="es-ES">
                <a:solidFill>
                  <a:prstClr val="black"/>
                </a:solidFill>
                <a:ea typeface="MS PGothic" pitchFamily="34" charset="-128"/>
              </a:rPr>
              <a:pPr defTabSz="457200" fontAlgn="base">
                <a:spcBef>
                  <a:spcPct val="0"/>
                </a:spcBef>
                <a:spcAft>
                  <a:spcPct val="0"/>
                </a:spcAft>
                <a:defRPr/>
              </a:pPr>
              <a:t>17/04/2018</a:t>
            </a:fld>
            <a:endParaRPr lang="es-ES">
              <a:solidFill>
                <a:prstClr val="black"/>
              </a:solidFill>
              <a:ea typeface="MS PGothic" pitchFamily="34" charset="-128"/>
            </a:endParaRPr>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s-ES">
              <a:solidFill>
                <a:prstClr val="black"/>
              </a:solidFill>
            </a:endParaRPr>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13A2E5BB-27B6-49B1-9E2A-FBFA4CFDB728}" type="slidenum">
              <a:rPr lang="es-ES">
                <a:solidFill>
                  <a:prstClr val="black"/>
                </a:solidFill>
                <a:ea typeface="MS PGothic" pitchFamily="34" charset="-128"/>
              </a:rPr>
              <a:pPr defTabSz="457200" fontAlgn="base">
                <a:spcBef>
                  <a:spcPct val="0"/>
                </a:spcBef>
                <a:spcAft>
                  <a:spcPct val="0"/>
                </a:spcAft>
                <a:defRPr/>
              </a:pPr>
              <a:t>‹Nº›</a:t>
            </a:fld>
            <a:endParaRPr lang="es-ES">
              <a:solidFill>
                <a:prstClr val="black"/>
              </a:solidFill>
              <a:ea typeface="MS PGothic" pitchFamily="34" charset="-128"/>
            </a:endParaRPr>
          </a:p>
        </p:txBody>
      </p:sp>
    </p:spTree>
    <p:extLst>
      <p:ext uri="{BB962C8B-B14F-4D97-AF65-F5344CB8AC3E}">
        <p14:creationId xmlns:p14="http://schemas.microsoft.com/office/powerpoint/2010/main" val="3389075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3DF0FC30-7035-4ACA-9C7C-4A7C39FACE60}" type="datetimeFigureOut">
              <a:rPr lang="es-ES">
                <a:solidFill>
                  <a:prstClr val="black"/>
                </a:solidFill>
                <a:ea typeface="MS PGothic" pitchFamily="34" charset="-128"/>
              </a:rPr>
              <a:pPr defTabSz="457200" fontAlgn="base">
                <a:spcBef>
                  <a:spcPct val="0"/>
                </a:spcBef>
                <a:spcAft>
                  <a:spcPct val="0"/>
                </a:spcAft>
                <a:defRPr/>
              </a:pPr>
              <a:t>17/04/2018</a:t>
            </a:fld>
            <a:endParaRPr lang="es-ES">
              <a:solidFill>
                <a:prstClr val="black"/>
              </a:solidFill>
              <a:ea typeface="MS PGothic" pitchFamily="34" charset="-128"/>
            </a:endParaRPr>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s-ES">
              <a:solidFill>
                <a:prstClr val="black"/>
              </a:solidFill>
            </a:endParaRPr>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2AEC8E84-9250-40C9-9DDF-F9C09C22B6F3}" type="slidenum">
              <a:rPr lang="es-ES">
                <a:solidFill>
                  <a:prstClr val="black"/>
                </a:solidFill>
                <a:ea typeface="MS PGothic" pitchFamily="34" charset="-128"/>
              </a:rPr>
              <a:pPr defTabSz="457200" fontAlgn="base">
                <a:spcBef>
                  <a:spcPct val="0"/>
                </a:spcBef>
                <a:spcAft>
                  <a:spcPct val="0"/>
                </a:spcAft>
                <a:defRPr/>
              </a:pPr>
              <a:t>‹Nº›</a:t>
            </a:fld>
            <a:endParaRPr lang="es-ES">
              <a:solidFill>
                <a:prstClr val="black"/>
              </a:solidFill>
              <a:ea typeface="MS PGothic" pitchFamily="34" charset="-128"/>
            </a:endParaRPr>
          </a:p>
        </p:txBody>
      </p:sp>
    </p:spTree>
    <p:extLst>
      <p:ext uri="{BB962C8B-B14F-4D97-AF65-F5344CB8AC3E}">
        <p14:creationId xmlns:p14="http://schemas.microsoft.com/office/powerpoint/2010/main" val="1741151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contenido 2"/>
          <p:cNvSpPr>
            <a:spLocks noGrp="1"/>
          </p:cNvSpPr>
          <p:nvPr>
            <p:ph idx="1"/>
          </p:nvPr>
        </p:nvSpPr>
        <p:spPr>
          <a:xfrm>
            <a:off x="457200" y="1600200"/>
            <a:ext cx="8229600" cy="4525963"/>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A0CC0D73-7159-4B78-92C3-33C894DFB23D}" type="datetimeFigureOut">
              <a:rPr lang="es-ES">
                <a:solidFill>
                  <a:prstClr val="black"/>
                </a:solidFill>
                <a:ea typeface="MS PGothic" pitchFamily="34" charset="-128"/>
              </a:rPr>
              <a:pPr defTabSz="457200" fontAlgn="base">
                <a:spcBef>
                  <a:spcPct val="0"/>
                </a:spcBef>
                <a:spcAft>
                  <a:spcPct val="0"/>
                </a:spcAft>
                <a:defRPr/>
              </a:pPr>
              <a:t>17/04/2018</a:t>
            </a:fld>
            <a:endParaRPr lang="es-ES">
              <a:solidFill>
                <a:prstClr val="black"/>
              </a:solidFill>
              <a:ea typeface="MS PGothic" pitchFamily="34" charset="-128"/>
            </a:endParaRPr>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s-ES">
              <a:solidFill>
                <a:prstClr val="black"/>
              </a:solidFill>
            </a:endParaRPr>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DEE000AB-4FD0-4587-9DA4-586A3093453F}" type="slidenum">
              <a:rPr lang="es-ES">
                <a:solidFill>
                  <a:prstClr val="black"/>
                </a:solidFill>
                <a:ea typeface="MS PGothic" pitchFamily="34" charset="-128"/>
              </a:rPr>
              <a:pPr defTabSz="457200" fontAlgn="base">
                <a:spcBef>
                  <a:spcPct val="0"/>
                </a:spcBef>
                <a:spcAft>
                  <a:spcPct val="0"/>
                </a:spcAft>
                <a:defRPr/>
              </a:pPr>
              <a:t>‹Nº›</a:t>
            </a:fld>
            <a:endParaRPr lang="es-ES">
              <a:solidFill>
                <a:prstClr val="black"/>
              </a:solidFill>
              <a:ea typeface="MS PGothic" pitchFamily="34" charset="-128"/>
            </a:endParaRPr>
          </a:p>
        </p:txBody>
      </p:sp>
    </p:spTree>
    <p:extLst>
      <p:ext uri="{BB962C8B-B14F-4D97-AF65-F5344CB8AC3E}">
        <p14:creationId xmlns:p14="http://schemas.microsoft.com/office/powerpoint/2010/main" val="4108954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259A402C-0471-48EF-84DF-01D825BB35BE}" type="datetimeFigureOut">
              <a:rPr lang="es-ES">
                <a:solidFill>
                  <a:prstClr val="black"/>
                </a:solidFill>
                <a:ea typeface="MS PGothic" pitchFamily="34" charset="-128"/>
              </a:rPr>
              <a:pPr defTabSz="457200" fontAlgn="base">
                <a:spcBef>
                  <a:spcPct val="0"/>
                </a:spcBef>
                <a:spcAft>
                  <a:spcPct val="0"/>
                </a:spcAft>
                <a:defRPr/>
              </a:pPr>
              <a:t>17/04/2018</a:t>
            </a:fld>
            <a:endParaRPr lang="es-ES">
              <a:solidFill>
                <a:prstClr val="black"/>
              </a:solidFill>
              <a:ea typeface="MS PGothic" pitchFamily="34" charset="-128"/>
            </a:endParaRPr>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s-ES">
              <a:solidFill>
                <a:prstClr val="black"/>
              </a:solidFill>
            </a:endParaRPr>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3C7D5D88-0EBB-4746-A8E7-15D42C092D3F}" type="slidenum">
              <a:rPr lang="es-ES">
                <a:solidFill>
                  <a:prstClr val="black"/>
                </a:solidFill>
                <a:ea typeface="MS PGothic" pitchFamily="34" charset="-128"/>
              </a:rPr>
              <a:pPr defTabSz="457200" fontAlgn="base">
                <a:spcBef>
                  <a:spcPct val="0"/>
                </a:spcBef>
                <a:spcAft>
                  <a:spcPct val="0"/>
                </a:spcAft>
                <a:defRPr/>
              </a:pPr>
              <a:t>‹Nº›</a:t>
            </a:fld>
            <a:endParaRPr lang="es-ES">
              <a:solidFill>
                <a:prstClr val="black"/>
              </a:solidFill>
              <a:ea typeface="MS PGothic" pitchFamily="34" charset="-128"/>
            </a:endParaRPr>
          </a:p>
        </p:txBody>
      </p:sp>
    </p:spTree>
    <p:extLst>
      <p:ext uri="{BB962C8B-B14F-4D97-AF65-F5344CB8AC3E}">
        <p14:creationId xmlns:p14="http://schemas.microsoft.com/office/powerpoint/2010/main" val="4171174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CD1BADAB-FFF3-4CDD-B694-BC83D965F8B5}" type="datetimeFigureOut">
              <a:rPr lang="es-ES">
                <a:solidFill>
                  <a:prstClr val="black"/>
                </a:solidFill>
                <a:ea typeface="MS PGothic" pitchFamily="34" charset="-128"/>
              </a:rPr>
              <a:pPr defTabSz="457200" fontAlgn="base">
                <a:spcBef>
                  <a:spcPct val="0"/>
                </a:spcBef>
                <a:spcAft>
                  <a:spcPct val="0"/>
                </a:spcAft>
                <a:defRPr/>
              </a:pPr>
              <a:t>17/04/2018</a:t>
            </a:fld>
            <a:endParaRPr lang="es-ES">
              <a:solidFill>
                <a:prstClr val="black"/>
              </a:solidFill>
              <a:ea typeface="MS PGothic" pitchFamily="34" charset="-128"/>
            </a:endParaRPr>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s-ES">
              <a:solidFill>
                <a:prstClr val="black"/>
              </a:solidFill>
            </a:endParaRPr>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069E10AF-0433-4C75-9B72-706025291509}" type="slidenum">
              <a:rPr lang="es-ES">
                <a:solidFill>
                  <a:prstClr val="black"/>
                </a:solidFill>
                <a:ea typeface="MS PGothic" pitchFamily="34" charset="-128"/>
              </a:rPr>
              <a:pPr defTabSz="457200" fontAlgn="base">
                <a:spcBef>
                  <a:spcPct val="0"/>
                </a:spcBef>
                <a:spcAft>
                  <a:spcPct val="0"/>
                </a:spcAft>
                <a:defRPr/>
              </a:pPr>
              <a:t>‹Nº›</a:t>
            </a:fld>
            <a:endParaRPr lang="es-ES">
              <a:solidFill>
                <a:prstClr val="black"/>
              </a:solidFill>
              <a:ea typeface="MS PGothic" pitchFamily="34" charset="-128"/>
            </a:endParaRPr>
          </a:p>
        </p:txBody>
      </p:sp>
    </p:spTree>
    <p:extLst>
      <p:ext uri="{BB962C8B-B14F-4D97-AF65-F5344CB8AC3E}">
        <p14:creationId xmlns:p14="http://schemas.microsoft.com/office/powerpoint/2010/main" val="3840219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71382430-F004-4E5B-A188-AA224B16BFD0}" type="datetimeFigureOut">
              <a:rPr lang="es-ES">
                <a:solidFill>
                  <a:prstClr val="black"/>
                </a:solidFill>
                <a:ea typeface="MS PGothic" pitchFamily="34" charset="-128"/>
              </a:rPr>
              <a:pPr defTabSz="457200" fontAlgn="base">
                <a:spcBef>
                  <a:spcPct val="0"/>
                </a:spcBef>
                <a:spcAft>
                  <a:spcPct val="0"/>
                </a:spcAft>
                <a:defRPr/>
              </a:pPr>
              <a:t>17/04/2018</a:t>
            </a:fld>
            <a:endParaRPr lang="es-ES">
              <a:solidFill>
                <a:prstClr val="black"/>
              </a:solidFill>
              <a:ea typeface="MS PGothic" pitchFamily="34" charset="-128"/>
            </a:endParaRPr>
          </a:p>
        </p:txBody>
      </p:sp>
      <p:sp>
        <p:nvSpPr>
          <p:cNvPr id="8" name="Marcador de pie de página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s-ES">
              <a:solidFill>
                <a:prstClr val="black"/>
              </a:solidFill>
            </a:endParaRPr>
          </a:p>
        </p:txBody>
      </p:sp>
      <p:sp>
        <p:nvSpPr>
          <p:cNvPr id="9" name="Marcador de número de diapositiva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A8786173-7965-4A04-8818-0399FDD1032A}" type="slidenum">
              <a:rPr lang="es-ES">
                <a:solidFill>
                  <a:prstClr val="black"/>
                </a:solidFill>
                <a:ea typeface="MS PGothic" pitchFamily="34" charset="-128"/>
              </a:rPr>
              <a:pPr defTabSz="457200" fontAlgn="base">
                <a:spcBef>
                  <a:spcPct val="0"/>
                </a:spcBef>
                <a:spcAft>
                  <a:spcPct val="0"/>
                </a:spcAft>
                <a:defRPr/>
              </a:pPr>
              <a:t>‹Nº›</a:t>
            </a:fld>
            <a:endParaRPr lang="es-ES">
              <a:solidFill>
                <a:prstClr val="black"/>
              </a:solidFill>
              <a:ea typeface="MS PGothic" pitchFamily="34" charset="-128"/>
            </a:endParaRPr>
          </a:p>
        </p:txBody>
      </p:sp>
    </p:spTree>
    <p:extLst>
      <p:ext uri="{BB962C8B-B14F-4D97-AF65-F5344CB8AC3E}">
        <p14:creationId xmlns:p14="http://schemas.microsoft.com/office/powerpoint/2010/main" val="2933714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fecha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9EC9E327-0543-4385-B362-383C63472332}" type="datetimeFigureOut">
              <a:rPr lang="es-ES">
                <a:solidFill>
                  <a:prstClr val="black"/>
                </a:solidFill>
                <a:ea typeface="MS PGothic" pitchFamily="34" charset="-128"/>
              </a:rPr>
              <a:pPr defTabSz="457200" fontAlgn="base">
                <a:spcBef>
                  <a:spcPct val="0"/>
                </a:spcBef>
                <a:spcAft>
                  <a:spcPct val="0"/>
                </a:spcAft>
                <a:defRPr/>
              </a:pPr>
              <a:t>17/04/2018</a:t>
            </a:fld>
            <a:endParaRPr lang="es-ES">
              <a:solidFill>
                <a:prstClr val="black"/>
              </a:solidFill>
              <a:ea typeface="MS PGothic" pitchFamily="34" charset="-128"/>
            </a:endParaRPr>
          </a:p>
        </p:txBody>
      </p:sp>
      <p:sp>
        <p:nvSpPr>
          <p:cNvPr id="4" name="Marcador de pie de página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s-ES">
              <a:solidFill>
                <a:prstClr val="black"/>
              </a:solidFill>
            </a:endParaRPr>
          </a:p>
        </p:txBody>
      </p:sp>
      <p:sp>
        <p:nvSpPr>
          <p:cNvPr id="5" name="Marcador de número de diapositiva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FFF56630-4BE2-43A3-8CC9-5F84F826586F}" type="slidenum">
              <a:rPr lang="es-ES">
                <a:solidFill>
                  <a:prstClr val="black"/>
                </a:solidFill>
                <a:ea typeface="MS PGothic" pitchFamily="34" charset="-128"/>
              </a:rPr>
              <a:pPr defTabSz="457200" fontAlgn="base">
                <a:spcBef>
                  <a:spcPct val="0"/>
                </a:spcBef>
                <a:spcAft>
                  <a:spcPct val="0"/>
                </a:spcAft>
                <a:defRPr/>
              </a:pPr>
              <a:t>‹Nº›</a:t>
            </a:fld>
            <a:endParaRPr lang="es-ES">
              <a:solidFill>
                <a:prstClr val="black"/>
              </a:solidFill>
              <a:ea typeface="MS PGothic" pitchFamily="34" charset="-128"/>
            </a:endParaRPr>
          </a:p>
        </p:txBody>
      </p:sp>
    </p:spTree>
    <p:extLst>
      <p:ext uri="{BB962C8B-B14F-4D97-AF65-F5344CB8AC3E}">
        <p14:creationId xmlns:p14="http://schemas.microsoft.com/office/powerpoint/2010/main" val="3240378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9DE6E9C5-CCD1-420C-85C5-813B00BBF875}" type="datetimeFigureOut">
              <a:rPr lang="es-ES">
                <a:solidFill>
                  <a:prstClr val="black"/>
                </a:solidFill>
                <a:ea typeface="MS PGothic" pitchFamily="34" charset="-128"/>
              </a:rPr>
              <a:pPr defTabSz="457200" fontAlgn="base">
                <a:spcBef>
                  <a:spcPct val="0"/>
                </a:spcBef>
                <a:spcAft>
                  <a:spcPct val="0"/>
                </a:spcAft>
                <a:defRPr/>
              </a:pPr>
              <a:t>17/04/2018</a:t>
            </a:fld>
            <a:endParaRPr lang="es-ES">
              <a:solidFill>
                <a:prstClr val="black"/>
              </a:solidFill>
              <a:ea typeface="MS PGothic" pitchFamily="34" charset="-128"/>
            </a:endParaRPr>
          </a:p>
        </p:txBody>
      </p:sp>
      <p:sp>
        <p:nvSpPr>
          <p:cNvPr id="3" name="Marcador de pie de página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s-ES">
              <a:solidFill>
                <a:prstClr val="black"/>
              </a:solidFill>
            </a:endParaRPr>
          </a:p>
        </p:txBody>
      </p:sp>
      <p:sp>
        <p:nvSpPr>
          <p:cNvPr id="4" name="Marcador de número de diapositiva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3D3CD4C3-6235-4B3C-932F-75F4E65FF441}" type="slidenum">
              <a:rPr lang="es-ES">
                <a:solidFill>
                  <a:prstClr val="black"/>
                </a:solidFill>
                <a:ea typeface="MS PGothic" pitchFamily="34" charset="-128"/>
              </a:rPr>
              <a:pPr defTabSz="457200" fontAlgn="base">
                <a:spcBef>
                  <a:spcPct val="0"/>
                </a:spcBef>
                <a:spcAft>
                  <a:spcPct val="0"/>
                </a:spcAft>
                <a:defRPr/>
              </a:pPr>
              <a:t>‹Nº›</a:t>
            </a:fld>
            <a:endParaRPr lang="es-ES">
              <a:solidFill>
                <a:prstClr val="black"/>
              </a:solidFill>
              <a:ea typeface="MS PGothic" pitchFamily="34" charset="-128"/>
            </a:endParaRPr>
          </a:p>
        </p:txBody>
      </p:sp>
    </p:spTree>
    <p:extLst>
      <p:ext uri="{BB962C8B-B14F-4D97-AF65-F5344CB8AC3E}">
        <p14:creationId xmlns:p14="http://schemas.microsoft.com/office/powerpoint/2010/main" val="3499539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171ECD9C-8858-4EAF-A0A5-EAE178D111F2}" type="datetimeFigureOut">
              <a:rPr lang="es-ES">
                <a:solidFill>
                  <a:prstClr val="black"/>
                </a:solidFill>
                <a:ea typeface="MS PGothic" pitchFamily="34" charset="-128"/>
              </a:rPr>
              <a:pPr defTabSz="457200" fontAlgn="base">
                <a:spcBef>
                  <a:spcPct val="0"/>
                </a:spcBef>
                <a:spcAft>
                  <a:spcPct val="0"/>
                </a:spcAft>
                <a:defRPr/>
              </a:pPr>
              <a:t>17/04/2018</a:t>
            </a:fld>
            <a:endParaRPr lang="es-ES">
              <a:solidFill>
                <a:prstClr val="black"/>
              </a:solidFill>
              <a:ea typeface="MS PGothic" pitchFamily="34" charset="-128"/>
            </a:endParaRPr>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s-ES">
              <a:solidFill>
                <a:prstClr val="black"/>
              </a:solidFill>
            </a:endParaRPr>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47B68015-8176-444D-A020-3BB1B4A97505}" type="slidenum">
              <a:rPr lang="es-ES">
                <a:solidFill>
                  <a:prstClr val="black"/>
                </a:solidFill>
                <a:ea typeface="MS PGothic" pitchFamily="34" charset="-128"/>
              </a:rPr>
              <a:pPr defTabSz="457200" fontAlgn="base">
                <a:spcBef>
                  <a:spcPct val="0"/>
                </a:spcBef>
                <a:spcAft>
                  <a:spcPct val="0"/>
                </a:spcAft>
                <a:defRPr/>
              </a:pPr>
              <a:t>‹Nº›</a:t>
            </a:fld>
            <a:endParaRPr lang="es-ES">
              <a:solidFill>
                <a:prstClr val="black"/>
              </a:solidFill>
              <a:ea typeface="MS PGothic" pitchFamily="34" charset="-128"/>
            </a:endParaRPr>
          </a:p>
        </p:txBody>
      </p:sp>
    </p:spTree>
    <p:extLst>
      <p:ext uri="{BB962C8B-B14F-4D97-AF65-F5344CB8AC3E}">
        <p14:creationId xmlns:p14="http://schemas.microsoft.com/office/powerpoint/2010/main" val="157966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Marcador de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1F040AD0-93D6-48A3-8410-0EC49638C25A}" type="datetimeFigureOut">
              <a:rPr lang="es-ES">
                <a:solidFill>
                  <a:prstClr val="black"/>
                </a:solidFill>
                <a:ea typeface="MS PGothic" pitchFamily="34" charset="-128"/>
              </a:rPr>
              <a:pPr defTabSz="457200" fontAlgn="base">
                <a:spcBef>
                  <a:spcPct val="0"/>
                </a:spcBef>
                <a:spcAft>
                  <a:spcPct val="0"/>
                </a:spcAft>
                <a:defRPr/>
              </a:pPr>
              <a:t>17/04/2018</a:t>
            </a:fld>
            <a:endParaRPr lang="es-ES">
              <a:solidFill>
                <a:prstClr val="black"/>
              </a:solidFill>
              <a:ea typeface="MS PGothic" pitchFamily="34" charset="-128"/>
            </a:endParaRPr>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defTabSz="457200">
              <a:defRPr/>
            </a:pPr>
            <a:endParaRPr lang="es-ES">
              <a:solidFill>
                <a:prstClr val="black"/>
              </a:solidFill>
            </a:endParaRPr>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defRPr/>
            </a:pPr>
            <a:fld id="{3DEA7D14-D84C-41C9-8F0E-ABC25DBDE309}" type="slidenum">
              <a:rPr lang="es-ES">
                <a:solidFill>
                  <a:prstClr val="black"/>
                </a:solidFill>
                <a:ea typeface="MS PGothic" pitchFamily="34" charset="-128"/>
              </a:rPr>
              <a:pPr defTabSz="457200" fontAlgn="base">
                <a:spcBef>
                  <a:spcPct val="0"/>
                </a:spcBef>
                <a:spcAft>
                  <a:spcPct val="0"/>
                </a:spcAft>
                <a:defRPr/>
              </a:pPr>
              <a:t>‹Nº›</a:t>
            </a:fld>
            <a:endParaRPr lang="es-ES">
              <a:solidFill>
                <a:prstClr val="black"/>
              </a:solidFill>
              <a:ea typeface="MS PGothic" pitchFamily="34" charset="-128"/>
            </a:endParaRPr>
          </a:p>
        </p:txBody>
      </p:sp>
    </p:spTree>
    <p:extLst>
      <p:ext uri="{BB962C8B-B14F-4D97-AF65-F5344CB8AC3E}">
        <p14:creationId xmlns:p14="http://schemas.microsoft.com/office/powerpoint/2010/main" val="258037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Imagen 1" descr="PresentacionD.jp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33388" y="0"/>
            <a:ext cx="867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446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hyperlink" Target="mailto:laravedo@inea.gob.mx" TargetMode="External"/><Relationship Id="rId4" Type="http://schemas.openxmlformats.org/officeDocument/2006/relationships/hyperlink" Target="mailto:ssolis@inea.gob.mx"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340768"/>
            <a:ext cx="8229600" cy="4525963"/>
          </a:xfrm>
        </p:spPr>
        <p:txBody>
          <a:bodyPr/>
          <a:lstStyle/>
          <a:p>
            <a:pPr marL="0" indent="0" algn="ctr">
              <a:buNone/>
            </a:pPr>
            <a:r>
              <a:rPr lang="es-MX" sz="3000" b="1" dirty="0" smtClean="0">
                <a:latin typeface="Arial" panose="020B0604020202020204" pitchFamily="34" charset="0"/>
                <a:cs typeface="Arial" panose="020B0604020202020204" pitchFamily="34" charset="0"/>
              </a:rPr>
              <a:t>Sesión de Instalación del </a:t>
            </a:r>
            <a:r>
              <a:rPr lang="es-MX" sz="3000" b="1" dirty="0">
                <a:latin typeface="Arial" panose="020B0604020202020204" pitchFamily="34" charset="0"/>
                <a:cs typeface="Arial" panose="020B0604020202020204" pitchFamily="34" charset="0"/>
              </a:rPr>
              <a:t>Comité Técnico Académico de la Vertiente del </a:t>
            </a:r>
            <a:r>
              <a:rPr lang="es-MX" sz="3000" b="1" dirty="0" err="1">
                <a:latin typeface="Arial" panose="020B0604020202020204" pitchFamily="34" charset="0"/>
                <a:cs typeface="Arial" panose="020B0604020202020204" pitchFamily="34" charset="0"/>
              </a:rPr>
              <a:t>MEVyT</a:t>
            </a:r>
            <a:r>
              <a:rPr lang="es-MX" sz="3000" b="1" dirty="0">
                <a:latin typeface="Arial" panose="020B0604020202020204" pitchFamily="34" charset="0"/>
                <a:cs typeface="Arial" panose="020B0604020202020204" pitchFamily="34" charset="0"/>
              </a:rPr>
              <a:t> para la Atención de Personas Adultas Mayores</a:t>
            </a:r>
          </a:p>
          <a:p>
            <a:endParaRPr lang="es-MX" sz="2800"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96952"/>
            <a:ext cx="3600400" cy="3032805"/>
          </a:xfrm>
          <a:prstGeom prst="rect">
            <a:avLst/>
          </a:prstGeom>
          <a:noFill/>
          <a:ln>
            <a:noFill/>
          </a:ln>
        </p:spPr>
      </p:pic>
      <p:pic>
        <p:nvPicPr>
          <p:cNvPr id="5" name="Imagen 4"/>
          <p:cNvPicPr/>
          <p:nvPr/>
        </p:nvPicPr>
        <p:blipFill>
          <a:blip r:embed="rId3"/>
          <a:stretch>
            <a:fillRect/>
          </a:stretch>
        </p:blipFill>
        <p:spPr>
          <a:xfrm>
            <a:off x="3635896" y="3284984"/>
            <a:ext cx="3200063" cy="2871804"/>
          </a:xfrm>
          <a:prstGeom prst="rect">
            <a:avLst/>
          </a:prstGeom>
        </p:spPr>
      </p:pic>
      <p:sp>
        <p:nvSpPr>
          <p:cNvPr id="6" name="CuadroTexto 5"/>
          <p:cNvSpPr txBox="1"/>
          <p:nvPr/>
        </p:nvSpPr>
        <p:spPr>
          <a:xfrm>
            <a:off x="4860032" y="6381328"/>
            <a:ext cx="3960440" cy="369332"/>
          </a:xfrm>
          <a:prstGeom prst="rect">
            <a:avLst/>
          </a:prstGeom>
          <a:noFill/>
        </p:spPr>
        <p:txBody>
          <a:bodyPr wrap="square" rtlCol="0">
            <a:spAutoFit/>
          </a:bodyPr>
          <a:lstStyle/>
          <a:p>
            <a:pPr algn="r"/>
            <a:r>
              <a:rPr lang="es-MX" dirty="0" smtClean="0"/>
              <a:t>Ciudad de México, 17 de abril 2018</a:t>
            </a:r>
            <a:endParaRPr lang="es-MX" dirty="0"/>
          </a:p>
        </p:txBody>
      </p:sp>
      <p:pic>
        <p:nvPicPr>
          <p:cNvPr id="7" name="Imagen 6"/>
          <p:cNvPicPr/>
          <p:nvPr/>
        </p:nvPicPr>
        <p:blipFill>
          <a:blip r:embed="rId4">
            <a:extLst>
              <a:ext uri="{28A0092B-C50C-407E-A947-70E740481C1C}">
                <a14:useLocalDpi xmlns:a14="http://schemas.microsoft.com/office/drawing/2010/main" val="0"/>
              </a:ext>
            </a:extLst>
          </a:blip>
          <a:srcRect/>
          <a:stretch>
            <a:fillRect/>
          </a:stretch>
        </p:blipFill>
        <p:spPr bwMode="auto">
          <a:xfrm>
            <a:off x="6516217" y="2996951"/>
            <a:ext cx="2304256" cy="3339217"/>
          </a:xfrm>
          <a:prstGeom prst="rect">
            <a:avLst/>
          </a:prstGeom>
          <a:noFill/>
          <a:ln>
            <a:noFill/>
          </a:ln>
        </p:spPr>
      </p:pic>
    </p:spTree>
    <p:extLst>
      <p:ext uri="{BB962C8B-B14F-4D97-AF65-F5344CB8AC3E}">
        <p14:creationId xmlns:p14="http://schemas.microsoft.com/office/powerpoint/2010/main" val="1719334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1246188"/>
            <a:ext cx="9144000" cy="5611812"/>
          </a:xfrm>
          <a:prstGeom prst="rect">
            <a:avLst/>
          </a:prstGeom>
          <a:gradFill flip="none" rotWithShape="1">
            <a:gsLst>
              <a:gs pos="35000">
                <a:schemeClr val="bg1"/>
              </a:gs>
              <a:gs pos="82000">
                <a:srgbClr val="DBFF9B"/>
              </a:gs>
              <a:gs pos="48332">
                <a:schemeClr val="bg1"/>
              </a:gs>
              <a:gs pos="68000">
                <a:srgbClr val="F5FFE3"/>
              </a:gs>
              <a:gs pos="0">
                <a:schemeClr val="bg1"/>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MX"/>
          </a:p>
        </p:txBody>
      </p:sp>
      <p:pic>
        <p:nvPicPr>
          <p:cNvPr id="17413" name="Imagen 2"/>
          <p:cNvPicPr>
            <a:picLocks noGrp="1" noChangeAspect="1"/>
          </p:cNvPicPr>
          <p:nvPr>
            <p:ph idx="1"/>
          </p:nvPr>
        </p:nvPicPr>
        <p:blipFill>
          <a:blip r:embed="rId2">
            <a:extLst>
              <a:ext uri="{28A0092B-C50C-407E-A947-70E740481C1C}">
                <a14:useLocalDpi xmlns:a14="http://schemas.microsoft.com/office/drawing/2010/main" val="0"/>
              </a:ext>
            </a:extLst>
          </a:blip>
          <a:srcRect t="6908" b="7018"/>
          <a:stretch>
            <a:fillRect/>
          </a:stretch>
        </p:blipFill>
        <p:spPr bwMode="auto">
          <a:xfrm>
            <a:off x="107504" y="1246188"/>
            <a:ext cx="8784976" cy="54951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12016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0" y="1246188"/>
            <a:ext cx="9144000" cy="5611812"/>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MX"/>
          </a:p>
        </p:txBody>
      </p:sp>
      <p:sp>
        <p:nvSpPr>
          <p:cNvPr id="16387" name="1 Título"/>
          <p:cNvSpPr>
            <a:spLocks noGrp="1"/>
          </p:cNvSpPr>
          <p:nvPr>
            <p:ph type="title"/>
          </p:nvPr>
        </p:nvSpPr>
        <p:spPr bwMode="auto">
          <a:xfrm>
            <a:off x="457200" y="1349375"/>
            <a:ext cx="5018088" cy="5794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defRPr/>
            </a:pPr>
            <a:r>
              <a:rPr lang="es-MX" altLang="es-MX" sz="3200" b="1" i="1" dirty="0" smtClean="0">
                <a:solidFill>
                  <a:srgbClr val="234B15"/>
                </a:solidFill>
                <a:effectLst>
                  <a:outerShdw blurRad="38100" dist="38100" dir="2700000" algn="tl">
                    <a:srgbClr val="000000">
                      <a:alpha val="43137"/>
                    </a:srgbClr>
                  </a:outerShdw>
                </a:effectLst>
              </a:rPr>
              <a:t>La palabra de la experiencia</a:t>
            </a:r>
          </a:p>
        </p:txBody>
      </p:sp>
      <p:sp>
        <p:nvSpPr>
          <p:cNvPr id="4" name="3 Lágrima"/>
          <p:cNvSpPr/>
          <p:nvPr/>
        </p:nvSpPr>
        <p:spPr>
          <a:xfrm flipH="1">
            <a:off x="0" y="1928813"/>
            <a:ext cx="7346950" cy="4929187"/>
          </a:xfrm>
          <a:prstGeom prst="teardrop">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s-MX"/>
          </a:p>
        </p:txBody>
      </p:sp>
      <p:sp>
        <p:nvSpPr>
          <p:cNvPr id="9" name="8 Rectángulo"/>
          <p:cNvSpPr/>
          <p:nvPr/>
        </p:nvSpPr>
        <p:spPr>
          <a:xfrm>
            <a:off x="5392738" y="1246188"/>
            <a:ext cx="3829050" cy="5611812"/>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MX"/>
          </a:p>
        </p:txBody>
      </p:sp>
      <p:sp>
        <p:nvSpPr>
          <p:cNvPr id="18438" name="2 Marcador de contenido"/>
          <p:cNvSpPr txBox="1">
            <a:spLocks/>
          </p:cNvSpPr>
          <p:nvPr/>
        </p:nvSpPr>
        <p:spPr bwMode="auto">
          <a:xfrm>
            <a:off x="5724525" y="1373188"/>
            <a:ext cx="3281363"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spcBef>
                <a:spcPct val="20000"/>
              </a:spcBef>
            </a:pPr>
            <a:r>
              <a:rPr lang="es-MX" altLang="es-MX" sz="2400" dirty="0"/>
              <a:t>Cuaderno de ejercicios</a:t>
            </a:r>
          </a:p>
          <a:p>
            <a:pPr>
              <a:spcBef>
                <a:spcPct val="20000"/>
              </a:spcBef>
            </a:pPr>
            <a:r>
              <a:rPr lang="es-MX" altLang="es-MX" sz="2400" dirty="0"/>
              <a:t>Cuaderno de matemáticas</a:t>
            </a:r>
          </a:p>
          <a:p>
            <a:pPr>
              <a:spcBef>
                <a:spcPct val="20000"/>
              </a:spcBef>
            </a:pPr>
            <a:r>
              <a:rPr lang="es-MX" altLang="es-MX" sz="2400" dirty="0"/>
              <a:t>Fascículo </a:t>
            </a:r>
            <a:r>
              <a:rPr lang="es-MX" altLang="es-MX" sz="2400" i="1" dirty="0"/>
              <a:t>Un nuevo día </a:t>
            </a:r>
          </a:p>
          <a:p>
            <a:pPr>
              <a:spcBef>
                <a:spcPct val="20000"/>
              </a:spcBef>
            </a:pPr>
            <a:r>
              <a:rPr lang="es-MX" altLang="es-MX" sz="2400" dirty="0"/>
              <a:t>Revista </a:t>
            </a:r>
            <a:r>
              <a:rPr lang="es-MX" altLang="es-MX" sz="2400" i="1" dirty="0"/>
              <a:t>De mayor a mayor </a:t>
            </a:r>
          </a:p>
          <a:p>
            <a:pPr>
              <a:spcBef>
                <a:spcPct val="20000"/>
              </a:spcBef>
            </a:pPr>
            <a:r>
              <a:rPr lang="es-MX" altLang="es-MX" sz="2400" dirty="0"/>
              <a:t>Cuaderno </a:t>
            </a:r>
            <a:r>
              <a:rPr lang="es-MX" altLang="es-MX" sz="2400" i="1" dirty="0"/>
              <a:t>Vivencias, recuerdos y legados</a:t>
            </a:r>
          </a:p>
          <a:p>
            <a:pPr marL="0" lvl="1">
              <a:spcBef>
                <a:spcPct val="20000"/>
              </a:spcBef>
            </a:pPr>
            <a:r>
              <a:rPr lang="es-MX" altLang="es-MX" sz="2400" dirty="0" err="1"/>
              <a:t>Memorama</a:t>
            </a:r>
            <a:endParaRPr lang="es-MX" altLang="es-MX" sz="2400" dirty="0"/>
          </a:p>
          <a:p>
            <a:pPr>
              <a:spcBef>
                <a:spcPct val="20000"/>
              </a:spcBef>
            </a:pPr>
            <a:r>
              <a:rPr lang="es-MX" altLang="es-MX" sz="2400" dirty="0"/>
              <a:t>Cuadrícula numérica</a:t>
            </a:r>
          </a:p>
          <a:p>
            <a:pPr>
              <a:spcBef>
                <a:spcPct val="20000"/>
              </a:spcBef>
            </a:pPr>
            <a:r>
              <a:rPr lang="es-MX" altLang="es-MX" sz="2400" dirty="0" err="1"/>
              <a:t>Alfamóvil</a:t>
            </a:r>
            <a:r>
              <a:rPr lang="es-MX" altLang="es-MX" sz="2400" dirty="0"/>
              <a:t>, letras móviles, tijeras y lápiz</a:t>
            </a:r>
          </a:p>
        </p:txBody>
      </p:sp>
      <p:pic>
        <p:nvPicPr>
          <p:cNvPr id="18439"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928813"/>
            <a:ext cx="5329238" cy="4387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Elipse"/>
          <p:cNvSpPr/>
          <p:nvPr/>
        </p:nvSpPr>
        <p:spPr>
          <a:xfrm>
            <a:off x="5543550" y="1519238"/>
            <a:ext cx="144463" cy="144462"/>
          </a:xfrm>
          <a:prstGeom prst="ellipse">
            <a:avLst/>
          </a:prstGeom>
          <a:gradFill flip="none" rotWithShape="1">
            <a:gsLst>
              <a:gs pos="48000">
                <a:srgbClr val="6C9B4B"/>
              </a:gs>
              <a:gs pos="0">
                <a:srgbClr val="234B15"/>
              </a:gs>
              <a:gs pos="100000">
                <a:schemeClr val="accent3">
                  <a:tint val="50000"/>
                  <a:shade val="100000"/>
                  <a:satMod val="350000"/>
                </a:schemeClr>
              </a:gs>
            </a:gsLst>
            <a:lin ang="16200000" scaled="1"/>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MX"/>
          </a:p>
        </p:txBody>
      </p:sp>
      <p:sp>
        <p:nvSpPr>
          <p:cNvPr id="10" name="9 Elipse"/>
          <p:cNvSpPr/>
          <p:nvPr/>
        </p:nvSpPr>
        <p:spPr>
          <a:xfrm>
            <a:off x="5543550" y="1963738"/>
            <a:ext cx="144463" cy="142875"/>
          </a:xfrm>
          <a:prstGeom prst="ellipse">
            <a:avLst/>
          </a:prstGeom>
          <a:gradFill flip="none" rotWithShape="1">
            <a:gsLst>
              <a:gs pos="48000">
                <a:srgbClr val="6C9B4B"/>
              </a:gs>
              <a:gs pos="0">
                <a:srgbClr val="234B15"/>
              </a:gs>
              <a:gs pos="100000">
                <a:schemeClr val="accent3">
                  <a:tint val="50000"/>
                  <a:shade val="100000"/>
                  <a:satMod val="350000"/>
                </a:schemeClr>
              </a:gs>
            </a:gsLst>
            <a:lin ang="16200000" scaled="1"/>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MX"/>
          </a:p>
        </p:txBody>
      </p:sp>
      <p:sp>
        <p:nvSpPr>
          <p:cNvPr id="11" name="10 Elipse"/>
          <p:cNvSpPr/>
          <p:nvPr/>
        </p:nvSpPr>
        <p:spPr>
          <a:xfrm>
            <a:off x="5543550" y="2762250"/>
            <a:ext cx="144463" cy="144463"/>
          </a:xfrm>
          <a:prstGeom prst="ellipse">
            <a:avLst/>
          </a:prstGeom>
          <a:gradFill flip="none" rotWithShape="1">
            <a:gsLst>
              <a:gs pos="48000">
                <a:srgbClr val="6C9B4B"/>
              </a:gs>
              <a:gs pos="0">
                <a:srgbClr val="234B15"/>
              </a:gs>
              <a:gs pos="100000">
                <a:schemeClr val="accent3">
                  <a:tint val="50000"/>
                  <a:shade val="100000"/>
                  <a:satMod val="350000"/>
                </a:schemeClr>
              </a:gs>
            </a:gsLst>
            <a:lin ang="16200000" scaled="1"/>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MX"/>
          </a:p>
        </p:txBody>
      </p:sp>
      <p:sp>
        <p:nvSpPr>
          <p:cNvPr id="12" name="11 Elipse"/>
          <p:cNvSpPr/>
          <p:nvPr/>
        </p:nvSpPr>
        <p:spPr>
          <a:xfrm>
            <a:off x="5543550" y="3203575"/>
            <a:ext cx="144463" cy="142875"/>
          </a:xfrm>
          <a:prstGeom prst="ellipse">
            <a:avLst/>
          </a:prstGeom>
          <a:gradFill flip="none" rotWithShape="1">
            <a:gsLst>
              <a:gs pos="48000">
                <a:srgbClr val="6C9B4B"/>
              </a:gs>
              <a:gs pos="0">
                <a:srgbClr val="234B15"/>
              </a:gs>
              <a:gs pos="100000">
                <a:schemeClr val="accent3">
                  <a:tint val="50000"/>
                  <a:shade val="100000"/>
                  <a:satMod val="350000"/>
                </a:schemeClr>
              </a:gs>
            </a:gsLst>
            <a:lin ang="16200000" scaled="1"/>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MX"/>
          </a:p>
        </p:txBody>
      </p:sp>
      <p:sp>
        <p:nvSpPr>
          <p:cNvPr id="13" name="12 Elipse"/>
          <p:cNvSpPr/>
          <p:nvPr/>
        </p:nvSpPr>
        <p:spPr>
          <a:xfrm>
            <a:off x="5543550" y="4029075"/>
            <a:ext cx="144463" cy="142875"/>
          </a:xfrm>
          <a:prstGeom prst="ellipse">
            <a:avLst/>
          </a:prstGeom>
          <a:gradFill flip="none" rotWithShape="1">
            <a:gsLst>
              <a:gs pos="48000">
                <a:srgbClr val="6C9B4B"/>
              </a:gs>
              <a:gs pos="0">
                <a:srgbClr val="234B15"/>
              </a:gs>
              <a:gs pos="100000">
                <a:schemeClr val="accent3">
                  <a:tint val="50000"/>
                  <a:shade val="100000"/>
                  <a:satMod val="350000"/>
                </a:schemeClr>
              </a:gs>
            </a:gsLst>
            <a:lin ang="16200000" scaled="1"/>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MX"/>
          </a:p>
        </p:txBody>
      </p:sp>
      <p:sp>
        <p:nvSpPr>
          <p:cNvPr id="14" name="13 Elipse"/>
          <p:cNvSpPr/>
          <p:nvPr/>
        </p:nvSpPr>
        <p:spPr>
          <a:xfrm>
            <a:off x="5543550" y="4813300"/>
            <a:ext cx="144463" cy="142875"/>
          </a:xfrm>
          <a:prstGeom prst="ellipse">
            <a:avLst/>
          </a:prstGeom>
          <a:gradFill flip="none" rotWithShape="1">
            <a:gsLst>
              <a:gs pos="48000">
                <a:srgbClr val="6C9B4B"/>
              </a:gs>
              <a:gs pos="0">
                <a:srgbClr val="234B15"/>
              </a:gs>
              <a:gs pos="100000">
                <a:schemeClr val="accent3">
                  <a:tint val="50000"/>
                  <a:shade val="100000"/>
                  <a:satMod val="350000"/>
                </a:schemeClr>
              </a:gs>
            </a:gsLst>
            <a:lin ang="16200000" scaled="1"/>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MX"/>
          </a:p>
        </p:txBody>
      </p:sp>
      <p:sp>
        <p:nvSpPr>
          <p:cNvPr id="15" name="14 Elipse"/>
          <p:cNvSpPr/>
          <p:nvPr/>
        </p:nvSpPr>
        <p:spPr>
          <a:xfrm>
            <a:off x="5543550" y="5253038"/>
            <a:ext cx="144463" cy="144462"/>
          </a:xfrm>
          <a:prstGeom prst="ellipse">
            <a:avLst/>
          </a:prstGeom>
          <a:gradFill flip="none" rotWithShape="1">
            <a:gsLst>
              <a:gs pos="48000">
                <a:srgbClr val="6C9B4B"/>
              </a:gs>
              <a:gs pos="0">
                <a:srgbClr val="234B15"/>
              </a:gs>
              <a:gs pos="100000">
                <a:schemeClr val="accent3">
                  <a:tint val="50000"/>
                  <a:shade val="100000"/>
                  <a:satMod val="350000"/>
                </a:schemeClr>
              </a:gs>
            </a:gsLst>
            <a:lin ang="16200000" scaled="1"/>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MX"/>
          </a:p>
        </p:txBody>
      </p:sp>
      <p:sp>
        <p:nvSpPr>
          <p:cNvPr id="16" name="15 Elipse"/>
          <p:cNvSpPr/>
          <p:nvPr/>
        </p:nvSpPr>
        <p:spPr>
          <a:xfrm>
            <a:off x="5543550" y="5695950"/>
            <a:ext cx="144463" cy="144463"/>
          </a:xfrm>
          <a:prstGeom prst="ellipse">
            <a:avLst/>
          </a:prstGeom>
          <a:gradFill flip="none" rotWithShape="1">
            <a:gsLst>
              <a:gs pos="48000">
                <a:srgbClr val="6C9B4B"/>
              </a:gs>
              <a:gs pos="0">
                <a:srgbClr val="234B15"/>
              </a:gs>
              <a:gs pos="100000">
                <a:schemeClr val="accent3">
                  <a:tint val="50000"/>
                  <a:shade val="100000"/>
                  <a:satMod val="350000"/>
                </a:schemeClr>
              </a:gs>
            </a:gsLst>
            <a:lin ang="16200000" scaled="1"/>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MX"/>
          </a:p>
        </p:txBody>
      </p:sp>
    </p:spTree>
    <p:extLst>
      <p:ext uri="{BB962C8B-B14F-4D97-AF65-F5344CB8AC3E}">
        <p14:creationId xmlns:p14="http://schemas.microsoft.com/office/powerpoint/2010/main" val="7390283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 Imagen"/>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246188"/>
            <a:ext cx="9144000" cy="5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0" y="1246188"/>
            <a:ext cx="9144000" cy="5611812"/>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MX"/>
          </a:p>
        </p:txBody>
      </p:sp>
      <p:sp>
        <p:nvSpPr>
          <p:cNvPr id="19460" name="1 Título"/>
          <p:cNvSpPr>
            <a:spLocks noGrp="1"/>
          </p:cNvSpPr>
          <p:nvPr>
            <p:ph type="title"/>
          </p:nvPr>
        </p:nvSpPr>
        <p:spPr bwMode="auto">
          <a:xfrm>
            <a:off x="457200" y="563563"/>
            <a:ext cx="8229600" cy="682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s-MX" altLang="es-MX" sz="3200" b="1" smtClean="0"/>
              <a:t>Características</a:t>
            </a:r>
            <a:r>
              <a:rPr lang="es-MX" altLang="es-MX" b="1" smtClean="0"/>
              <a:t/>
            </a:r>
            <a:br>
              <a:rPr lang="es-MX" altLang="es-MX" b="1" smtClean="0"/>
            </a:br>
            <a:endParaRPr lang="es-MX" altLang="es-MX" smtClean="0"/>
          </a:p>
        </p:txBody>
      </p:sp>
      <p:sp>
        <p:nvSpPr>
          <p:cNvPr id="3" name="2 Marcador de contenido"/>
          <p:cNvSpPr>
            <a:spLocks noGrp="1"/>
          </p:cNvSpPr>
          <p:nvPr>
            <p:ph idx="1"/>
          </p:nvPr>
        </p:nvSpPr>
        <p:spPr>
          <a:xfrm>
            <a:off x="4745038" y="1419225"/>
            <a:ext cx="4162425" cy="5013325"/>
          </a:xfrm>
        </p:spPr>
        <p:txBody>
          <a:bodyPr/>
          <a:lstStyle/>
          <a:p>
            <a:pPr marL="0" indent="0">
              <a:buFont typeface="Arial" charset="0"/>
              <a:buNone/>
              <a:defRPr/>
            </a:pPr>
            <a:r>
              <a:rPr lang="es-MX" dirty="0" smtClean="0"/>
              <a:t>Temas </a:t>
            </a:r>
            <a:r>
              <a:rPr lang="es-MX" dirty="0"/>
              <a:t>de interés: </a:t>
            </a:r>
          </a:p>
          <a:p>
            <a:pPr marL="400050" lvl="1" indent="0">
              <a:buFont typeface="Arial" charset="0"/>
              <a:buNone/>
              <a:defRPr/>
            </a:pPr>
            <a:r>
              <a:rPr lang="es-MX" sz="2400" b="1" dirty="0"/>
              <a:t>Derechos</a:t>
            </a:r>
            <a:r>
              <a:rPr lang="es-MX" sz="2400" dirty="0"/>
              <a:t> de las personas adultas mayores</a:t>
            </a:r>
          </a:p>
          <a:p>
            <a:pPr marL="400050" lvl="1" indent="0">
              <a:buFont typeface="Arial" charset="0"/>
              <a:buNone/>
              <a:defRPr/>
            </a:pPr>
            <a:r>
              <a:rPr lang="es-MX" sz="2400" b="1" dirty="0"/>
              <a:t>Programas</a:t>
            </a:r>
            <a:r>
              <a:rPr lang="es-MX" sz="2400" dirty="0"/>
              <a:t> de prevención y </a:t>
            </a:r>
            <a:r>
              <a:rPr lang="es-MX" sz="2400" dirty="0" smtClean="0"/>
              <a:t>envejecimiento activo</a:t>
            </a:r>
          </a:p>
          <a:p>
            <a:pPr marL="400050" lvl="1" indent="0">
              <a:buFont typeface="Arial" charset="0"/>
              <a:buNone/>
              <a:defRPr/>
            </a:pPr>
            <a:r>
              <a:rPr lang="es-MX" sz="2400" b="1" dirty="0" smtClean="0"/>
              <a:t>Cartilla </a:t>
            </a:r>
            <a:r>
              <a:rPr lang="es-MX" sz="2400" dirty="0"/>
              <a:t>Nacional de </a:t>
            </a:r>
            <a:r>
              <a:rPr lang="es-MX" sz="2400" dirty="0" smtClean="0"/>
              <a:t> Salud</a:t>
            </a:r>
            <a:endParaRPr lang="es-MX" sz="2400" dirty="0"/>
          </a:p>
          <a:p>
            <a:pPr marL="400050" lvl="1" indent="0">
              <a:buFont typeface="Arial" charset="0"/>
              <a:buNone/>
              <a:defRPr/>
            </a:pPr>
            <a:r>
              <a:rPr lang="es-MX" sz="2400" b="1" dirty="0"/>
              <a:t>Apoyos</a:t>
            </a:r>
            <a:r>
              <a:rPr lang="es-MX" sz="2400" dirty="0"/>
              <a:t>, servicios, clubes y programas específicos</a:t>
            </a:r>
          </a:p>
          <a:p>
            <a:pPr marL="400050" lvl="1" indent="0">
              <a:buFont typeface="Arial" charset="0"/>
              <a:buNone/>
              <a:defRPr/>
            </a:pPr>
            <a:r>
              <a:rPr lang="es-MX" sz="2400" b="1" dirty="0"/>
              <a:t>Trabajo</a:t>
            </a:r>
            <a:r>
              <a:rPr lang="es-MX" sz="2400" dirty="0"/>
              <a:t>, </a:t>
            </a:r>
            <a:r>
              <a:rPr lang="es-MX" sz="2400" dirty="0" smtClean="0"/>
              <a:t>jubilación </a:t>
            </a:r>
            <a:r>
              <a:rPr lang="es-MX" sz="2400" dirty="0"/>
              <a:t>pensiones, centros de ayuda y atención</a:t>
            </a:r>
          </a:p>
          <a:p>
            <a:pPr>
              <a:buFont typeface="Arial" charset="0"/>
              <a:buChar char="•"/>
              <a:defRPr/>
            </a:pPr>
            <a:endParaRPr lang="es-MX" dirty="0"/>
          </a:p>
        </p:txBody>
      </p:sp>
      <p:pic>
        <p:nvPicPr>
          <p:cNvPr id="19462"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00163"/>
            <a:ext cx="47450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Elipse"/>
          <p:cNvSpPr/>
          <p:nvPr/>
        </p:nvSpPr>
        <p:spPr>
          <a:xfrm>
            <a:off x="5026025" y="2133600"/>
            <a:ext cx="144463" cy="144463"/>
          </a:xfrm>
          <a:prstGeom prst="ellipse">
            <a:avLst/>
          </a:prstGeom>
          <a:gradFill flip="none" rotWithShape="1">
            <a:gsLst>
              <a:gs pos="48000">
                <a:srgbClr val="6C9B4B"/>
              </a:gs>
              <a:gs pos="0">
                <a:srgbClr val="234B15"/>
              </a:gs>
              <a:gs pos="100000">
                <a:schemeClr val="accent3">
                  <a:tint val="50000"/>
                  <a:shade val="100000"/>
                  <a:satMod val="350000"/>
                </a:schemeClr>
              </a:gs>
            </a:gsLst>
            <a:lin ang="16200000" scaled="1"/>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MX"/>
          </a:p>
        </p:txBody>
      </p:sp>
      <p:sp>
        <p:nvSpPr>
          <p:cNvPr id="13" name="12 Elipse"/>
          <p:cNvSpPr/>
          <p:nvPr/>
        </p:nvSpPr>
        <p:spPr>
          <a:xfrm>
            <a:off x="5026025" y="2930525"/>
            <a:ext cx="144463" cy="144463"/>
          </a:xfrm>
          <a:prstGeom prst="ellipse">
            <a:avLst/>
          </a:prstGeom>
          <a:gradFill flip="none" rotWithShape="1">
            <a:gsLst>
              <a:gs pos="48000">
                <a:srgbClr val="6C9B4B"/>
              </a:gs>
              <a:gs pos="0">
                <a:srgbClr val="234B15"/>
              </a:gs>
              <a:gs pos="100000">
                <a:schemeClr val="accent3">
                  <a:tint val="50000"/>
                  <a:shade val="100000"/>
                  <a:satMod val="350000"/>
                </a:schemeClr>
              </a:gs>
            </a:gsLst>
            <a:lin ang="16200000" scaled="1"/>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MX"/>
          </a:p>
        </p:txBody>
      </p:sp>
      <p:sp>
        <p:nvSpPr>
          <p:cNvPr id="14" name="13 Elipse"/>
          <p:cNvSpPr/>
          <p:nvPr/>
        </p:nvSpPr>
        <p:spPr>
          <a:xfrm>
            <a:off x="5026025" y="3743325"/>
            <a:ext cx="144463" cy="142875"/>
          </a:xfrm>
          <a:prstGeom prst="ellipse">
            <a:avLst/>
          </a:prstGeom>
          <a:gradFill flip="none" rotWithShape="1">
            <a:gsLst>
              <a:gs pos="48000">
                <a:srgbClr val="6C9B4B"/>
              </a:gs>
              <a:gs pos="0">
                <a:srgbClr val="234B15"/>
              </a:gs>
              <a:gs pos="100000">
                <a:schemeClr val="accent3">
                  <a:tint val="50000"/>
                  <a:shade val="100000"/>
                  <a:satMod val="350000"/>
                </a:schemeClr>
              </a:gs>
            </a:gsLst>
            <a:lin ang="16200000" scaled="1"/>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MX"/>
          </a:p>
        </p:txBody>
      </p:sp>
      <p:sp>
        <p:nvSpPr>
          <p:cNvPr id="15" name="14 Elipse"/>
          <p:cNvSpPr/>
          <p:nvPr/>
        </p:nvSpPr>
        <p:spPr>
          <a:xfrm>
            <a:off x="5026025" y="4175125"/>
            <a:ext cx="144463" cy="142875"/>
          </a:xfrm>
          <a:prstGeom prst="ellipse">
            <a:avLst/>
          </a:prstGeom>
          <a:gradFill flip="none" rotWithShape="1">
            <a:gsLst>
              <a:gs pos="48000">
                <a:srgbClr val="6C9B4B"/>
              </a:gs>
              <a:gs pos="0">
                <a:srgbClr val="234B15"/>
              </a:gs>
              <a:gs pos="100000">
                <a:schemeClr val="accent3">
                  <a:tint val="50000"/>
                  <a:shade val="100000"/>
                  <a:satMod val="350000"/>
                </a:schemeClr>
              </a:gs>
            </a:gsLst>
            <a:lin ang="16200000" scaled="1"/>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MX"/>
          </a:p>
        </p:txBody>
      </p:sp>
      <p:sp>
        <p:nvSpPr>
          <p:cNvPr id="16" name="15 Elipse"/>
          <p:cNvSpPr/>
          <p:nvPr/>
        </p:nvSpPr>
        <p:spPr>
          <a:xfrm>
            <a:off x="5026025" y="5014913"/>
            <a:ext cx="144463" cy="144462"/>
          </a:xfrm>
          <a:prstGeom prst="ellipse">
            <a:avLst/>
          </a:prstGeom>
          <a:gradFill flip="none" rotWithShape="1">
            <a:gsLst>
              <a:gs pos="48000">
                <a:srgbClr val="6C9B4B"/>
              </a:gs>
              <a:gs pos="0">
                <a:srgbClr val="234B15"/>
              </a:gs>
              <a:gs pos="100000">
                <a:schemeClr val="accent3">
                  <a:tint val="50000"/>
                  <a:shade val="100000"/>
                  <a:satMod val="350000"/>
                </a:schemeClr>
              </a:gs>
            </a:gsLst>
            <a:lin ang="16200000" scaled="1"/>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MX"/>
          </a:p>
        </p:txBody>
      </p:sp>
    </p:spTree>
    <p:extLst>
      <p:ext uri="{BB962C8B-B14F-4D97-AF65-F5344CB8AC3E}">
        <p14:creationId xmlns:p14="http://schemas.microsoft.com/office/powerpoint/2010/main" val="42732806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0" y="1246188"/>
            <a:ext cx="9144000" cy="5611812"/>
          </a:xfrm>
          <a:prstGeom prst="rect">
            <a:avLst/>
          </a:prstGeom>
          <a:gradFill flip="none" rotWithShape="1">
            <a:gsLst>
              <a:gs pos="35000">
                <a:schemeClr val="bg1"/>
              </a:gs>
              <a:gs pos="82000">
                <a:srgbClr val="DBFF9B"/>
              </a:gs>
              <a:gs pos="48332">
                <a:schemeClr val="bg1"/>
              </a:gs>
              <a:gs pos="68000">
                <a:srgbClr val="F5FFE3"/>
              </a:gs>
              <a:gs pos="0">
                <a:schemeClr val="bg1"/>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MX"/>
          </a:p>
        </p:txBody>
      </p:sp>
      <p:grpSp>
        <p:nvGrpSpPr>
          <p:cNvPr id="14" name="Grupo 16"/>
          <p:cNvGrpSpPr/>
          <p:nvPr/>
        </p:nvGrpSpPr>
        <p:grpSpPr>
          <a:xfrm>
            <a:off x="580218" y="2461568"/>
            <a:ext cx="4808924" cy="3567576"/>
            <a:chOff x="0" y="0"/>
            <a:chExt cx="8007898" cy="4793026"/>
          </a:xfrm>
          <a:noFill/>
          <a:effectLst>
            <a:glow rad="63500">
              <a:schemeClr val="accent3">
                <a:satMod val="175000"/>
                <a:alpha val="40000"/>
              </a:schemeClr>
            </a:glow>
          </a:effectLst>
        </p:grpSpPr>
        <p:sp>
          <p:nvSpPr>
            <p:cNvPr id="15" name="Forma libre 21"/>
            <p:cNvSpPr/>
            <p:nvPr/>
          </p:nvSpPr>
          <p:spPr>
            <a:xfrm>
              <a:off x="3760257" y="2751818"/>
              <a:ext cx="238581" cy="157369"/>
            </a:xfrm>
            <a:custGeom>
              <a:avLst/>
              <a:gdLst>
                <a:gd name="connsiteX0" fmla="*/ 223727 w 238581"/>
                <a:gd name="connsiteY0" fmla="*/ 41413 h 157369"/>
                <a:gd name="connsiteX1" fmla="*/ 232009 w 238581"/>
                <a:gd name="connsiteY1" fmla="*/ 107673 h 157369"/>
                <a:gd name="connsiteX2" fmla="*/ 182313 w 238581"/>
                <a:gd name="connsiteY2" fmla="*/ 124239 h 157369"/>
                <a:gd name="connsiteX3" fmla="*/ 165748 w 238581"/>
                <a:gd name="connsiteY3" fmla="*/ 149086 h 157369"/>
                <a:gd name="connsiteX4" fmla="*/ 140900 w 238581"/>
                <a:gd name="connsiteY4" fmla="*/ 157369 h 157369"/>
                <a:gd name="connsiteX5" fmla="*/ 8379 w 238581"/>
                <a:gd name="connsiteY5" fmla="*/ 149086 h 157369"/>
                <a:gd name="connsiteX6" fmla="*/ 96 w 238581"/>
                <a:gd name="connsiteY6" fmla="*/ 124239 h 157369"/>
                <a:gd name="connsiteX7" fmla="*/ 33227 w 238581"/>
                <a:gd name="connsiteY7" fmla="*/ 57978 h 157369"/>
                <a:gd name="connsiteX8" fmla="*/ 49792 w 238581"/>
                <a:gd name="connsiteY8" fmla="*/ 33130 h 157369"/>
                <a:gd name="connsiteX9" fmla="*/ 74640 w 238581"/>
                <a:gd name="connsiteY9" fmla="*/ 16565 h 157369"/>
                <a:gd name="connsiteX10" fmla="*/ 124335 w 238581"/>
                <a:gd name="connsiteY10" fmla="*/ 0 h 157369"/>
                <a:gd name="connsiteX11" fmla="*/ 223727 w 238581"/>
                <a:gd name="connsiteY11" fmla="*/ 41413 h 15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581" h="157369">
                  <a:moveTo>
                    <a:pt x="223727" y="41413"/>
                  </a:moveTo>
                  <a:cubicBezTo>
                    <a:pt x="241673" y="59358"/>
                    <a:pt x="241964" y="87764"/>
                    <a:pt x="232009" y="107673"/>
                  </a:cubicBezTo>
                  <a:cubicBezTo>
                    <a:pt x="224200" y="123291"/>
                    <a:pt x="182313" y="124239"/>
                    <a:pt x="182313" y="124239"/>
                  </a:cubicBezTo>
                  <a:cubicBezTo>
                    <a:pt x="176791" y="132521"/>
                    <a:pt x="173521" y="142868"/>
                    <a:pt x="165748" y="149086"/>
                  </a:cubicBezTo>
                  <a:cubicBezTo>
                    <a:pt x="158930" y="154540"/>
                    <a:pt x="149631" y="157369"/>
                    <a:pt x="140900" y="157369"/>
                  </a:cubicBezTo>
                  <a:cubicBezTo>
                    <a:pt x="96640" y="157369"/>
                    <a:pt x="52553" y="151847"/>
                    <a:pt x="8379" y="149086"/>
                  </a:cubicBezTo>
                  <a:cubicBezTo>
                    <a:pt x="5618" y="140804"/>
                    <a:pt x="-868" y="132916"/>
                    <a:pt x="96" y="124239"/>
                  </a:cubicBezTo>
                  <a:cubicBezTo>
                    <a:pt x="6480" y="66783"/>
                    <a:pt x="9971" y="87047"/>
                    <a:pt x="33227" y="57978"/>
                  </a:cubicBezTo>
                  <a:cubicBezTo>
                    <a:pt x="39446" y="50205"/>
                    <a:pt x="42753" y="40169"/>
                    <a:pt x="49792" y="33130"/>
                  </a:cubicBezTo>
                  <a:cubicBezTo>
                    <a:pt x="56831" y="26091"/>
                    <a:pt x="65543" y="20608"/>
                    <a:pt x="74640" y="16565"/>
                  </a:cubicBezTo>
                  <a:cubicBezTo>
                    <a:pt x="90596" y="9473"/>
                    <a:pt x="124335" y="0"/>
                    <a:pt x="124335" y="0"/>
                  </a:cubicBezTo>
                  <a:cubicBezTo>
                    <a:pt x="188425" y="9155"/>
                    <a:pt x="205781" y="23468"/>
                    <a:pt x="223727" y="41413"/>
                  </a:cubicBezTo>
                  <a:close/>
                </a:path>
              </a:pathLst>
            </a:cu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grpSp>
          <p:nvGrpSpPr>
            <p:cNvPr id="18" name="Grupo 22"/>
            <p:cNvGrpSpPr/>
            <p:nvPr/>
          </p:nvGrpSpPr>
          <p:grpSpPr>
            <a:xfrm>
              <a:off x="0" y="0"/>
              <a:ext cx="8007898" cy="4793026"/>
              <a:chOff x="0" y="0"/>
              <a:chExt cx="8007898" cy="4793026"/>
            </a:xfrm>
            <a:grpFill/>
          </p:grpSpPr>
          <p:sp>
            <p:nvSpPr>
              <p:cNvPr id="19" name="Forma libre 23"/>
              <p:cNvSpPr/>
              <p:nvPr/>
            </p:nvSpPr>
            <p:spPr>
              <a:xfrm>
                <a:off x="4802187" y="3148140"/>
                <a:ext cx="599996" cy="736724"/>
              </a:xfrm>
              <a:custGeom>
                <a:avLst/>
                <a:gdLst>
                  <a:gd name="connsiteX0" fmla="*/ 598122 w 599995"/>
                  <a:gd name="connsiteY0" fmla="*/ 596348 h 736725"/>
                  <a:gd name="connsiteX1" fmla="*/ 556709 w 599995"/>
                  <a:gd name="connsiteY1" fmla="*/ 612913 h 736725"/>
                  <a:gd name="connsiteX2" fmla="*/ 540143 w 599995"/>
                  <a:gd name="connsiteY2" fmla="*/ 629479 h 736725"/>
                  <a:gd name="connsiteX3" fmla="*/ 490448 w 599995"/>
                  <a:gd name="connsiteY3" fmla="*/ 662609 h 736725"/>
                  <a:gd name="connsiteX4" fmla="*/ 465600 w 599995"/>
                  <a:gd name="connsiteY4" fmla="*/ 679174 h 736725"/>
                  <a:gd name="connsiteX5" fmla="*/ 440752 w 599995"/>
                  <a:gd name="connsiteY5" fmla="*/ 687457 h 736725"/>
                  <a:gd name="connsiteX6" fmla="*/ 399339 w 599995"/>
                  <a:gd name="connsiteY6" fmla="*/ 728870 h 736725"/>
                  <a:gd name="connsiteX7" fmla="*/ 382774 w 599995"/>
                  <a:gd name="connsiteY7" fmla="*/ 679174 h 736725"/>
                  <a:gd name="connsiteX8" fmla="*/ 374491 w 599995"/>
                  <a:gd name="connsiteY8" fmla="*/ 654326 h 736725"/>
                  <a:gd name="connsiteX9" fmla="*/ 349643 w 599995"/>
                  <a:gd name="connsiteY9" fmla="*/ 637761 h 736725"/>
                  <a:gd name="connsiteX10" fmla="*/ 316513 w 599995"/>
                  <a:gd name="connsiteY10" fmla="*/ 646044 h 736725"/>
                  <a:gd name="connsiteX11" fmla="*/ 316513 w 599995"/>
                  <a:gd name="connsiteY11" fmla="*/ 695739 h 736725"/>
                  <a:gd name="connsiteX12" fmla="*/ 308230 w 599995"/>
                  <a:gd name="connsiteY12" fmla="*/ 728870 h 736725"/>
                  <a:gd name="connsiteX13" fmla="*/ 84600 w 599995"/>
                  <a:gd name="connsiteY13" fmla="*/ 704022 h 736725"/>
                  <a:gd name="connsiteX14" fmla="*/ 59752 w 599995"/>
                  <a:gd name="connsiteY14" fmla="*/ 670892 h 736725"/>
                  <a:gd name="connsiteX15" fmla="*/ 10056 w 599995"/>
                  <a:gd name="connsiteY15" fmla="*/ 637761 h 736725"/>
                  <a:gd name="connsiteX16" fmla="*/ 1774 w 599995"/>
                  <a:gd name="connsiteY16" fmla="*/ 612913 h 736725"/>
                  <a:gd name="connsiteX17" fmla="*/ 51469 w 599995"/>
                  <a:gd name="connsiteY17" fmla="*/ 596348 h 736725"/>
                  <a:gd name="connsiteX18" fmla="*/ 84600 w 599995"/>
                  <a:gd name="connsiteY18" fmla="*/ 381000 h 736725"/>
                  <a:gd name="connsiteX19" fmla="*/ 109448 w 599995"/>
                  <a:gd name="connsiteY19" fmla="*/ 372718 h 736725"/>
                  <a:gd name="connsiteX20" fmla="*/ 159143 w 599995"/>
                  <a:gd name="connsiteY20" fmla="*/ 389283 h 736725"/>
                  <a:gd name="connsiteX21" fmla="*/ 183991 w 599995"/>
                  <a:gd name="connsiteY21" fmla="*/ 397566 h 736725"/>
                  <a:gd name="connsiteX22" fmla="*/ 341361 w 599995"/>
                  <a:gd name="connsiteY22" fmla="*/ 389283 h 736725"/>
                  <a:gd name="connsiteX23" fmla="*/ 349643 w 599995"/>
                  <a:gd name="connsiteY23" fmla="*/ 339587 h 736725"/>
                  <a:gd name="connsiteX24" fmla="*/ 324796 w 599995"/>
                  <a:gd name="connsiteY24" fmla="*/ 331305 h 736725"/>
                  <a:gd name="connsiteX25" fmla="*/ 308230 w 599995"/>
                  <a:gd name="connsiteY25" fmla="*/ 314739 h 736725"/>
                  <a:gd name="connsiteX26" fmla="*/ 291665 w 599995"/>
                  <a:gd name="connsiteY26" fmla="*/ 289892 h 736725"/>
                  <a:gd name="connsiteX27" fmla="*/ 241969 w 599995"/>
                  <a:gd name="connsiteY27" fmla="*/ 256761 h 736725"/>
                  <a:gd name="connsiteX28" fmla="*/ 217122 w 599995"/>
                  <a:gd name="connsiteY28" fmla="*/ 240196 h 736725"/>
                  <a:gd name="connsiteX29" fmla="*/ 200556 w 599995"/>
                  <a:gd name="connsiteY29" fmla="*/ 223631 h 736725"/>
                  <a:gd name="connsiteX30" fmla="*/ 225404 w 599995"/>
                  <a:gd name="connsiteY30" fmla="*/ 91109 h 736725"/>
                  <a:gd name="connsiteX31" fmla="*/ 250252 w 599995"/>
                  <a:gd name="connsiteY31" fmla="*/ 82826 h 736725"/>
                  <a:gd name="connsiteX32" fmla="*/ 266817 w 599995"/>
                  <a:gd name="connsiteY32" fmla="*/ 24848 h 736725"/>
                  <a:gd name="connsiteX33" fmla="*/ 316513 w 599995"/>
                  <a:gd name="connsiteY33" fmla="*/ 0 h 736725"/>
                  <a:gd name="connsiteX34" fmla="*/ 341361 w 599995"/>
                  <a:gd name="connsiteY34" fmla="*/ 49696 h 736725"/>
                  <a:gd name="connsiteX35" fmla="*/ 349643 w 599995"/>
                  <a:gd name="connsiteY35" fmla="*/ 74544 h 736725"/>
                  <a:gd name="connsiteX36" fmla="*/ 341361 w 599995"/>
                  <a:gd name="connsiteY36" fmla="*/ 99392 h 736725"/>
                  <a:gd name="connsiteX37" fmla="*/ 324796 w 599995"/>
                  <a:gd name="connsiteY37" fmla="*/ 157370 h 736725"/>
                  <a:gd name="connsiteX38" fmla="*/ 374491 w 599995"/>
                  <a:gd name="connsiteY38" fmla="*/ 173935 h 736725"/>
                  <a:gd name="connsiteX39" fmla="*/ 457317 w 599995"/>
                  <a:gd name="connsiteY39" fmla="*/ 165653 h 736725"/>
                  <a:gd name="connsiteX40" fmla="*/ 449035 w 599995"/>
                  <a:gd name="connsiteY40" fmla="*/ 215348 h 736725"/>
                  <a:gd name="connsiteX41" fmla="*/ 415904 w 599995"/>
                  <a:gd name="connsiteY41" fmla="*/ 248479 h 736725"/>
                  <a:gd name="connsiteX42" fmla="*/ 399339 w 599995"/>
                  <a:gd name="connsiteY42" fmla="*/ 273326 h 736725"/>
                  <a:gd name="connsiteX43" fmla="*/ 407622 w 599995"/>
                  <a:gd name="connsiteY43" fmla="*/ 306457 h 736725"/>
                  <a:gd name="connsiteX44" fmla="*/ 440752 w 599995"/>
                  <a:gd name="connsiteY44" fmla="*/ 356153 h 736725"/>
                  <a:gd name="connsiteX45" fmla="*/ 473882 w 599995"/>
                  <a:gd name="connsiteY45" fmla="*/ 397566 h 736725"/>
                  <a:gd name="connsiteX46" fmla="*/ 482165 w 599995"/>
                  <a:gd name="connsiteY46" fmla="*/ 422413 h 736725"/>
                  <a:gd name="connsiteX47" fmla="*/ 432469 w 599995"/>
                  <a:gd name="connsiteY47" fmla="*/ 438979 h 736725"/>
                  <a:gd name="connsiteX48" fmla="*/ 440752 w 599995"/>
                  <a:gd name="connsiteY48" fmla="*/ 530087 h 736725"/>
                  <a:gd name="connsiteX49" fmla="*/ 449035 w 599995"/>
                  <a:gd name="connsiteY49" fmla="*/ 554935 h 736725"/>
                  <a:gd name="connsiteX50" fmla="*/ 473882 w 599995"/>
                  <a:gd name="connsiteY50" fmla="*/ 563218 h 736725"/>
                  <a:gd name="connsiteX51" fmla="*/ 490448 w 599995"/>
                  <a:gd name="connsiteY51" fmla="*/ 579783 h 736725"/>
                  <a:gd name="connsiteX52" fmla="*/ 515296 w 599995"/>
                  <a:gd name="connsiteY52" fmla="*/ 588066 h 736725"/>
                  <a:gd name="connsiteX53" fmla="*/ 548426 w 599995"/>
                  <a:gd name="connsiteY53" fmla="*/ 596348 h 736725"/>
                  <a:gd name="connsiteX54" fmla="*/ 589839 w 599995"/>
                  <a:gd name="connsiteY54" fmla="*/ 604631 h 736725"/>
                  <a:gd name="connsiteX55" fmla="*/ 598122 w 599995"/>
                  <a:gd name="connsiteY55" fmla="*/ 596348 h 73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99995" h="736725">
                    <a:moveTo>
                      <a:pt x="598122" y="596348"/>
                    </a:moveTo>
                    <a:cubicBezTo>
                      <a:pt x="592600" y="597728"/>
                      <a:pt x="569618" y="605537"/>
                      <a:pt x="556709" y="612913"/>
                    </a:cubicBezTo>
                    <a:cubicBezTo>
                      <a:pt x="549929" y="616788"/>
                      <a:pt x="546390" y="624793"/>
                      <a:pt x="540143" y="629479"/>
                    </a:cubicBezTo>
                    <a:cubicBezTo>
                      <a:pt x="524216" y="641424"/>
                      <a:pt x="507013" y="651566"/>
                      <a:pt x="490448" y="662609"/>
                    </a:cubicBezTo>
                    <a:cubicBezTo>
                      <a:pt x="482165" y="668131"/>
                      <a:pt x="475044" y="676026"/>
                      <a:pt x="465600" y="679174"/>
                    </a:cubicBezTo>
                    <a:lnTo>
                      <a:pt x="440752" y="687457"/>
                    </a:lnTo>
                    <a:cubicBezTo>
                      <a:pt x="439792" y="688897"/>
                      <a:pt x="411343" y="738474"/>
                      <a:pt x="399339" y="728870"/>
                    </a:cubicBezTo>
                    <a:cubicBezTo>
                      <a:pt x="385704" y="717962"/>
                      <a:pt x="388296" y="695739"/>
                      <a:pt x="382774" y="679174"/>
                    </a:cubicBezTo>
                    <a:cubicBezTo>
                      <a:pt x="380013" y="670891"/>
                      <a:pt x="381755" y="659169"/>
                      <a:pt x="374491" y="654326"/>
                    </a:cubicBezTo>
                    <a:lnTo>
                      <a:pt x="349643" y="637761"/>
                    </a:lnTo>
                    <a:cubicBezTo>
                      <a:pt x="338600" y="640522"/>
                      <a:pt x="325402" y="638933"/>
                      <a:pt x="316513" y="646044"/>
                    </a:cubicBezTo>
                    <a:cubicBezTo>
                      <a:pt x="299075" y="659994"/>
                      <a:pt x="311862" y="681789"/>
                      <a:pt x="316513" y="695739"/>
                    </a:cubicBezTo>
                    <a:cubicBezTo>
                      <a:pt x="313752" y="706783"/>
                      <a:pt x="319532" y="727514"/>
                      <a:pt x="308230" y="728870"/>
                    </a:cubicBezTo>
                    <a:cubicBezTo>
                      <a:pt x="288311" y="731260"/>
                      <a:pt x="136288" y="755709"/>
                      <a:pt x="84600" y="704022"/>
                    </a:cubicBezTo>
                    <a:cubicBezTo>
                      <a:pt x="74839" y="694261"/>
                      <a:pt x="70069" y="680063"/>
                      <a:pt x="59752" y="670892"/>
                    </a:cubicBezTo>
                    <a:cubicBezTo>
                      <a:pt x="44872" y="657665"/>
                      <a:pt x="10056" y="637761"/>
                      <a:pt x="10056" y="637761"/>
                    </a:cubicBezTo>
                    <a:cubicBezTo>
                      <a:pt x="7295" y="629478"/>
                      <a:pt x="-4399" y="619086"/>
                      <a:pt x="1774" y="612913"/>
                    </a:cubicBezTo>
                    <a:cubicBezTo>
                      <a:pt x="14121" y="600566"/>
                      <a:pt x="51469" y="596348"/>
                      <a:pt x="51469" y="596348"/>
                    </a:cubicBezTo>
                    <a:cubicBezTo>
                      <a:pt x="149831" y="629137"/>
                      <a:pt x="52523" y="605532"/>
                      <a:pt x="84600" y="381000"/>
                    </a:cubicBezTo>
                    <a:cubicBezTo>
                      <a:pt x="85835" y="372357"/>
                      <a:pt x="101165" y="375479"/>
                      <a:pt x="109448" y="372718"/>
                    </a:cubicBezTo>
                    <a:lnTo>
                      <a:pt x="159143" y="389283"/>
                    </a:lnTo>
                    <a:lnTo>
                      <a:pt x="183991" y="397566"/>
                    </a:lnTo>
                    <a:cubicBezTo>
                      <a:pt x="236448" y="394805"/>
                      <a:pt x="289759" y="399112"/>
                      <a:pt x="341361" y="389283"/>
                    </a:cubicBezTo>
                    <a:cubicBezTo>
                      <a:pt x="364424" y="384890"/>
                      <a:pt x="359623" y="349567"/>
                      <a:pt x="349643" y="339587"/>
                    </a:cubicBezTo>
                    <a:cubicBezTo>
                      <a:pt x="343470" y="333414"/>
                      <a:pt x="333078" y="334066"/>
                      <a:pt x="324796" y="331305"/>
                    </a:cubicBezTo>
                    <a:cubicBezTo>
                      <a:pt x="319274" y="325783"/>
                      <a:pt x="313108" y="320837"/>
                      <a:pt x="308230" y="314739"/>
                    </a:cubicBezTo>
                    <a:cubicBezTo>
                      <a:pt x="302012" y="306966"/>
                      <a:pt x="299156" y="296447"/>
                      <a:pt x="291665" y="289892"/>
                    </a:cubicBezTo>
                    <a:cubicBezTo>
                      <a:pt x="276682" y="276782"/>
                      <a:pt x="258534" y="267805"/>
                      <a:pt x="241969" y="256761"/>
                    </a:cubicBezTo>
                    <a:cubicBezTo>
                      <a:pt x="233687" y="251239"/>
                      <a:pt x="224161" y="247234"/>
                      <a:pt x="217122" y="240196"/>
                    </a:cubicBezTo>
                    <a:lnTo>
                      <a:pt x="200556" y="223631"/>
                    </a:lnTo>
                    <a:cubicBezTo>
                      <a:pt x="202022" y="204575"/>
                      <a:pt x="190968" y="118658"/>
                      <a:pt x="225404" y="91109"/>
                    </a:cubicBezTo>
                    <a:cubicBezTo>
                      <a:pt x="232222" y="85655"/>
                      <a:pt x="241969" y="85587"/>
                      <a:pt x="250252" y="82826"/>
                    </a:cubicBezTo>
                    <a:cubicBezTo>
                      <a:pt x="250792" y="80665"/>
                      <a:pt x="262498" y="30247"/>
                      <a:pt x="266817" y="24848"/>
                    </a:cubicBezTo>
                    <a:cubicBezTo>
                      <a:pt x="278493" y="10252"/>
                      <a:pt x="300145" y="5456"/>
                      <a:pt x="316513" y="0"/>
                    </a:cubicBezTo>
                    <a:cubicBezTo>
                      <a:pt x="337335" y="62463"/>
                      <a:pt x="309246" y="-14537"/>
                      <a:pt x="341361" y="49696"/>
                    </a:cubicBezTo>
                    <a:cubicBezTo>
                      <a:pt x="345265" y="57505"/>
                      <a:pt x="346882" y="66261"/>
                      <a:pt x="349643" y="74544"/>
                    </a:cubicBezTo>
                    <a:cubicBezTo>
                      <a:pt x="346882" y="82827"/>
                      <a:pt x="346815" y="92574"/>
                      <a:pt x="341361" y="99392"/>
                    </a:cubicBezTo>
                    <a:cubicBezTo>
                      <a:pt x="327145" y="117163"/>
                      <a:pt x="282960" y="115534"/>
                      <a:pt x="324796" y="157370"/>
                    </a:cubicBezTo>
                    <a:cubicBezTo>
                      <a:pt x="337143" y="169717"/>
                      <a:pt x="374491" y="173935"/>
                      <a:pt x="374491" y="173935"/>
                    </a:cubicBezTo>
                    <a:lnTo>
                      <a:pt x="457317" y="165653"/>
                    </a:lnTo>
                    <a:cubicBezTo>
                      <a:pt x="454556" y="182218"/>
                      <a:pt x="456545" y="200327"/>
                      <a:pt x="449035" y="215348"/>
                    </a:cubicBezTo>
                    <a:cubicBezTo>
                      <a:pt x="442050" y="229317"/>
                      <a:pt x="424567" y="235484"/>
                      <a:pt x="415904" y="248479"/>
                    </a:cubicBezTo>
                    <a:lnTo>
                      <a:pt x="399339" y="273326"/>
                    </a:lnTo>
                    <a:cubicBezTo>
                      <a:pt x="402100" y="284370"/>
                      <a:pt x="402531" y="296275"/>
                      <a:pt x="407622" y="306457"/>
                    </a:cubicBezTo>
                    <a:cubicBezTo>
                      <a:pt x="416525" y="324264"/>
                      <a:pt x="429709" y="339588"/>
                      <a:pt x="440752" y="356153"/>
                    </a:cubicBezTo>
                    <a:cubicBezTo>
                      <a:pt x="461647" y="387496"/>
                      <a:pt x="450280" y="373962"/>
                      <a:pt x="473882" y="397566"/>
                    </a:cubicBezTo>
                    <a:cubicBezTo>
                      <a:pt x="476643" y="405848"/>
                      <a:pt x="488338" y="416240"/>
                      <a:pt x="482165" y="422413"/>
                    </a:cubicBezTo>
                    <a:cubicBezTo>
                      <a:pt x="469818" y="434760"/>
                      <a:pt x="432469" y="438979"/>
                      <a:pt x="432469" y="438979"/>
                    </a:cubicBezTo>
                    <a:cubicBezTo>
                      <a:pt x="435230" y="469348"/>
                      <a:pt x="436439" y="499899"/>
                      <a:pt x="440752" y="530087"/>
                    </a:cubicBezTo>
                    <a:cubicBezTo>
                      <a:pt x="441987" y="538730"/>
                      <a:pt x="442862" y="548761"/>
                      <a:pt x="449035" y="554935"/>
                    </a:cubicBezTo>
                    <a:cubicBezTo>
                      <a:pt x="455208" y="561108"/>
                      <a:pt x="465600" y="560457"/>
                      <a:pt x="473882" y="563218"/>
                    </a:cubicBezTo>
                    <a:cubicBezTo>
                      <a:pt x="479404" y="568740"/>
                      <a:pt x="483752" y="575765"/>
                      <a:pt x="490448" y="579783"/>
                    </a:cubicBezTo>
                    <a:cubicBezTo>
                      <a:pt x="497935" y="584275"/>
                      <a:pt x="506901" y="585668"/>
                      <a:pt x="515296" y="588066"/>
                    </a:cubicBezTo>
                    <a:cubicBezTo>
                      <a:pt x="526241" y="591193"/>
                      <a:pt x="537314" y="593879"/>
                      <a:pt x="548426" y="596348"/>
                    </a:cubicBezTo>
                    <a:cubicBezTo>
                      <a:pt x="562169" y="599402"/>
                      <a:pt x="576303" y="600764"/>
                      <a:pt x="589839" y="604631"/>
                    </a:cubicBezTo>
                    <a:cubicBezTo>
                      <a:pt x="595775" y="606327"/>
                      <a:pt x="603644" y="594968"/>
                      <a:pt x="598122" y="596348"/>
                    </a:cubicBezTo>
                    <a:close/>
                  </a:path>
                </a:pathLst>
              </a:custGeom>
              <a:solidFill>
                <a:srgbClr val="0099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grpSp>
            <p:nvGrpSpPr>
              <p:cNvPr id="21" name="Grupo 24"/>
              <p:cNvGrpSpPr/>
              <p:nvPr/>
            </p:nvGrpSpPr>
            <p:grpSpPr>
              <a:xfrm>
                <a:off x="0" y="0"/>
                <a:ext cx="8007898" cy="4793026"/>
                <a:chOff x="0" y="0"/>
                <a:chExt cx="8007891" cy="4793024"/>
              </a:xfrm>
              <a:grpFill/>
            </p:grpSpPr>
            <p:sp>
              <p:nvSpPr>
                <p:cNvPr id="22" name="Forma libre 25"/>
                <p:cNvSpPr/>
                <p:nvPr/>
              </p:nvSpPr>
              <p:spPr>
                <a:xfrm>
                  <a:off x="0" y="0"/>
                  <a:ext cx="1143517" cy="1293305"/>
                </a:xfrm>
                <a:custGeom>
                  <a:avLst/>
                  <a:gdLst>
                    <a:gd name="connsiteX0" fmla="*/ 48 w 1143517"/>
                    <a:gd name="connsiteY0" fmla="*/ 51687 h 1293305"/>
                    <a:gd name="connsiteX1" fmla="*/ 41461 w 1143517"/>
                    <a:gd name="connsiteY1" fmla="*/ 43404 h 1293305"/>
                    <a:gd name="connsiteX2" fmla="*/ 91156 w 1143517"/>
                    <a:gd name="connsiteY2" fmla="*/ 26839 h 1293305"/>
                    <a:gd name="connsiteX3" fmla="*/ 190548 w 1143517"/>
                    <a:gd name="connsiteY3" fmla="*/ 18557 h 1293305"/>
                    <a:gd name="connsiteX4" fmla="*/ 231961 w 1143517"/>
                    <a:gd name="connsiteY4" fmla="*/ 10274 h 1293305"/>
                    <a:gd name="connsiteX5" fmla="*/ 621243 w 1143517"/>
                    <a:gd name="connsiteY5" fmla="*/ 10274 h 1293305"/>
                    <a:gd name="connsiteX6" fmla="*/ 646091 w 1143517"/>
                    <a:gd name="connsiteY6" fmla="*/ 18557 h 1293305"/>
                    <a:gd name="connsiteX7" fmla="*/ 621243 w 1143517"/>
                    <a:gd name="connsiteY7" fmla="*/ 35122 h 1293305"/>
                    <a:gd name="connsiteX8" fmla="*/ 612961 w 1143517"/>
                    <a:gd name="connsiteY8" fmla="*/ 59970 h 1293305"/>
                    <a:gd name="connsiteX9" fmla="*/ 579830 w 1143517"/>
                    <a:gd name="connsiteY9" fmla="*/ 101383 h 1293305"/>
                    <a:gd name="connsiteX10" fmla="*/ 563265 w 1143517"/>
                    <a:gd name="connsiteY10" fmla="*/ 126231 h 1293305"/>
                    <a:gd name="connsiteX11" fmla="*/ 554983 w 1143517"/>
                    <a:gd name="connsiteY11" fmla="*/ 151078 h 1293305"/>
                    <a:gd name="connsiteX12" fmla="*/ 579830 w 1143517"/>
                    <a:gd name="connsiteY12" fmla="*/ 225622 h 1293305"/>
                    <a:gd name="connsiteX13" fmla="*/ 596396 w 1143517"/>
                    <a:gd name="connsiteY13" fmla="*/ 242187 h 1293305"/>
                    <a:gd name="connsiteX14" fmla="*/ 604678 w 1143517"/>
                    <a:gd name="connsiteY14" fmla="*/ 267035 h 1293305"/>
                    <a:gd name="connsiteX15" fmla="*/ 629526 w 1143517"/>
                    <a:gd name="connsiteY15" fmla="*/ 275318 h 1293305"/>
                    <a:gd name="connsiteX16" fmla="*/ 604678 w 1143517"/>
                    <a:gd name="connsiteY16" fmla="*/ 349861 h 1293305"/>
                    <a:gd name="connsiteX17" fmla="*/ 596396 w 1143517"/>
                    <a:gd name="connsiteY17" fmla="*/ 374709 h 1293305"/>
                    <a:gd name="connsiteX18" fmla="*/ 588113 w 1143517"/>
                    <a:gd name="connsiteY18" fmla="*/ 399557 h 1293305"/>
                    <a:gd name="connsiteX19" fmla="*/ 629526 w 1143517"/>
                    <a:gd name="connsiteY19" fmla="*/ 498948 h 1293305"/>
                    <a:gd name="connsiteX20" fmla="*/ 646091 w 1143517"/>
                    <a:gd name="connsiteY20" fmla="*/ 523796 h 1293305"/>
                    <a:gd name="connsiteX21" fmla="*/ 637809 w 1143517"/>
                    <a:gd name="connsiteY21" fmla="*/ 556926 h 1293305"/>
                    <a:gd name="connsiteX22" fmla="*/ 629526 w 1143517"/>
                    <a:gd name="connsiteY22" fmla="*/ 581774 h 1293305"/>
                    <a:gd name="connsiteX23" fmla="*/ 654374 w 1143517"/>
                    <a:gd name="connsiteY23" fmla="*/ 672883 h 1293305"/>
                    <a:gd name="connsiteX24" fmla="*/ 670939 w 1143517"/>
                    <a:gd name="connsiteY24" fmla="*/ 697731 h 1293305"/>
                    <a:gd name="connsiteX25" fmla="*/ 695787 w 1143517"/>
                    <a:gd name="connsiteY25" fmla="*/ 739144 h 1293305"/>
                    <a:gd name="connsiteX26" fmla="*/ 737200 w 1143517"/>
                    <a:gd name="connsiteY26" fmla="*/ 797122 h 1293305"/>
                    <a:gd name="connsiteX27" fmla="*/ 762048 w 1143517"/>
                    <a:gd name="connsiteY27" fmla="*/ 821970 h 1293305"/>
                    <a:gd name="connsiteX28" fmla="*/ 811743 w 1143517"/>
                    <a:gd name="connsiteY28" fmla="*/ 838535 h 1293305"/>
                    <a:gd name="connsiteX29" fmla="*/ 836591 w 1143517"/>
                    <a:gd name="connsiteY29" fmla="*/ 846818 h 1293305"/>
                    <a:gd name="connsiteX30" fmla="*/ 861439 w 1143517"/>
                    <a:gd name="connsiteY30" fmla="*/ 863383 h 1293305"/>
                    <a:gd name="connsiteX31" fmla="*/ 894569 w 1143517"/>
                    <a:gd name="connsiteY31" fmla="*/ 913078 h 1293305"/>
                    <a:gd name="connsiteX32" fmla="*/ 911135 w 1143517"/>
                    <a:gd name="connsiteY32" fmla="*/ 929644 h 1293305"/>
                    <a:gd name="connsiteX33" fmla="*/ 927700 w 1143517"/>
                    <a:gd name="connsiteY33" fmla="*/ 954491 h 1293305"/>
                    <a:gd name="connsiteX34" fmla="*/ 944265 w 1143517"/>
                    <a:gd name="connsiteY34" fmla="*/ 971057 h 1293305"/>
                    <a:gd name="connsiteX35" fmla="*/ 960830 w 1143517"/>
                    <a:gd name="connsiteY35" fmla="*/ 995904 h 1293305"/>
                    <a:gd name="connsiteX36" fmla="*/ 977396 w 1143517"/>
                    <a:gd name="connsiteY36" fmla="*/ 1012470 h 1293305"/>
                    <a:gd name="connsiteX37" fmla="*/ 993961 w 1143517"/>
                    <a:gd name="connsiteY37" fmla="*/ 1037318 h 1293305"/>
                    <a:gd name="connsiteX38" fmla="*/ 1035374 w 1143517"/>
                    <a:gd name="connsiteY38" fmla="*/ 1078731 h 1293305"/>
                    <a:gd name="connsiteX39" fmla="*/ 1060222 w 1143517"/>
                    <a:gd name="connsiteY39" fmla="*/ 1103578 h 1293305"/>
                    <a:gd name="connsiteX40" fmla="*/ 1076787 w 1143517"/>
                    <a:gd name="connsiteY40" fmla="*/ 1120144 h 1293305"/>
                    <a:gd name="connsiteX41" fmla="*/ 1093352 w 1143517"/>
                    <a:gd name="connsiteY41" fmla="*/ 1144991 h 1293305"/>
                    <a:gd name="connsiteX42" fmla="*/ 1126483 w 1143517"/>
                    <a:gd name="connsiteY42" fmla="*/ 1178122 h 1293305"/>
                    <a:gd name="connsiteX43" fmla="*/ 1134765 w 1143517"/>
                    <a:gd name="connsiteY43" fmla="*/ 1211252 h 1293305"/>
                    <a:gd name="connsiteX44" fmla="*/ 836591 w 1143517"/>
                    <a:gd name="connsiteY44" fmla="*/ 1252665 h 1293305"/>
                    <a:gd name="connsiteX45" fmla="*/ 786896 w 1143517"/>
                    <a:gd name="connsiteY45" fmla="*/ 1227818 h 1293305"/>
                    <a:gd name="connsiteX46" fmla="*/ 778613 w 1143517"/>
                    <a:gd name="connsiteY46" fmla="*/ 1202970 h 1293305"/>
                    <a:gd name="connsiteX47" fmla="*/ 795178 w 1143517"/>
                    <a:gd name="connsiteY47" fmla="*/ 1153274 h 1293305"/>
                    <a:gd name="connsiteX48" fmla="*/ 778613 w 1143517"/>
                    <a:gd name="connsiteY48" fmla="*/ 1070448 h 1293305"/>
                    <a:gd name="connsiteX49" fmla="*/ 728917 w 1143517"/>
                    <a:gd name="connsiteY49" fmla="*/ 1029035 h 1293305"/>
                    <a:gd name="connsiteX50" fmla="*/ 704069 w 1143517"/>
                    <a:gd name="connsiteY50" fmla="*/ 1020752 h 1293305"/>
                    <a:gd name="connsiteX51" fmla="*/ 654374 w 1143517"/>
                    <a:gd name="connsiteY51" fmla="*/ 954491 h 1293305"/>
                    <a:gd name="connsiteX52" fmla="*/ 604678 w 1143517"/>
                    <a:gd name="connsiteY52" fmla="*/ 921361 h 1293305"/>
                    <a:gd name="connsiteX53" fmla="*/ 563265 w 1143517"/>
                    <a:gd name="connsiteY53" fmla="*/ 888231 h 1293305"/>
                    <a:gd name="connsiteX54" fmla="*/ 546700 w 1143517"/>
                    <a:gd name="connsiteY54" fmla="*/ 871665 h 1293305"/>
                    <a:gd name="connsiteX55" fmla="*/ 497004 w 1143517"/>
                    <a:gd name="connsiteY55" fmla="*/ 846818 h 1293305"/>
                    <a:gd name="connsiteX56" fmla="*/ 455591 w 1143517"/>
                    <a:gd name="connsiteY56" fmla="*/ 813687 h 1293305"/>
                    <a:gd name="connsiteX57" fmla="*/ 405896 w 1143517"/>
                    <a:gd name="connsiteY57" fmla="*/ 797122 h 1293305"/>
                    <a:gd name="connsiteX58" fmla="*/ 356200 w 1143517"/>
                    <a:gd name="connsiteY58" fmla="*/ 739144 h 1293305"/>
                    <a:gd name="connsiteX59" fmla="*/ 347917 w 1143517"/>
                    <a:gd name="connsiteY59" fmla="*/ 714296 h 1293305"/>
                    <a:gd name="connsiteX60" fmla="*/ 331352 w 1143517"/>
                    <a:gd name="connsiteY60" fmla="*/ 656318 h 1293305"/>
                    <a:gd name="connsiteX61" fmla="*/ 298222 w 1143517"/>
                    <a:gd name="connsiteY61" fmla="*/ 614904 h 1293305"/>
                    <a:gd name="connsiteX62" fmla="*/ 281656 w 1143517"/>
                    <a:gd name="connsiteY62" fmla="*/ 540361 h 1293305"/>
                    <a:gd name="connsiteX63" fmla="*/ 273374 w 1143517"/>
                    <a:gd name="connsiteY63" fmla="*/ 507231 h 1293305"/>
                    <a:gd name="connsiteX64" fmla="*/ 215396 w 1143517"/>
                    <a:gd name="connsiteY64" fmla="*/ 457535 h 1293305"/>
                    <a:gd name="connsiteX65" fmla="*/ 198830 w 1143517"/>
                    <a:gd name="connsiteY65" fmla="*/ 407839 h 1293305"/>
                    <a:gd name="connsiteX66" fmla="*/ 190548 w 1143517"/>
                    <a:gd name="connsiteY66" fmla="*/ 382991 h 1293305"/>
                    <a:gd name="connsiteX67" fmla="*/ 165700 w 1143517"/>
                    <a:gd name="connsiteY67" fmla="*/ 374709 h 1293305"/>
                    <a:gd name="connsiteX68" fmla="*/ 149135 w 1143517"/>
                    <a:gd name="connsiteY68" fmla="*/ 349861 h 1293305"/>
                    <a:gd name="connsiteX69" fmla="*/ 132569 w 1143517"/>
                    <a:gd name="connsiteY69" fmla="*/ 333296 h 1293305"/>
                    <a:gd name="connsiteX70" fmla="*/ 124287 w 1143517"/>
                    <a:gd name="connsiteY70" fmla="*/ 308448 h 1293305"/>
                    <a:gd name="connsiteX71" fmla="*/ 116004 w 1143517"/>
                    <a:gd name="connsiteY71" fmla="*/ 217339 h 1293305"/>
                    <a:gd name="connsiteX72" fmla="*/ 91156 w 1143517"/>
                    <a:gd name="connsiteY72" fmla="*/ 200774 h 1293305"/>
                    <a:gd name="connsiteX73" fmla="*/ 58026 w 1143517"/>
                    <a:gd name="connsiteY73" fmla="*/ 151078 h 1293305"/>
                    <a:gd name="connsiteX74" fmla="*/ 33178 w 1143517"/>
                    <a:gd name="connsiteY74" fmla="*/ 109665 h 1293305"/>
                    <a:gd name="connsiteX75" fmla="*/ 48 w 1143517"/>
                    <a:gd name="connsiteY75" fmla="*/ 51687 h 1293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143517" h="1293305">
                      <a:moveTo>
                        <a:pt x="48" y="51687"/>
                      </a:moveTo>
                      <a:cubicBezTo>
                        <a:pt x="1428" y="40644"/>
                        <a:pt x="27879" y="47108"/>
                        <a:pt x="41461" y="43404"/>
                      </a:cubicBezTo>
                      <a:cubicBezTo>
                        <a:pt x="58307" y="38810"/>
                        <a:pt x="73755" y="28289"/>
                        <a:pt x="91156" y="26839"/>
                      </a:cubicBezTo>
                      <a:lnTo>
                        <a:pt x="190548" y="18557"/>
                      </a:lnTo>
                      <a:cubicBezTo>
                        <a:pt x="204352" y="15796"/>
                        <a:pt x="217902" y="10995"/>
                        <a:pt x="231961" y="10274"/>
                      </a:cubicBezTo>
                      <a:cubicBezTo>
                        <a:pt x="495374" y="-3235"/>
                        <a:pt x="440703" y="-3614"/>
                        <a:pt x="621243" y="10274"/>
                      </a:cubicBezTo>
                      <a:cubicBezTo>
                        <a:pt x="629526" y="13035"/>
                        <a:pt x="646091" y="9826"/>
                        <a:pt x="646091" y="18557"/>
                      </a:cubicBezTo>
                      <a:cubicBezTo>
                        <a:pt x="646091" y="28511"/>
                        <a:pt x="627461" y="27349"/>
                        <a:pt x="621243" y="35122"/>
                      </a:cubicBezTo>
                      <a:cubicBezTo>
                        <a:pt x="615789" y="41940"/>
                        <a:pt x="616865" y="52161"/>
                        <a:pt x="612961" y="59970"/>
                      </a:cubicBezTo>
                      <a:cubicBezTo>
                        <a:pt x="595965" y="93964"/>
                        <a:pt x="600375" y="75702"/>
                        <a:pt x="579830" y="101383"/>
                      </a:cubicBezTo>
                      <a:cubicBezTo>
                        <a:pt x="573611" y="109156"/>
                        <a:pt x="568787" y="117948"/>
                        <a:pt x="563265" y="126231"/>
                      </a:cubicBezTo>
                      <a:cubicBezTo>
                        <a:pt x="560504" y="134513"/>
                        <a:pt x="554983" y="142348"/>
                        <a:pt x="554983" y="151078"/>
                      </a:cubicBezTo>
                      <a:cubicBezTo>
                        <a:pt x="554983" y="187278"/>
                        <a:pt x="559829" y="200621"/>
                        <a:pt x="579830" y="225622"/>
                      </a:cubicBezTo>
                      <a:cubicBezTo>
                        <a:pt x="584708" y="231720"/>
                        <a:pt x="590874" y="236665"/>
                        <a:pt x="596396" y="242187"/>
                      </a:cubicBezTo>
                      <a:cubicBezTo>
                        <a:pt x="599157" y="250470"/>
                        <a:pt x="598505" y="260861"/>
                        <a:pt x="604678" y="267035"/>
                      </a:cubicBezTo>
                      <a:cubicBezTo>
                        <a:pt x="610851" y="273209"/>
                        <a:pt x="628291" y="266675"/>
                        <a:pt x="629526" y="275318"/>
                      </a:cubicBezTo>
                      <a:cubicBezTo>
                        <a:pt x="629526" y="275321"/>
                        <a:pt x="608819" y="337436"/>
                        <a:pt x="604678" y="349861"/>
                      </a:cubicBezTo>
                      <a:lnTo>
                        <a:pt x="596396" y="374709"/>
                      </a:lnTo>
                      <a:lnTo>
                        <a:pt x="588113" y="399557"/>
                      </a:lnTo>
                      <a:cubicBezTo>
                        <a:pt x="599669" y="468890"/>
                        <a:pt x="587081" y="435279"/>
                        <a:pt x="629526" y="498948"/>
                      </a:cubicBezTo>
                      <a:lnTo>
                        <a:pt x="646091" y="523796"/>
                      </a:lnTo>
                      <a:cubicBezTo>
                        <a:pt x="643330" y="534839"/>
                        <a:pt x="640936" y="545981"/>
                        <a:pt x="637809" y="556926"/>
                      </a:cubicBezTo>
                      <a:cubicBezTo>
                        <a:pt x="635411" y="565321"/>
                        <a:pt x="629526" y="573043"/>
                        <a:pt x="629526" y="581774"/>
                      </a:cubicBezTo>
                      <a:cubicBezTo>
                        <a:pt x="629526" y="597331"/>
                        <a:pt x="647879" y="663140"/>
                        <a:pt x="654374" y="672883"/>
                      </a:cubicBezTo>
                      <a:cubicBezTo>
                        <a:pt x="659896" y="681166"/>
                        <a:pt x="666487" y="688827"/>
                        <a:pt x="670939" y="697731"/>
                      </a:cubicBezTo>
                      <a:cubicBezTo>
                        <a:pt x="692443" y="740738"/>
                        <a:pt x="663432" y="706787"/>
                        <a:pt x="695787" y="739144"/>
                      </a:cubicBezTo>
                      <a:cubicBezTo>
                        <a:pt x="715113" y="797122"/>
                        <a:pt x="695787" y="783317"/>
                        <a:pt x="737200" y="797122"/>
                      </a:cubicBezTo>
                      <a:cubicBezTo>
                        <a:pt x="745483" y="805405"/>
                        <a:pt x="751809" y="816281"/>
                        <a:pt x="762048" y="821970"/>
                      </a:cubicBezTo>
                      <a:cubicBezTo>
                        <a:pt x="777312" y="830450"/>
                        <a:pt x="795178" y="833013"/>
                        <a:pt x="811743" y="838535"/>
                      </a:cubicBezTo>
                      <a:cubicBezTo>
                        <a:pt x="820026" y="841296"/>
                        <a:pt x="829327" y="841975"/>
                        <a:pt x="836591" y="846818"/>
                      </a:cubicBezTo>
                      <a:lnTo>
                        <a:pt x="861439" y="863383"/>
                      </a:lnTo>
                      <a:cubicBezTo>
                        <a:pt x="872482" y="879948"/>
                        <a:pt x="880491" y="899000"/>
                        <a:pt x="894569" y="913078"/>
                      </a:cubicBezTo>
                      <a:cubicBezTo>
                        <a:pt x="900091" y="918600"/>
                        <a:pt x="906257" y="923546"/>
                        <a:pt x="911135" y="929644"/>
                      </a:cubicBezTo>
                      <a:cubicBezTo>
                        <a:pt x="917353" y="937417"/>
                        <a:pt x="921482" y="946718"/>
                        <a:pt x="927700" y="954491"/>
                      </a:cubicBezTo>
                      <a:cubicBezTo>
                        <a:pt x="932578" y="960589"/>
                        <a:pt x="939387" y="964959"/>
                        <a:pt x="944265" y="971057"/>
                      </a:cubicBezTo>
                      <a:cubicBezTo>
                        <a:pt x="950483" y="978830"/>
                        <a:pt x="954612" y="988131"/>
                        <a:pt x="960830" y="995904"/>
                      </a:cubicBezTo>
                      <a:cubicBezTo>
                        <a:pt x="965708" y="1002002"/>
                        <a:pt x="972518" y="1006372"/>
                        <a:pt x="977396" y="1012470"/>
                      </a:cubicBezTo>
                      <a:cubicBezTo>
                        <a:pt x="983614" y="1020243"/>
                        <a:pt x="987406" y="1029826"/>
                        <a:pt x="993961" y="1037318"/>
                      </a:cubicBezTo>
                      <a:cubicBezTo>
                        <a:pt x="1006816" y="1052010"/>
                        <a:pt x="1021570" y="1064927"/>
                        <a:pt x="1035374" y="1078731"/>
                      </a:cubicBezTo>
                      <a:lnTo>
                        <a:pt x="1060222" y="1103578"/>
                      </a:lnTo>
                      <a:cubicBezTo>
                        <a:pt x="1065744" y="1109100"/>
                        <a:pt x="1072455" y="1113647"/>
                        <a:pt x="1076787" y="1120144"/>
                      </a:cubicBezTo>
                      <a:cubicBezTo>
                        <a:pt x="1082309" y="1128426"/>
                        <a:pt x="1086874" y="1137433"/>
                        <a:pt x="1093352" y="1144991"/>
                      </a:cubicBezTo>
                      <a:cubicBezTo>
                        <a:pt x="1103516" y="1156849"/>
                        <a:pt x="1126483" y="1178122"/>
                        <a:pt x="1126483" y="1178122"/>
                      </a:cubicBezTo>
                      <a:cubicBezTo>
                        <a:pt x="1129244" y="1189165"/>
                        <a:pt x="1132533" y="1200090"/>
                        <a:pt x="1134765" y="1211252"/>
                      </a:cubicBezTo>
                      <a:cubicBezTo>
                        <a:pt x="1164891" y="1361883"/>
                        <a:pt x="1129153" y="1260572"/>
                        <a:pt x="836591" y="1252665"/>
                      </a:cubicBezTo>
                      <a:cubicBezTo>
                        <a:pt x="820221" y="1247209"/>
                        <a:pt x="798574" y="1242415"/>
                        <a:pt x="786896" y="1227818"/>
                      </a:cubicBezTo>
                      <a:cubicBezTo>
                        <a:pt x="781442" y="1221000"/>
                        <a:pt x="781374" y="1211253"/>
                        <a:pt x="778613" y="1202970"/>
                      </a:cubicBezTo>
                      <a:cubicBezTo>
                        <a:pt x="784135" y="1186405"/>
                        <a:pt x="797647" y="1170560"/>
                        <a:pt x="795178" y="1153274"/>
                      </a:cubicBezTo>
                      <a:cubicBezTo>
                        <a:pt x="794476" y="1148360"/>
                        <a:pt x="789128" y="1086220"/>
                        <a:pt x="778613" y="1070448"/>
                      </a:cubicBezTo>
                      <a:cubicBezTo>
                        <a:pt x="769453" y="1056709"/>
                        <a:pt x="744197" y="1036675"/>
                        <a:pt x="728917" y="1029035"/>
                      </a:cubicBezTo>
                      <a:cubicBezTo>
                        <a:pt x="721108" y="1025130"/>
                        <a:pt x="712352" y="1023513"/>
                        <a:pt x="704069" y="1020752"/>
                      </a:cubicBezTo>
                      <a:cubicBezTo>
                        <a:pt x="692653" y="1003629"/>
                        <a:pt x="674800" y="969810"/>
                        <a:pt x="654374" y="954491"/>
                      </a:cubicBezTo>
                      <a:cubicBezTo>
                        <a:pt x="638447" y="942546"/>
                        <a:pt x="604678" y="921361"/>
                        <a:pt x="604678" y="921361"/>
                      </a:cubicBezTo>
                      <a:cubicBezTo>
                        <a:pt x="571684" y="871870"/>
                        <a:pt x="607718" y="914903"/>
                        <a:pt x="563265" y="888231"/>
                      </a:cubicBezTo>
                      <a:cubicBezTo>
                        <a:pt x="556569" y="884213"/>
                        <a:pt x="552798" y="876543"/>
                        <a:pt x="546700" y="871665"/>
                      </a:cubicBezTo>
                      <a:cubicBezTo>
                        <a:pt x="523764" y="853316"/>
                        <a:pt x="523248" y="855565"/>
                        <a:pt x="497004" y="846818"/>
                      </a:cubicBezTo>
                      <a:cubicBezTo>
                        <a:pt x="483235" y="833048"/>
                        <a:pt x="474400" y="822047"/>
                        <a:pt x="455591" y="813687"/>
                      </a:cubicBezTo>
                      <a:cubicBezTo>
                        <a:pt x="439635" y="806595"/>
                        <a:pt x="405896" y="797122"/>
                        <a:pt x="405896" y="797122"/>
                      </a:cubicBezTo>
                      <a:cubicBezTo>
                        <a:pt x="385518" y="776744"/>
                        <a:pt x="368814" y="764371"/>
                        <a:pt x="356200" y="739144"/>
                      </a:cubicBezTo>
                      <a:cubicBezTo>
                        <a:pt x="352295" y="731335"/>
                        <a:pt x="350315" y="722691"/>
                        <a:pt x="347917" y="714296"/>
                      </a:cubicBezTo>
                      <a:cubicBezTo>
                        <a:pt x="344376" y="701903"/>
                        <a:pt x="337975" y="669564"/>
                        <a:pt x="331352" y="656318"/>
                      </a:cubicBezTo>
                      <a:cubicBezTo>
                        <a:pt x="320903" y="635421"/>
                        <a:pt x="313630" y="630312"/>
                        <a:pt x="298222" y="614904"/>
                      </a:cubicBezTo>
                      <a:cubicBezTo>
                        <a:pt x="282103" y="566551"/>
                        <a:pt x="296231" y="613238"/>
                        <a:pt x="281656" y="540361"/>
                      </a:cubicBezTo>
                      <a:cubicBezTo>
                        <a:pt x="279424" y="529199"/>
                        <a:pt x="279407" y="516884"/>
                        <a:pt x="273374" y="507231"/>
                      </a:cubicBezTo>
                      <a:cubicBezTo>
                        <a:pt x="259028" y="484278"/>
                        <a:pt x="236779" y="471791"/>
                        <a:pt x="215396" y="457535"/>
                      </a:cubicBezTo>
                      <a:lnTo>
                        <a:pt x="198830" y="407839"/>
                      </a:lnTo>
                      <a:cubicBezTo>
                        <a:pt x="196069" y="399556"/>
                        <a:pt x="198831" y="385752"/>
                        <a:pt x="190548" y="382991"/>
                      </a:cubicBezTo>
                      <a:lnTo>
                        <a:pt x="165700" y="374709"/>
                      </a:lnTo>
                      <a:cubicBezTo>
                        <a:pt x="160178" y="366426"/>
                        <a:pt x="155354" y="357634"/>
                        <a:pt x="149135" y="349861"/>
                      </a:cubicBezTo>
                      <a:cubicBezTo>
                        <a:pt x="144257" y="343763"/>
                        <a:pt x="136587" y="339992"/>
                        <a:pt x="132569" y="333296"/>
                      </a:cubicBezTo>
                      <a:cubicBezTo>
                        <a:pt x="128077" y="325810"/>
                        <a:pt x="127048" y="316731"/>
                        <a:pt x="124287" y="308448"/>
                      </a:cubicBezTo>
                      <a:cubicBezTo>
                        <a:pt x="121526" y="278078"/>
                        <a:pt x="124972" y="246485"/>
                        <a:pt x="116004" y="217339"/>
                      </a:cubicBezTo>
                      <a:cubicBezTo>
                        <a:pt x="113076" y="207825"/>
                        <a:pt x="97711" y="208266"/>
                        <a:pt x="91156" y="200774"/>
                      </a:cubicBezTo>
                      <a:cubicBezTo>
                        <a:pt x="78046" y="185791"/>
                        <a:pt x="64322" y="169965"/>
                        <a:pt x="58026" y="151078"/>
                      </a:cubicBezTo>
                      <a:cubicBezTo>
                        <a:pt x="43642" y="107929"/>
                        <a:pt x="59164" y="142148"/>
                        <a:pt x="33178" y="109665"/>
                      </a:cubicBezTo>
                      <a:cubicBezTo>
                        <a:pt x="26960" y="101892"/>
                        <a:pt x="-1332" y="62730"/>
                        <a:pt x="48" y="51687"/>
                      </a:cubicBezTo>
                      <a:close/>
                    </a:path>
                  </a:pathLst>
                </a:custGeom>
                <a:solidFill>
                  <a:srgbClr val="0099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23" name="Forma libre 26"/>
                <p:cNvSpPr/>
                <p:nvPr/>
              </p:nvSpPr>
              <p:spPr>
                <a:xfrm>
                  <a:off x="553358" y="1236099"/>
                  <a:ext cx="1467645" cy="1374912"/>
                </a:xfrm>
                <a:custGeom>
                  <a:avLst/>
                  <a:gdLst>
                    <a:gd name="connsiteX0" fmla="*/ 1285429 w 1467646"/>
                    <a:gd name="connsiteY0" fmla="*/ 1283804 h 1374913"/>
                    <a:gd name="connsiteX1" fmla="*/ 1293711 w 1467646"/>
                    <a:gd name="connsiteY1" fmla="*/ 1341783 h 1374913"/>
                    <a:gd name="connsiteX2" fmla="*/ 1301994 w 1467646"/>
                    <a:gd name="connsiteY2" fmla="*/ 1366631 h 1374913"/>
                    <a:gd name="connsiteX3" fmla="*/ 1326842 w 1467646"/>
                    <a:gd name="connsiteY3" fmla="*/ 1374913 h 1374913"/>
                    <a:gd name="connsiteX4" fmla="*/ 1359972 w 1467646"/>
                    <a:gd name="connsiteY4" fmla="*/ 1366631 h 1374913"/>
                    <a:gd name="connsiteX5" fmla="*/ 1384820 w 1467646"/>
                    <a:gd name="connsiteY5" fmla="*/ 1350065 h 1374913"/>
                    <a:gd name="connsiteX6" fmla="*/ 1409668 w 1467646"/>
                    <a:gd name="connsiteY6" fmla="*/ 1341783 h 1374913"/>
                    <a:gd name="connsiteX7" fmla="*/ 1417951 w 1467646"/>
                    <a:gd name="connsiteY7" fmla="*/ 1316935 h 1374913"/>
                    <a:gd name="connsiteX8" fmla="*/ 1467646 w 1467646"/>
                    <a:gd name="connsiteY8" fmla="*/ 1300370 h 1374913"/>
                    <a:gd name="connsiteX9" fmla="*/ 1459364 w 1467646"/>
                    <a:gd name="connsiteY9" fmla="*/ 1200978 h 1374913"/>
                    <a:gd name="connsiteX10" fmla="*/ 1417951 w 1467646"/>
                    <a:gd name="connsiteY10" fmla="*/ 1159565 h 1374913"/>
                    <a:gd name="connsiteX11" fmla="*/ 1401385 w 1467646"/>
                    <a:gd name="connsiteY11" fmla="*/ 1143000 h 1374913"/>
                    <a:gd name="connsiteX12" fmla="*/ 1384820 w 1467646"/>
                    <a:gd name="connsiteY12" fmla="*/ 1093304 h 1374913"/>
                    <a:gd name="connsiteX13" fmla="*/ 1376538 w 1467646"/>
                    <a:gd name="connsiteY13" fmla="*/ 1068457 h 1374913"/>
                    <a:gd name="connsiteX14" fmla="*/ 1326842 w 1467646"/>
                    <a:gd name="connsiteY14" fmla="*/ 1051891 h 1374913"/>
                    <a:gd name="connsiteX15" fmla="*/ 1310277 w 1467646"/>
                    <a:gd name="connsiteY15" fmla="*/ 1027044 h 1374913"/>
                    <a:gd name="connsiteX16" fmla="*/ 1268864 w 1467646"/>
                    <a:gd name="connsiteY16" fmla="*/ 985631 h 1374913"/>
                    <a:gd name="connsiteX17" fmla="*/ 1244016 w 1467646"/>
                    <a:gd name="connsiteY17" fmla="*/ 993913 h 1374913"/>
                    <a:gd name="connsiteX18" fmla="*/ 1227451 w 1467646"/>
                    <a:gd name="connsiteY18" fmla="*/ 1018761 h 1374913"/>
                    <a:gd name="connsiteX19" fmla="*/ 1194320 w 1467646"/>
                    <a:gd name="connsiteY19" fmla="*/ 1010478 h 1374913"/>
                    <a:gd name="connsiteX20" fmla="*/ 1161190 w 1467646"/>
                    <a:gd name="connsiteY20" fmla="*/ 969065 h 1374913"/>
                    <a:gd name="connsiteX21" fmla="*/ 1144625 w 1467646"/>
                    <a:gd name="connsiteY21" fmla="*/ 944218 h 1374913"/>
                    <a:gd name="connsiteX22" fmla="*/ 1128059 w 1467646"/>
                    <a:gd name="connsiteY22" fmla="*/ 894522 h 1374913"/>
                    <a:gd name="connsiteX23" fmla="*/ 1128059 w 1467646"/>
                    <a:gd name="connsiteY23" fmla="*/ 795131 h 1374913"/>
                    <a:gd name="connsiteX24" fmla="*/ 1119777 w 1467646"/>
                    <a:gd name="connsiteY24" fmla="*/ 770283 h 1374913"/>
                    <a:gd name="connsiteX25" fmla="*/ 1094929 w 1467646"/>
                    <a:gd name="connsiteY25" fmla="*/ 762000 h 1374913"/>
                    <a:gd name="connsiteX26" fmla="*/ 1070081 w 1467646"/>
                    <a:gd name="connsiteY26" fmla="*/ 712304 h 1374913"/>
                    <a:gd name="connsiteX27" fmla="*/ 1061798 w 1467646"/>
                    <a:gd name="connsiteY27" fmla="*/ 662609 h 1374913"/>
                    <a:gd name="connsiteX28" fmla="*/ 1012103 w 1467646"/>
                    <a:gd name="connsiteY28" fmla="*/ 637761 h 1374913"/>
                    <a:gd name="connsiteX29" fmla="*/ 995538 w 1467646"/>
                    <a:gd name="connsiteY29" fmla="*/ 612913 h 1374913"/>
                    <a:gd name="connsiteX30" fmla="*/ 978972 w 1467646"/>
                    <a:gd name="connsiteY30" fmla="*/ 596348 h 1374913"/>
                    <a:gd name="connsiteX31" fmla="*/ 962407 w 1467646"/>
                    <a:gd name="connsiteY31" fmla="*/ 505239 h 1374913"/>
                    <a:gd name="connsiteX32" fmla="*/ 937559 w 1467646"/>
                    <a:gd name="connsiteY32" fmla="*/ 430696 h 1374913"/>
                    <a:gd name="connsiteX33" fmla="*/ 929277 w 1467646"/>
                    <a:gd name="connsiteY33" fmla="*/ 405848 h 1374913"/>
                    <a:gd name="connsiteX34" fmla="*/ 920994 w 1467646"/>
                    <a:gd name="connsiteY34" fmla="*/ 381000 h 1374913"/>
                    <a:gd name="connsiteX35" fmla="*/ 879581 w 1467646"/>
                    <a:gd name="connsiteY35" fmla="*/ 306457 h 1374913"/>
                    <a:gd name="connsiteX36" fmla="*/ 854733 w 1467646"/>
                    <a:gd name="connsiteY36" fmla="*/ 298174 h 1374913"/>
                    <a:gd name="connsiteX37" fmla="*/ 846451 w 1467646"/>
                    <a:gd name="connsiteY37" fmla="*/ 389283 h 1374913"/>
                    <a:gd name="connsiteX38" fmla="*/ 829885 w 1467646"/>
                    <a:gd name="connsiteY38" fmla="*/ 372718 h 1374913"/>
                    <a:gd name="connsiteX39" fmla="*/ 821603 w 1467646"/>
                    <a:gd name="connsiteY39" fmla="*/ 339587 h 1374913"/>
                    <a:gd name="connsiteX40" fmla="*/ 805038 w 1467646"/>
                    <a:gd name="connsiteY40" fmla="*/ 289891 h 1374913"/>
                    <a:gd name="connsiteX41" fmla="*/ 796755 w 1467646"/>
                    <a:gd name="connsiteY41" fmla="*/ 265044 h 1374913"/>
                    <a:gd name="connsiteX42" fmla="*/ 763625 w 1467646"/>
                    <a:gd name="connsiteY42" fmla="*/ 223631 h 1374913"/>
                    <a:gd name="connsiteX43" fmla="*/ 755342 w 1467646"/>
                    <a:gd name="connsiteY43" fmla="*/ 198783 h 1374913"/>
                    <a:gd name="connsiteX44" fmla="*/ 705646 w 1467646"/>
                    <a:gd name="connsiteY44" fmla="*/ 132522 h 1374913"/>
                    <a:gd name="connsiteX45" fmla="*/ 689081 w 1467646"/>
                    <a:gd name="connsiteY45" fmla="*/ 91109 h 1374913"/>
                    <a:gd name="connsiteX46" fmla="*/ 680798 w 1467646"/>
                    <a:gd name="connsiteY46" fmla="*/ 66261 h 1374913"/>
                    <a:gd name="connsiteX47" fmla="*/ 680798 w 1467646"/>
                    <a:gd name="connsiteY47" fmla="*/ 57978 h 1374913"/>
                    <a:gd name="connsiteX48" fmla="*/ 647668 w 1467646"/>
                    <a:gd name="connsiteY48" fmla="*/ 99391 h 1374913"/>
                    <a:gd name="connsiteX49" fmla="*/ 597972 w 1467646"/>
                    <a:gd name="connsiteY49" fmla="*/ 82826 h 1374913"/>
                    <a:gd name="connsiteX50" fmla="*/ 589690 w 1467646"/>
                    <a:gd name="connsiteY50" fmla="*/ 57978 h 1374913"/>
                    <a:gd name="connsiteX51" fmla="*/ 564842 w 1467646"/>
                    <a:gd name="connsiteY51" fmla="*/ 49696 h 1374913"/>
                    <a:gd name="connsiteX52" fmla="*/ 515146 w 1467646"/>
                    <a:gd name="connsiteY52" fmla="*/ 41413 h 1374913"/>
                    <a:gd name="connsiteX53" fmla="*/ 473733 w 1467646"/>
                    <a:gd name="connsiteY53" fmla="*/ 33131 h 1374913"/>
                    <a:gd name="connsiteX54" fmla="*/ 440603 w 1467646"/>
                    <a:gd name="connsiteY54" fmla="*/ 24848 h 1374913"/>
                    <a:gd name="connsiteX55" fmla="*/ 291516 w 1467646"/>
                    <a:gd name="connsiteY55" fmla="*/ 0 h 1374913"/>
                    <a:gd name="connsiteX56" fmla="*/ 233538 w 1467646"/>
                    <a:gd name="connsiteY56" fmla="*/ 8283 h 1374913"/>
                    <a:gd name="connsiteX57" fmla="*/ 233538 w 1467646"/>
                    <a:gd name="connsiteY57" fmla="*/ 82826 h 1374913"/>
                    <a:gd name="connsiteX58" fmla="*/ 258385 w 1467646"/>
                    <a:gd name="connsiteY58" fmla="*/ 91109 h 1374913"/>
                    <a:gd name="connsiteX59" fmla="*/ 274951 w 1467646"/>
                    <a:gd name="connsiteY59" fmla="*/ 107674 h 1374913"/>
                    <a:gd name="connsiteX60" fmla="*/ 316364 w 1467646"/>
                    <a:gd name="connsiteY60" fmla="*/ 115957 h 1374913"/>
                    <a:gd name="connsiteX61" fmla="*/ 283233 w 1467646"/>
                    <a:gd name="connsiteY61" fmla="*/ 107674 h 1374913"/>
                    <a:gd name="connsiteX62" fmla="*/ 208690 w 1467646"/>
                    <a:gd name="connsiteY62" fmla="*/ 74544 h 1374913"/>
                    <a:gd name="connsiteX63" fmla="*/ 183842 w 1467646"/>
                    <a:gd name="connsiteY63" fmla="*/ 66261 h 1374913"/>
                    <a:gd name="connsiteX64" fmla="*/ 167277 w 1467646"/>
                    <a:gd name="connsiteY64" fmla="*/ 41413 h 1374913"/>
                    <a:gd name="connsiteX65" fmla="*/ 109298 w 1467646"/>
                    <a:gd name="connsiteY65" fmla="*/ 49696 h 1374913"/>
                    <a:gd name="connsiteX66" fmla="*/ 34755 w 1467646"/>
                    <a:gd name="connsiteY66" fmla="*/ 41413 h 1374913"/>
                    <a:gd name="connsiteX67" fmla="*/ 1625 w 1467646"/>
                    <a:gd name="connsiteY67" fmla="*/ 49696 h 1374913"/>
                    <a:gd name="connsiteX68" fmla="*/ 9907 w 1467646"/>
                    <a:gd name="connsiteY68" fmla="*/ 74544 h 1374913"/>
                    <a:gd name="connsiteX69" fmla="*/ 59603 w 1467646"/>
                    <a:gd name="connsiteY69" fmla="*/ 115957 h 1374913"/>
                    <a:gd name="connsiteX70" fmla="*/ 101016 w 1467646"/>
                    <a:gd name="connsiteY70" fmla="*/ 157370 h 1374913"/>
                    <a:gd name="connsiteX71" fmla="*/ 125864 w 1467646"/>
                    <a:gd name="connsiteY71" fmla="*/ 182218 h 1374913"/>
                    <a:gd name="connsiteX72" fmla="*/ 134146 w 1467646"/>
                    <a:gd name="connsiteY72" fmla="*/ 207065 h 1374913"/>
                    <a:gd name="connsiteX73" fmla="*/ 158994 w 1467646"/>
                    <a:gd name="connsiteY73" fmla="*/ 215348 h 1374913"/>
                    <a:gd name="connsiteX74" fmla="*/ 183842 w 1467646"/>
                    <a:gd name="connsiteY74" fmla="*/ 231913 h 1374913"/>
                    <a:gd name="connsiteX75" fmla="*/ 208690 w 1467646"/>
                    <a:gd name="connsiteY75" fmla="*/ 240196 h 1374913"/>
                    <a:gd name="connsiteX76" fmla="*/ 258385 w 1467646"/>
                    <a:gd name="connsiteY76" fmla="*/ 273326 h 1374913"/>
                    <a:gd name="connsiteX77" fmla="*/ 283233 w 1467646"/>
                    <a:gd name="connsiteY77" fmla="*/ 289891 h 1374913"/>
                    <a:gd name="connsiteX78" fmla="*/ 299798 w 1467646"/>
                    <a:gd name="connsiteY78" fmla="*/ 306457 h 1374913"/>
                    <a:gd name="connsiteX79" fmla="*/ 324646 w 1467646"/>
                    <a:gd name="connsiteY79" fmla="*/ 314739 h 1374913"/>
                    <a:gd name="connsiteX80" fmla="*/ 349494 w 1467646"/>
                    <a:gd name="connsiteY80" fmla="*/ 331304 h 1374913"/>
                    <a:gd name="connsiteX81" fmla="*/ 490298 w 1467646"/>
                    <a:gd name="connsiteY81" fmla="*/ 347870 h 1374913"/>
                    <a:gd name="connsiteX82" fmla="*/ 506864 w 1467646"/>
                    <a:gd name="connsiteY82" fmla="*/ 364435 h 1374913"/>
                    <a:gd name="connsiteX83" fmla="*/ 531711 w 1467646"/>
                    <a:gd name="connsiteY83" fmla="*/ 372718 h 1374913"/>
                    <a:gd name="connsiteX84" fmla="*/ 539994 w 1467646"/>
                    <a:gd name="connsiteY84" fmla="*/ 397565 h 1374913"/>
                    <a:gd name="connsiteX85" fmla="*/ 597972 w 1467646"/>
                    <a:gd name="connsiteY85" fmla="*/ 447261 h 1374913"/>
                    <a:gd name="connsiteX86" fmla="*/ 614538 w 1467646"/>
                    <a:gd name="connsiteY86" fmla="*/ 463826 h 1374913"/>
                    <a:gd name="connsiteX87" fmla="*/ 664233 w 1467646"/>
                    <a:gd name="connsiteY87" fmla="*/ 480391 h 1374913"/>
                    <a:gd name="connsiteX88" fmla="*/ 680798 w 1467646"/>
                    <a:gd name="connsiteY88" fmla="*/ 496957 h 1374913"/>
                    <a:gd name="connsiteX89" fmla="*/ 705646 w 1467646"/>
                    <a:gd name="connsiteY89" fmla="*/ 505239 h 1374913"/>
                    <a:gd name="connsiteX90" fmla="*/ 713929 w 1467646"/>
                    <a:gd name="connsiteY90" fmla="*/ 530087 h 1374913"/>
                    <a:gd name="connsiteX91" fmla="*/ 730494 w 1467646"/>
                    <a:gd name="connsiteY91" fmla="*/ 554935 h 1374913"/>
                    <a:gd name="connsiteX92" fmla="*/ 763625 w 1467646"/>
                    <a:gd name="connsiteY92" fmla="*/ 604631 h 1374913"/>
                    <a:gd name="connsiteX93" fmla="*/ 763625 w 1467646"/>
                    <a:gd name="connsiteY93" fmla="*/ 853109 h 1374913"/>
                    <a:gd name="connsiteX94" fmla="*/ 829885 w 1467646"/>
                    <a:gd name="connsiteY94" fmla="*/ 894522 h 1374913"/>
                    <a:gd name="connsiteX95" fmla="*/ 854733 w 1467646"/>
                    <a:gd name="connsiteY95" fmla="*/ 911087 h 1374913"/>
                    <a:gd name="connsiteX96" fmla="*/ 896146 w 1467646"/>
                    <a:gd name="connsiteY96" fmla="*/ 960783 h 1374913"/>
                    <a:gd name="connsiteX97" fmla="*/ 920994 w 1467646"/>
                    <a:gd name="connsiteY97" fmla="*/ 985631 h 1374913"/>
                    <a:gd name="connsiteX98" fmla="*/ 937559 w 1467646"/>
                    <a:gd name="connsiteY98" fmla="*/ 1010478 h 1374913"/>
                    <a:gd name="connsiteX99" fmla="*/ 962407 w 1467646"/>
                    <a:gd name="connsiteY99" fmla="*/ 1018761 h 1374913"/>
                    <a:gd name="connsiteX100" fmla="*/ 1020385 w 1467646"/>
                    <a:gd name="connsiteY100" fmla="*/ 1027044 h 1374913"/>
                    <a:gd name="connsiteX101" fmla="*/ 1061798 w 1467646"/>
                    <a:gd name="connsiteY101" fmla="*/ 1035326 h 1374913"/>
                    <a:gd name="connsiteX102" fmla="*/ 1078364 w 1467646"/>
                    <a:gd name="connsiteY102" fmla="*/ 1051891 h 1374913"/>
                    <a:gd name="connsiteX103" fmla="*/ 1103211 w 1467646"/>
                    <a:gd name="connsiteY103" fmla="*/ 1060174 h 1374913"/>
                    <a:gd name="connsiteX104" fmla="*/ 1161190 w 1467646"/>
                    <a:gd name="connsiteY104" fmla="*/ 1126435 h 1374913"/>
                    <a:gd name="connsiteX105" fmla="*/ 1194320 w 1467646"/>
                    <a:gd name="connsiteY105" fmla="*/ 1176131 h 1374913"/>
                    <a:gd name="connsiteX106" fmla="*/ 1202603 w 1467646"/>
                    <a:gd name="connsiteY106" fmla="*/ 1200978 h 1374913"/>
                    <a:gd name="connsiteX107" fmla="*/ 1219168 w 1467646"/>
                    <a:gd name="connsiteY107" fmla="*/ 1217544 h 1374913"/>
                    <a:gd name="connsiteX108" fmla="*/ 1268864 w 1467646"/>
                    <a:gd name="connsiteY108" fmla="*/ 1275522 h 1374913"/>
                    <a:gd name="connsiteX109" fmla="*/ 1310277 w 1467646"/>
                    <a:gd name="connsiteY109" fmla="*/ 1308652 h 1374913"/>
                    <a:gd name="connsiteX110" fmla="*/ 1285429 w 1467646"/>
                    <a:gd name="connsiteY110" fmla="*/ 1283804 h 137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67646" h="1374913">
                      <a:moveTo>
                        <a:pt x="1285429" y="1283804"/>
                      </a:moveTo>
                      <a:cubicBezTo>
                        <a:pt x="1282668" y="1289326"/>
                        <a:pt x="1289882" y="1322640"/>
                        <a:pt x="1293711" y="1341783"/>
                      </a:cubicBezTo>
                      <a:cubicBezTo>
                        <a:pt x="1295423" y="1350344"/>
                        <a:pt x="1295820" y="1360458"/>
                        <a:pt x="1301994" y="1366631"/>
                      </a:cubicBezTo>
                      <a:cubicBezTo>
                        <a:pt x="1308168" y="1372804"/>
                        <a:pt x="1318559" y="1372152"/>
                        <a:pt x="1326842" y="1374913"/>
                      </a:cubicBezTo>
                      <a:cubicBezTo>
                        <a:pt x="1337885" y="1372152"/>
                        <a:pt x="1349509" y="1371115"/>
                        <a:pt x="1359972" y="1366631"/>
                      </a:cubicBezTo>
                      <a:cubicBezTo>
                        <a:pt x="1369122" y="1362710"/>
                        <a:pt x="1375916" y="1354517"/>
                        <a:pt x="1384820" y="1350065"/>
                      </a:cubicBezTo>
                      <a:cubicBezTo>
                        <a:pt x="1392629" y="1346161"/>
                        <a:pt x="1401385" y="1344544"/>
                        <a:pt x="1409668" y="1341783"/>
                      </a:cubicBezTo>
                      <a:cubicBezTo>
                        <a:pt x="1412429" y="1333500"/>
                        <a:pt x="1410847" y="1322010"/>
                        <a:pt x="1417951" y="1316935"/>
                      </a:cubicBezTo>
                      <a:cubicBezTo>
                        <a:pt x="1432160" y="1306786"/>
                        <a:pt x="1467646" y="1300370"/>
                        <a:pt x="1467646" y="1300370"/>
                      </a:cubicBezTo>
                      <a:cubicBezTo>
                        <a:pt x="1464885" y="1267239"/>
                        <a:pt x="1470429" y="1232328"/>
                        <a:pt x="1459364" y="1200978"/>
                      </a:cubicBezTo>
                      <a:cubicBezTo>
                        <a:pt x="1452867" y="1182569"/>
                        <a:pt x="1431755" y="1173369"/>
                        <a:pt x="1417951" y="1159565"/>
                      </a:cubicBezTo>
                      <a:lnTo>
                        <a:pt x="1401385" y="1143000"/>
                      </a:lnTo>
                      <a:lnTo>
                        <a:pt x="1384820" y="1093304"/>
                      </a:lnTo>
                      <a:cubicBezTo>
                        <a:pt x="1382059" y="1085022"/>
                        <a:pt x="1384820" y="1071218"/>
                        <a:pt x="1376538" y="1068457"/>
                      </a:cubicBezTo>
                      <a:lnTo>
                        <a:pt x="1326842" y="1051891"/>
                      </a:lnTo>
                      <a:cubicBezTo>
                        <a:pt x="1321320" y="1043609"/>
                        <a:pt x="1316832" y="1034535"/>
                        <a:pt x="1310277" y="1027044"/>
                      </a:cubicBezTo>
                      <a:cubicBezTo>
                        <a:pt x="1297421" y="1012352"/>
                        <a:pt x="1268864" y="985631"/>
                        <a:pt x="1268864" y="985631"/>
                      </a:cubicBezTo>
                      <a:cubicBezTo>
                        <a:pt x="1260581" y="988392"/>
                        <a:pt x="1250834" y="988459"/>
                        <a:pt x="1244016" y="993913"/>
                      </a:cubicBezTo>
                      <a:cubicBezTo>
                        <a:pt x="1236243" y="1000131"/>
                        <a:pt x="1236895" y="1015613"/>
                        <a:pt x="1227451" y="1018761"/>
                      </a:cubicBezTo>
                      <a:cubicBezTo>
                        <a:pt x="1216652" y="1022361"/>
                        <a:pt x="1205364" y="1013239"/>
                        <a:pt x="1194320" y="1010478"/>
                      </a:cubicBezTo>
                      <a:cubicBezTo>
                        <a:pt x="1152432" y="982553"/>
                        <a:pt x="1181193" y="1009072"/>
                        <a:pt x="1161190" y="969065"/>
                      </a:cubicBezTo>
                      <a:cubicBezTo>
                        <a:pt x="1156738" y="960162"/>
                        <a:pt x="1148668" y="953314"/>
                        <a:pt x="1144625" y="944218"/>
                      </a:cubicBezTo>
                      <a:cubicBezTo>
                        <a:pt x="1137533" y="928262"/>
                        <a:pt x="1128059" y="894522"/>
                        <a:pt x="1128059" y="894522"/>
                      </a:cubicBezTo>
                      <a:cubicBezTo>
                        <a:pt x="1137526" y="837725"/>
                        <a:pt x="1140680" y="851928"/>
                        <a:pt x="1128059" y="795131"/>
                      </a:cubicBezTo>
                      <a:cubicBezTo>
                        <a:pt x="1126165" y="786608"/>
                        <a:pt x="1125950" y="776457"/>
                        <a:pt x="1119777" y="770283"/>
                      </a:cubicBezTo>
                      <a:cubicBezTo>
                        <a:pt x="1113604" y="764109"/>
                        <a:pt x="1103212" y="764761"/>
                        <a:pt x="1094929" y="762000"/>
                      </a:cubicBezTo>
                      <a:cubicBezTo>
                        <a:pt x="1080038" y="739663"/>
                        <a:pt x="1075796" y="738022"/>
                        <a:pt x="1070081" y="712304"/>
                      </a:cubicBezTo>
                      <a:cubicBezTo>
                        <a:pt x="1066438" y="695910"/>
                        <a:pt x="1069308" y="677630"/>
                        <a:pt x="1061798" y="662609"/>
                      </a:cubicBezTo>
                      <a:cubicBezTo>
                        <a:pt x="1055376" y="649764"/>
                        <a:pt x="1023863" y="641681"/>
                        <a:pt x="1012103" y="637761"/>
                      </a:cubicBezTo>
                      <a:cubicBezTo>
                        <a:pt x="1006581" y="629478"/>
                        <a:pt x="1001757" y="620686"/>
                        <a:pt x="995538" y="612913"/>
                      </a:cubicBezTo>
                      <a:cubicBezTo>
                        <a:pt x="990660" y="606815"/>
                        <a:pt x="982464" y="603333"/>
                        <a:pt x="978972" y="596348"/>
                      </a:cubicBezTo>
                      <a:cubicBezTo>
                        <a:pt x="970522" y="579449"/>
                        <a:pt x="964468" y="514168"/>
                        <a:pt x="962407" y="505239"/>
                      </a:cubicBezTo>
                      <a:cubicBezTo>
                        <a:pt x="962404" y="505227"/>
                        <a:pt x="941702" y="443126"/>
                        <a:pt x="937559" y="430696"/>
                      </a:cubicBezTo>
                      <a:lnTo>
                        <a:pt x="929277" y="405848"/>
                      </a:lnTo>
                      <a:lnTo>
                        <a:pt x="920994" y="381000"/>
                      </a:lnTo>
                      <a:cubicBezTo>
                        <a:pt x="913701" y="359122"/>
                        <a:pt x="900940" y="313577"/>
                        <a:pt x="879581" y="306457"/>
                      </a:cubicBezTo>
                      <a:lnTo>
                        <a:pt x="854733" y="298174"/>
                      </a:lnTo>
                      <a:cubicBezTo>
                        <a:pt x="851972" y="328544"/>
                        <a:pt x="856094" y="360353"/>
                        <a:pt x="846451" y="389283"/>
                      </a:cubicBezTo>
                      <a:cubicBezTo>
                        <a:pt x="843982" y="396691"/>
                        <a:pt x="833377" y="379703"/>
                        <a:pt x="829885" y="372718"/>
                      </a:cubicBezTo>
                      <a:cubicBezTo>
                        <a:pt x="824794" y="362536"/>
                        <a:pt x="824874" y="350490"/>
                        <a:pt x="821603" y="339587"/>
                      </a:cubicBezTo>
                      <a:cubicBezTo>
                        <a:pt x="816586" y="322862"/>
                        <a:pt x="810560" y="306456"/>
                        <a:pt x="805038" y="289891"/>
                      </a:cubicBezTo>
                      <a:cubicBezTo>
                        <a:pt x="802277" y="281609"/>
                        <a:pt x="802928" y="271218"/>
                        <a:pt x="796755" y="265044"/>
                      </a:cubicBezTo>
                      <a:cubicBezTo>
                        <a:pt x="781349" y="249637"/>
                        <a:pt x="774073" y="244526"/>
                        <a:pt x="763625" y="223631"/>
                      </a:cubicBezTo>
                      <a:cubicBezTo>
                        <a:pt x="759720" y="215822"/>
                        <a:pt x="759247" y="206592"/>
                        <a:pt x="755342" y="198783"/>
                      </a:cubicBezTo>
                      <a:cubicBezTo>
                        <a:pt x="746550" y="181199"/>
                        <a:pt x="713777" y="142685"/>
                        <a:pt x="705646" y="132522"/>
                      </a:cubicBezTo>
                      <a:cubicBezTo>
                        <a:pt x="700124" y="118718"/>
                        <a:pt x="694301" y="105030"/>
                        <a:pt x="689081" y="91109"/>
                      </a:cubicBezTo>
                      <a:cubicBezTo>
                        <a:pt x="686015" y="82934"/>
                        <a:pt x="684237" y="74286"/>
                        <a:pt x="680798" y="66261"/>
                      </a:cubicBezTo>
                      <a:cubicBezTo>
                        <a:pt x="668187" y="36836"/>
                        <a:pt x="650607" y="12693"/>
                        <a:pt x="680798" y="57978"/>
                      </a:cubicBezTo>
                      <a:cubicBezTo>
                        <a:pt x="675626" y="73494"/>
                        <a:pt x="672645" y="99391"/>
                        <a:pt x="647668" y="99391"/>
                      </a:cubicBezTo>
                      <a:cubicBezTo>
                        <a:pt x="630207" y="99391"/>
                        <a:pt x="597972" y="82826"/>
                        <a:pt x="597972" y="82826"/>
                      </a:cubicBezTo>
                      <a:cubicBezTo>
                        <a:pt x="595211" y="74543"/>
                        <a:pt x="595863" y="64151"/>
                        <a:pt x="589690" y="57978"/>
                      </a:cubicBezTo>
                      <a:cubicBezTo>
                        <a:pt x="583517" y="51805"/>
                        <a:pt x="573365" y="51590"/>
                        <a:pt x="564842" y="49696"/>
                      </a:cubicBezTo>
                      <a:cubicBezTo>
                        <a:pt x="548448" y="46053"/>
                        <a:pt x="531669" y="44417"/>
                        <a:pt x="515146" y="41413"/>
                      </a:cubicBezTo>
                      <a:cubicBezTo>
                        <a:pt x="501295" y="38895"/>
                        <a:pt x="487475" y="36185"/>
                        <a:pt x="473733" y="33131"/>
                      </a:cubicBezTo>
                      <a:cubicBezTo>
                        <a:pt x="462621" y="30662"/>
                        <a:pt x="451831" y="26719"/>
                        <a:pt x="440603" y="24848"/>
                      </a:cubicBezTo>
                      <a:cubicBezTo>
                        <a:pt x="277028" y="-2415"/>
                        <a:pt x="373122" y="20403"/>
                        <a:pt x="291516" y="0"/>
                      </a:cubicBezTo>
                      <a:cubicBezTo>
                        <a:pt x="272190" y="2761"/>
                        <a:pt x="250093" y="-2064"/>
                        <a:pt x="233538" y="8283"/>
                      </a:cubicBezTo>
                      <a:cubicBezTo>
                        <a:pt x="217267" y="18452"/>
                        <a:pt x="228678" y="75537"/>
                        <a:pt x="233538" y="82826"/>
                      </a:cubicBezTo>
                      <a:cubicBezTo>
                        <a:pt x="238381" y="90090"/>
                        <a:pt x="250103" y="88348"/>
                        <a:pt x="258385" y="91109"/>
                      </a:cubicBezTo>
                      <a:cubicBezTo>
                        <a:pt x="263907" y="96631"/>
                        <a:pt x="267773" y="104598"/>
                        <a:pt x="274951" y="107674"/>
                      </a:cubicBezTo>
                      <a:cubicBezTo>
                        <a:pt x="287890" y="113219"/>
                        <a:pt x="302286" y="115957"/>
                        <a:pt x="316364" y="115957"/>
                      </a:cubicBezTo>
                      <a:cubicBezTo>
                        <a:pt x="327748" y="115957"/>
                        <a:pt x="294277" y="110435"/>
                        <a:pt x="283233" y="107674"/>
                      </a:cubicBezTo>
                      <a:cubicBezTo>
                        <a:pt x="243856" y="81423"/>
                        <a:pt x="267829" y="94257"/>
                        <a:pt x="208690" y="74544"/>
                      </a:cubicBezTo>
                      <a:lnTo>
                        <a:pt x="183842" y="66261"/>
                      </a:lnTo>
                      <a:cubicBezTo>
                        <a:pt x="178320" y="57978"/>
                        <a:pt x="176994" y="43572"/>
                        <a:pt x="167277" y="41413"/>
                      </a:cubicBezTo>
                      <a:cubicBezTo>
                        <a:pt x="148219" y="37178"/>
                        <a:pt x="128821" y="49696"/>
                        <a:pt x="109298" y="49696"/>
                      </a:cubicBezTo>
                      <a:cubicBezTo>
                        <a:pt x="84297" y="49696"/>
                        <a:pt x="59603" y="44174"/>
                        <a:pt x="34755" y="41413"/>
                      </a:cubicBezTo>
                      <a:cubicBezTo>
                        <a:pt x="23712" y="44174"/>
                        <a:pt x="8455" y="40589"/>
                        <a:pt x="1625" y="49696"/>
                      </a:cubicBezTo>
                      <a:cubicBezTo>
                        <a:pt x="-3613" y="56681"/>
                        <a:pt x="5064" y="67280"/>
                        <a:pt x="9907" y="74544"/>
                      </a:cubicBezTo>
                      <a:cubicBezTo>
                        <a:pt x="29849" y="104458"/>
                        <a:pt x="35160" y="94570"/>
                        <a:pt x="59603" y="115957"/>
                      </a:cubicBezTo>
                      <a:cubicBezTo>
                        <a:pt x="74295" y="128813"/>
                        <a:pt x="87212" y="143566"/>
                        <a:pt x="101016" y="157370"/>
                      </a:cubicBezTo>
                      <a:lnTo>
                        <a:pt x="125864" y="182218"/>
                      </a:lnTo>
                      <a:cubicBezTo>
                        <a:pt x="128625" y="190500"/>
                        <a:pt x="127973" y="200892"/>
                        <a:pt x="134146" y="207065"/>
                      </a:cubicBezTo>
                      <a:cubicBezTo>
                        <a:pt x="140320" y="213239"/>
                        <a:pt x="151185" y="211443"/>
                        <a:pt x="158994" y="215348"/>
                      </a:cubicBezTo>
                      <a:cubicBezTo>
                        <a:pt x="167898" y="219800"/>
                        <a:pt x="174938" y="227461"/>
                        <a:pt x="183842" y="231913"/>
                      </a:cubicBezTo>
                      <a:cubicBezTo>
                        <a:pt x="191651" y="235818"/>
                        <a:pt x="201058" y="235956"/>
                        <a:pt x="208690" y="240196"/>
                      </a:cubicBezTo>
                      <a:cubicBezTo>
                        <a:pt x="226093" y="249865"/>
                        <a:pt x="241820" y="262283"/>
                        <a:pt x="258385" y="273326"/>
                      </a:cubicBezTo>
                      <a:cubicBezTo>
                        <a:pt x="266668" y="278848"/>
                        <a:pt x="276194" y="282852"/>
                        <a:pt x="283233" y="289891"/>
                      </a:cubicBezTo>
                      <a:cubicBezTo>
                        <a:pt x="288755" y="295413"/>
                        <a:pt x="293102" y="302439"/>
                        <a:pt x="299798" y="306457"/>
                      </a:cubicBezTo>
                      <a:cubicBezTo>
                        <a:pt x="307284" y="310949"/>
                        <a:pt x="316363" y="311978"/>
                        <a:pt x="324646" y="314739"/>
                      </a:cubicBezTo>
                      <a:cubicBezTo>
                        <a:pt x="332929" y="320261"/>
                        <a:pt x="339691" y="329574"/>
                        <a:pt x="349494" y="331304"/>
                      </a:cubicBezTo>
                      <a:cubicBezTo>
                        <a:pt x="557624" y="368033"/>
                        <a:pt x="409885" y="321063"/>
                        <a:pt x="490298" y="347870"/>
                      </a:cubicBezTo>
                      <a:cubicBezTo>
                        <a:pt x="495820" y="353392"/>
                        <a:pt x="500168" y="360417"/>
                        <a:pt x="506864" y="364435"/>
                      </a:cubicBezTo>
                      <a:cubicBezTo>
                        <a:pt x="514350" y="368927"/>
                        <a:pt x="525538" y="366545"/>
                        <a:pt x="531711" y="372718"/>
                      </a:cubicBezTo>
                      <a:cubicBezTo>
                        <a:pt x="537884" y="378891"/>
                        <a:pt x="534919" y="390461"/>
                        <a:pt x="539994" y="397565"/>
                      </a:cubicBezTo>
                      <a:cubicBezTo>
                        <a:pt x="566578" y="434781"/>
                        <a:pt x="568789" y="423915"/>
                        <a:pt x="597972" y="447261"/>
                      </a:cubicBezTo>
                      <a:cubicBezTo>
                        <a:pt x="604070" y="452139"/>
                        <a:pt x="607553" y="460334"/>
                        <a:pt x="614538" y="463826"/>
                      </a:cubicBezTo>
                      <a:cubicBezTo>
                        <a:pt x="630156" y="471635"/>
                        <a:pt x="664233" y="480391"/>
                        <a:pt x="664233" y="480391"/>
                      </a:cubicBezTo>
                      <a:cubicBezTo>
                        <a:pt x="669755" y="485913"/>
                        <a:pt x="674102" y="492939"/>
                        <a:pt x="680798" y="496957"/>
                      </a:cubicBezTo>
                      <a:cubicBezTo>
                        <a:pt x="688284" y="501449"/>
                        <a:pt x="699472" y="499066"/>
                        <a:pt x="705646" y="505239"/>
                      </a:cubicBezTo>
                      <a:cubicBezTo>
                        <a:pt x="711820" y="511412"/>
                        <a:pt x="710024" y="522278"/>
                        <a:pt x="713929" y="530087"/>
                      </a:cubicBezTo>
                      <a:cubicBezTo>
                        <a:pt x="718381" y="538991"/>
                        <a:pt x="725555" y="546292"/>
                        <a:pt x="730494" y="554935"/>
                      </a:cubicBezTo>
                      <a:cubicBezTo>
                        <a:pt x="757237" y="601735"/>
                        <a:pt x="734100" y="575106"/>
                        <a:pt x="763625" y="604631"/>
                      </a:cubicBezTo>
                      <a:cubicBezTo>
                        <a:pt x="760975" y="660277"/>
                        <a:pt x="745993" y="782582"/>
                        <a:pt x="763625" y="853109"/>
                      </a:cubicBezTo>
                      <a:cubicBezTo>
                        <a:pt x="773559" y="892846"/>
                        <a:pt x="799367" y="874177"/>
                        <a:pt x="829885" y="894522"/>
                      </a:cubicBezTo>
                      <a:cubicBezTo>
                        <a:pt x="838168" y="900044"/>
                        <a:pt x="847086" y="904714"/>
                        <a:pt x="854733" y="911087"/>
                      </a:cubicBezTo>
                      <a:cubicBezTo>
                        <a:pt x="894330" y="944084"/>
                        <a:pt x="866531" y="925245"/>
                        <a:pt x="896146" y="960783"/>
                      </a:cubicBezTo>
                      <a:cubicBezTo>
                        <a:pt x="903645" y="969782"/>
                        <a:pt x="913495" y="976633"/>
                        <a:pt x="920994" y="985631"/>
                      </a:cubicBezTo>
                      <a:cubicBezTo>
                        <a:pt x="927367" y="993278"/>
                        <a:pt x="929786" y="1004260"/>
                        <a:pt x="937559" y="1010478"/>
                      </a:cubicBezTo>
                      <a:cubicBezTo>
                        <a:pt x="944377" y="1015932"/>
                        <a:pt x="953846" y="1017049"/>
                        <a:pt x="962407" y="1018761"/>
                      </a:cubicBezTo>
                      <a:cubicBezTo>
                        <a:pt x="981550" y="1022590"/>
                        <a:pt x="1001128" y="1023835"/>
                        <a:pt x="1020385" y="1027044"/>
                      </a:cubicBezTo>
                      <a:cubicBezTo>
                        <a:pt x="1034271" y="1029358"/>
                        <a:pt x="1047994" y="1032565"/>
                        <a:pt x="1061798" y="1035326"/>
                      </a:cubicBezTo>
                      <a:cubicBezTo>
                        <a:pt x="1067320" y="1040848"/>
                        <a:pt x="1071668" y="1047873"/>
                        <a:pt x="1078364" y="1051891"/>
                      </a:cubicBezTo>
                      <a:cubicBezTo>
                        <a:pt x="1085850" y="1056383"/>
                        <a:pt x="1097038" y="1054001"/>
                        <a:pt x="1103211" y="1060174"/>
                      </a:cubicBezTo>
                      <a:cubicBezTo>
                        <a:pt x="1199834" y="1156799"/>
                        <a:pt x="1090792" y="1079504"/>
                        <a:pt x="1161190" y="1126435"/>
                      </a:cubicBezTo>
                      <a:cubicBezTo>
                        <a:pt x="1180881" y="1185513"/>
                        <a:pt x="1152961" y="1114094"/>
                        <a:pt x="1194320" y="1176131"/>
                      </a:cubicBezTo>
                      <a:cubicBezTo>
                        <a:pt x="1199163" y="1183395"/>
                        <a:pt x="1198111" y="1193492"/>
                        <a:pt x="1202603" y="1200978"/>
                      </a:cubicBezTo>
                      <a:cubicBezTo>
                        <a:pt x="1206621" y="1207674"/>
                        <a:pt x="1214290" y="1211446"/>
                        <a:pt x="1219168" y="1217544"/>
                      </a:cubicBezTo>
                      <a:cubicBezTo>
                        <a:pt x="1240578" y="1244306"/>
                        <a:pt x="1234686" y="1252736"/>
                        <a:pt x="1268864" y="1275522"/>
                      </a:cubicBezTo>
                      <a:cubicBezTo>
                        <a:pt x="1277640" y="1281373"/>
                        <a:pt x="1304377" y="1296852"/>
                        <a:pt x="1310277" y="1308652"/>
                      </a:cubicBezTo>
                      <a:cubicBezTo>
                        <a:pt x="1312747" y="1313591"/>
                        <a:pt x="1288190" y="1278282"/>
                        <a:pt x="1285429" y="1283804"/>
                      </a:cubicBezTo>
                      <a:close/>
                    </a:path>
                  </a:pathLst>
                </a:cu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24" name="Forma libre 27"/>
                <p:cNvSpPr/>
                <p:nvPr/>
              </p:nvSpPr>
              <p:spPr>
                <a:xfrm>
                  <a:off x="571548" y="59902"/>
                  <a:ext cx="1731063" cy="1615175"/>
                </a:xfrm>
                <a:custGeom>
                  <a:avLst/>
                  <a:gdLst>
                    <a:gd name="connsiteX0" fmla="*/ 57978 w 1731065"/>
                    <a:gd name="connsiteY0" fmla="*/ 68 h 1615176"/>
                    <a:gd name="connsiteX1" fmla="*/ 124239 w 1731065"/>
                    <a:gd name="connsiteY1" fmla="*/ 24916 h 1615176"/>
                    <a:gd name="connsiteX2" fmla="*/ 157369 w 1731065"/>
                    <a:gd name="connsiteY2" fmla="*/ 33198 h 1615176"/>
                    <a:gd name="connsiteX3" fmla="*/ 207065 w 1731065"/>
                    <a:gd name="connsiteY3" fmla="*/ 49763 h 1615176"/>
                    <a:gd name="connsiteX4" fmla="*/ 231913 w 1731065"/>
                    <a:gd name="connsiteY4" fmla="*/ 58046 h 1615176"/>
                    <a:gd name="connsiteX5" fmla="*/ 256761 w 1731065"/>
                    <a:gd name="connsiteY5" fmla="*/ 74611 h 1615176"/>
                    <a:gd name="connsiteX6" fmla="*/ 306456 w 1731065"/>
                    <a:gd name="connsiteY6" fmla="*/ 91176 h 1615176"/>
                    <a:gd name="connsiteX7" fmla="*/ 430695 w 1731065"/>
                    <a:gd name="connsiteY7" fmla="*/ 116024 h 1615176"/>
                    <a:gd name="connsiteX8" fmla="*/ 480391 w 1731065"/>
                    <a:gd name="connsiteY8" fmla="*/ 132589 h 1615176"/>
                    <a:gd name="connsiteX9" fmla="*/ 505239 w 1731065"/>
                    <a:gd name="connsiteY9" fmla="*/ 140872 h 1615176"/>
                    <a:gd name="connsiteX10" fmla="*/ 530087 w 1731065"/>
                    <a:gd name="connsiteY10" fmla="*/ 157437 h 1615176"/>
                    <a:gd name="connsiteX11" fmla="*/ 579782 w 1731065"/>
                    <a:gd name="connsiteY11" fmla="*/ 174002 h 1615176"/>
                    <a:gd name="connsiteX12" fmla="*/ 596348 w 1731065"/>
                    <a:gd name="connsiteY12" fmla="*/ 190568 h 1615176"/>
                    <a:gd name="connsiteX13" fmla="*/ 646043 w 1731065"/>
                    <a:gd name="connsiteY13" fmla="*/ 207133 h 1615176"/>
                    <a:gd name="connsiteX14" fmla="*/ 670891 w 1731065"/>
                    <a:gd name="connsiteY14" fmla="*/ 215416 h 1615176"/>
                    <a:gd name="connsiteX15" fmla="*/ 695739 w 1731065"/>
                    <a:gd name="connsiteY15" fmla="*/ 231981 h 1615176"/>
                    <a:gd name="connsiteX16" fmla="*/ 795130 w 1731065"/>
                    <a:gd name="connsiteY16" fmla="*/ 240263 h 1615176"/>
                    <a:gd name="connsiteX17" fmla="*/ 844826 w 1731065"/>
                    <a:gd name="connsiteY17" fmla="*/ 248546 h 1615176"/>
                    <a:gd name="connsiteX18" fmla="*/ 902804 w 1731065"/>
                    <a:gd name="connsiteY18" fmla="*/ 256829 h 1615176"/>
                    <a:gd name="connsiteX19" fmla="*/ 952500 w 1731065"/>
                    <a:gd name="connsiteY19" fmla="*/ 273394 h 1615176"/>
                    <a:gd name="connsiteX20" fmla="*/ 1027043 w 1731065"/>
                    <a:gd name="connsiteY20" fmla="*/ 306524 h 1615176"/>
                    <a:gd name="connsiteX21" fmla="*/ 1648239 w 1731065"/>
                    <a:gd name="connsiteY21" fmla="*/ 331372 h 1615176"/>
                    <a:gd name="connsiteX22" fmla="*/ 1656521 w 1731065"/>
                    <a:gd name="connsiteY22" fmla="*/ 513589 h 1615176"/>
                    <a:gd name="connsiteX23" fmla="*/ 1673087 w 1731065"/>
                    <a:gd name="connsiteY23" fmla="*/ 538437 h 1615176"/>
                    <a:gd name="connsiteX24" fmla="*/ 1681369 w 1731065"/>
                    <a:gd name="connsiteY24" fmla="*/ 563285 h 1615176"/>
                    <a:gd name="connsiteX25" fmla="*/ 1689652 w 1731065"/>
                    <a:gd name="connsiteY25" fmla="*/ 712372 h 1615176"/>
                    <a:gd name="connsiteX26" fmla="*/ 1697935 w 1731065"/>
                    <a:gd name="connsiteY26" fmla="*/ 737220 h 1615176"/>
                    <a:gd name="connsiteX27" fmla="*/ 1706217 w 1731065"/>
                    <a:gd name="connsiteY27" fmla="*/ 778633 h 1615176"/>
                    <a:gd name="connsiteX28" fmla="*/ 1689652 w 1731065"/>
                    <a:gd name="connsiteY28" fmla="*/ 927720 h 1615176"/>
                    <a:gd name="connsiteX29" fmla="*/ 1673087 w 1731065"/>
                    <a:gd name="connsiteY29" fmla="*/ 952568 h 1615176"/>
                    <a:gd name="connsiteX30" fmla="*/ 1681369 w 1731065"/>
                    <a:gd name="connsiteY30" fmla="*/ 1060242 h 1615176"/>
                    <a:gd name="connsiteX31" fmla="*/ 1697935 w 1731065"/>
                    <a:gd name="connsiteY31" fmla="*/ 1076807 h 1615176"/>
                    <a:gd name="connsiteX32" fmla="*/ 1656521 w 1731065"/>
                    <a:gd name="connsiteY32" fmla="*/ 1101655 h 1615176"/>
                    <a:gd name="connsiteX33" fmla="*/ 1590261 w 1731065"/>
                    <a:gd name="connsiteY33" fmla="*/ 1109937 h 1615176"/>
                    <a:gd name="connsiteX34" fmla="*/ 1565413 w 1731065"/>
                    <a:gd name="connsiteY34" fmla="*/ 1118220 h 1615176"/>
                    <a:gd name="connsiteX35" fmla="*/ 1606826 w 1731065"/>
                    <a:gd name="connsiteY35" fmla="*/ 1184481 h 1615176"/>
                    <a:gd name="connsiteX36" fmla="*/ 1623391 w 1731065"/>
                    <a:gd name="connsiteY36" fmla="*/ 1234176 h 1615176"/>
                    <a:gd name="connsiteX37" fmla="*/ 1631674 w 1731065"/>
                    <a:gd name="connsiteY37" fmla="*/ 1275589 h 1615176"/>
                    <a:gd name="connsiteX38" fmla="*/ 1648239 w 1731065"/>
                    <a:gd name="connsiteY38" fmla="*/ 1292155 h 1615176"/>
                    <a:gd name="connsiteX39" fmla="*/ 1681369 w 1731065"/>
                    <a:gd name="connsiteY39" fmla="*/ 1333568 h 1615176"/>
                    <a:gd name="connsiteX40" fmla="*/ 1689652 w 1731065"/>
                    <a:gd name="connsiteY40" fmla="*/ 1416394 h 1615176"/>
                    <a:gd name="connsiteX41" fmla="*/ 1697935 w 1731065"/>
                    <a:gd name="connsiteY41" fmla="*/ 1441242 h 1615176"/>
                    <a:gd name="connsiteX42" fmla="*/ 1731065 w 1731065"/>
                    <a:gd name="connsiteY42" fmla="*/ 1449524 h 1615176"/>
                    <a:gd name="connsiteX43" fmla="*/ 1706217 w 1731065"/>
                    <a:gd name="connsiteY43" fmla="*/ 1507502 h 1615176"/>
                    <a:gd name="connsiteX44" fmla="*/ 1697935 w 1731065"/>
                    <a:gd name="connsiteY44" fmla="*/ 1532350 h 1615176"/>
                    <a:gd name="connsiteX45" fmla="*/ 1673087 w 1731065"/>
                    <a:gd name="connsiteY45" fmla="*/ 1548916 h 1615176"/>
                    <a:gd name="connsiteX46" fmla="*/ 1623391 w 1731065"/>
                    <a:gd name="connsiteY46" fmla="*/ 1565481 h 1615176"/>
                    <a:gd name="connsiteX47" fmla="*/ 1573695 w 1731065"/>
                    <a:gd name="connsiteY47" fmla="*/ 1606894 h 1615176"/>
                    <a:gd name="connsiteX48" fmla="*/ 1548848 w 1731065"/>
                    <a:gd name="connsiteY48" fmla="*/ 1615176 h 1615176"/>
                    <a:gd name="connsiteX49" fmla="*/ 1515717 w 1731065"/>
                    <a:gd name="connsiteY49" fmla="*/ 1606894 h 1615176"/>
                    <a:gd name="connsiteX50" fmla="*/ 1507435 w 1731065"/>
                    <a:gd name="connsiteY50" fmla="*/ 1582046 h 1615176"/>
                    <a:gd name="connsiteX51" fmla="*/ 1466021 w 1731065"/>
                    <a:gd name="connsiteY51" fmla="*/ 1540633 h 1615176"/>
                    <a:gd name="connsiteX52" fmla="*/ 1416326 w 1731065"/>
                    <a:gd name="connsiteY52" fmla="*/ 1524068 h 1615176"/>
                    <a:gd name="connsiteX53" fmla="*/ 1391478 w 1731065"/>
                    <a:gd name="connsiteY53" fmla="*/ 1515785 h 1615176"/>
                    <a:gd name="connsiteX54" fmla="*/ 1366630 w 1731065"/>
                    <a:gd name="connsiteY54" fmla="*/ 1507502 h 1615176"/>
                    <a:gd name="connsiteX55" fmla="*/ 1358348 w 1731065"/>
                    <a:gd name="connsiteY55" fmla="*/ 1482655 h 1615176"/>
                    <a:gd name="connsiteX56" fmla="*/ 1292087 w 1731065"/>
                    <a:gd name="connsiteY56" fmla="*/ 1432959 h 1615176"/>
                    <a:gd name="connsiteX57" fmla="*/ 1275521 w 1731065"/>
                    <a:gd name="connsiteY57" fmla="*/ 1416394 h 1615176"/>
                    <a:gd name="connsiteX58" fmla="*/ 1225826 w 1731065"/>
                    <a:gd name="connsiteY58" fmla="*/ 1399829 h 1615176"/>
                    <a:gd name="connsiteX59" fmla="*/ 1209261 w 1731065"/>
                    <a:gd name="connsiteY59" fmla="*/ 1383263 h 1615176"/>
                    <a:gd name="connsiteX60" fmla="*/ 1184413 w 1731065"/>
                    <a:gd name="connsiteY60" fmla="*/ 1374981 h 1615176"/>
                    <a:gd name="connsiteX61" fmla="*/ 1159565 w 1731065"/>
                    <a:gd name="connsiteY61" fmla="*/ 1358416 h 1615176"/>
                    <a:gd name="connsiteX62" fmla="*/ 1143000 w 1731065"/>
                    <a:gd name="connsiteY62" fmla="*/ 1308720 h 1615176"/>
                    <a:gd name="connsiteX63" fmla="*/ 1118152 w 1731065"/>
                    <a:gd name="connsiteY63" fmla="*/ 1209329 h 1615176"/>
                    <a:gd name="connsiteX64" fmla="*/ 1093304 w 1731065"/>
                    <a:gd name="connsiteY64" fmla="*/ 1201046 h 1615176"/>
                    <a:gd name="connsiteX65" fmla="*/ 1068456 w 1731065"/>
                    <a:gd name="connsiteY65" fmla="*/ 1184481 h 1615176"/>
                    <a:gd name="connsiteX66" fmla="*/ 1018761 w 1731065"/>
                    <a:gd name="connsiteY66" fmla="*/ 1167916 h 1615176"/>
                    <a:gd name="connsiteX67" fmla="*/ 977348 w 1731065"/>
                    <a:gd name="connsiteY67" fmla="*/ 1143068 h 1615176"/>
                    <a:gd name="connsiteX68" fmla="*/ 960782 w 1731065"/>
                    <a:gd name="connsiteY68" fmla="*/ 1126502 h 1615176"/>
                    <a:gd name="connsiteX69" fmla="*/ 935935 w 1731065"/>
                    <a:gd name="connsiteY69" fmla="*/ 1109937 h 1615176"/>
                    <a:gd name="connsiteX70" fmla="*/ 927652 w 1731065"/>
                    <a:gd name="connsiteY70" fmla="*/ 1085089 h 1615176"/>
                    <a:gd name="connsiteX71" fmla="*/ 877956 w 1731065"/>
                    <a:gd name="connsiteY71" fmla="*/ 1068524 h 1615176"/>
                    <a:gd name="connsiteX72" fmla="*/ 811695 w 1731065"/>
                    <a:gd name="connsiteY72" fmla="*/ 1018829 h 1615176"/>
                    <a:gd name="connsiteX73" fmla="*/ 778565 w 1731065"/>
                    <a:gd name="connsiteY73" fmla="*/ 977416 h 1615176"/>
                    <a:gd name="connsiteX74" fmla="*/ 770282 w 1731065"/>
                    <a:gd name="connsiteY74" fmla="*/ 952568 h 1615176"/>
                    <a:gd name="connsiteX75" fmla="*/ 753717 w 1731065"/>
                    <a:gd name="connsiteY75" fmla="*/ 936002 h 1615176"/>
                    <a:gd name="connsiteX76" fmla="*/ 720587 w 1731065"/>
                    <a:gd name="connsiteY76" fmla="*/ 894589 h 1615176"/>
                    <a:gd name="connsiteX77" fmla="*/ 704021 w 1731065"/>
                    <a:gd name="connsiteY77" fmla="*/ 844894 h 1615176"/>
                    <a:gd name="connsiteX78" fmla="*/ 695739 w 1731065"/>
                    <a:gd name="connsiteY78" fmla="*/ 820046 h 1615176"/>
                    <a:gd name="connsiteX79" fmla="*/ 679174 w 1731065"/>
                    <a:gd name="connsiteY79" fmla="*/ 745502 h 1615176"/>
                    <a:gd name="connsiteX80" fmla="*/ 662608 w 1731065"/>
                    <a:gd name="connsiteY80" fmla="*/ 728937 h 1615176"/>
                    <a:gd name="connsiteX81" fmla="*/ 612913 w 1731065"/>
                    <a:gd name="connsiteY81" fmla="*/ 662676 h 1615176"/>
                    <a:gd name="connsiteX82" fmla="*/ 588065 w 1731065"/>
                    <a:gd name="connsiteY82" fmla="*/ 646111 h 1615176"/>
                    <a:gd name="connsiteX83" fmla="*/ 554935 w 1731065"/>
                    <a:gd name="connsiteY83" fmla="*/ 596416 h 1615176"/>
                    <a:gd name="connsiteX84" fmla="*/ 538369 w 1731065"/>
                    <a:gd name="connsiteY84" fmla="*/ 571568 h 1615176"/>
                    <a:gd name="connsiteX85" fmla="*/ 530087 w 1731065"/>
                    <a:gd name="connsiteY85" fmla="*/ 546720 h 1615176"/>
                    <a:gd name="connsiteX86" fmla="*/ 521804 w 1731065"/>
                    <a:gd name="connsiteY86" fmla="*/ 513589 h 1615176"/>
                    <a:gd name="connsiteX87" fmla="*/ 505239 w 1731065"/>
                    <a:gd name="connsiteY87" fmla="*/ 488742 h 1615176"/>
                    <a:gd name="connsiteX88" fmla="*/ 488674 w 1731065"/>
                    <a:gd name="connsiteY88" fmla="*/ 439046 h 1615176"/>
                    <a:gd name="connsiteX89" fmla="*/ 463826 w 1731065"/>
                    <a:gd name="connsiteY89" fmla="*/ 323089 h 1615176"/>
                    <a:gd name="connsiteX90" fmla="*/ 438978 w 1731065"/>
                    <a:gd name="connsiteY90" fmla="*/ 314807 h 1615176"/>
                    <a:gd name="connsiteX91" fmla="*/ 331304 w 1731065"/>
                    <a:gd name="connsiteY91" fmla="*/ 289959 h 1615176"/>
                    <a:gd name="connsiteX92" fmla="*/ 306456 w 1731065"/>
                    <a:gd name="connsiteY92" fmla="*/ 265111 h 1615176"/>
                    <a:gd name="connsiteX93" fmla="*/ 256761 w 1731065"/>
                    <a:gd name="connsiteY93" fmla="*/ 240263 h 1615176"/>
                    <a:gd name="connsiteX94" fmla="*/ 207065 w 1731065"/>
                    <a:gd name="connsiteY94" fmla="*/ 248546 h 1615176"/>
                    <a:gd name="connsiteX95" fmla="*/ 124239 w 1731065"/>
                    <a:gd name="connsiteY95" fmla="*/ 231981 h 1615176"/>
                    <a:gd name="connsiteX96" fmla="*/ 74543 w 1731065"/>
                    <a:gd name="connsiteY96" fmla="*/ 190568 h 1615176"/>
                    <a:gd name="connsiteX97" fmla="*/ 49695 w 1731065"/>
                    <a:gd name="connsiteY97" fmla="*/ 182285 h 1615176"/>
                    <a:gd name="connsiteX98" fmla="*/ 16565 w 1731065"/>
                    <a:gd name="connsiteY98" fmla="*/ 132589 h 1615176"/>
                    <a:gd name="connsiteX99" fmla="*/ 0 w 1731065"/>
                    <a:gd name="connsiteY99" fmla="*/ 107742 h 1615176"/>
                    <a:gd name="connsiteX100" fmla="*/ 33130 w 1731065"/>
                    <a:gd name="connsiteY100" fmla="*/ 33198 h 1615176"/>
                    <a:gd name="connsiteX101" fmla="*/ 57978 w 1731065"/>
                    <a:gd name="connsiteY101" fmla="*/ 68 h 161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731065" h="1615176">
                      <a:moveTo>
                        <a:pt x="57978" y="68"/>
                      </a:moveTo>
                      <a:cubicBezTo>
                        <a:pt x="73163" y="-1312"/>
                        <a:pt x="101522" y="18426"/>
                        <a:pt x="124239" y="24916"/>
                      </a:cubicBezTo>
                      <a:cubicBezTo>
                        <a:pt x="135184" y="28043"/>
                        <a:pt x="146466" y="29927"/>
                        <a:pt x="157369" y="33198"/>
                      </a:cubicBezTo>
                      <a:cubicBezTo>
                        <a:pt x="174094" y="38215"/>
                        <a:pt x="190500" y="44241"/>
                        <a:pt x="207065" y="49763"/>
                      </a:cubicBezTo>
                      <a:cubicBezTo>
                        <a:pt x="215348" y="52524"/>
                        <a:pt x="224649" y="53203"/>
                        <a:pt x="231913" y="58046"/>
                      </a:cubicBezTo>
                      <a:cubicBezTo>
                        <a:pt x="240196" y="63568"/>
                        <a:pt x="247664" y="70568"/>
                        <a:pt x="256761" y="74611"/>
                      </a:cubicBezTo>
                      <a:cubicBezTo>
                        <a:pt x="272717" y="81703"/>
                        <a:pt x="289516" y="86941"/>
                        <a:pt x="306456" y="91176"/>
                      </a:cubicBezTo>
                      <a:cubicBezTo>
                        <a:pt x="391656" y="112477"/>
                        <a:pt x="350179" y="104523"/>
                        <a:pt x="430695" y="116024"/>
                      </a:cubicBezTo>
                      <a:lnTo>
                        <a:pt x="480391" y="132589"/>
                      </a:lnTo>
                      <a:cubicBezTo>
                        <a:pt x="488674" y="135350"/>
                        <a:pt x="497975" y="136029"/>
                        <a:pt x="505239" y="140872"/>
                      </a:cubicBezTo>
                      <a:cubicBezTo>
                        <a:pt x="513522" y="146394"/>
                        <a:pt x="520990" y="153394"/>
                        <a:pt x="530087" y="157437"/>
                      </a:cubicBezTo>
                      <a:cubicBezTo>
                        <a:pt x="546043" y="164529"/>
                        <a:pt x="579782" y="174002"/>
                        <a:pt x="579782" y="174002"/>
                      </a:cubicBezTo>
                      <a:cubicBezTo>
                        <a:pt x="585304" y="179524"/>
                        <a:pt x="589363" y="187076"/>
                        <a:pt x="596348" y="190568"/>
                      </a:cubicBezTo>
                      <a:cubicBezTo>
                        <a:pt x="611966" y="198377"/>
                        <a:pt x="629478" y="201611"/>
                        <a:pt x="646043" y="207133"/>
                      </a:cubicBezTo>
                      <a:cubicBezTo>
                        <a:pt x="654326" y="209894"/>
                        <a:pt x="663627" y="210573"/>
                        <a:pt x="670891" y="215416"/>
                      </a:cubicBezTo>
                      <a:cubicBezTo>
                        <a:pt x="679174" y="220938"/>
                        <a:pt x="685978" y="230029"/>
                        <a:pt x="695739" y="231981"/>
                      </a:cubicBezTo>
                      <a:cubicBezTo>
                        <a:pt x="728339" y="238501"/>
                        <a:pt x="762000" y="237502"/>
                        <a:pt x="795130" y="240263"/>
                      </a:cubicBezTo>
                      <a:lnTo>
                        <a:pt x="844826" y="248546"/>
                      </a:lnTo>
                      <a:cubicBezTo>
                        <a:pt x="864121" y="251515"/>
                        <a:pt x="883782" y="252439"/>
                        <a:pt x="902804" y="256829"/>
                      </a:cubicBezTo>
                      <a:cubicBezTo>
                        <a:pt x="919818" y="260755"/>
                        <a:pt x="937971" y="263708"/>
                        <a:pt x="952500" y="273394"/>
                      </a:cubicBezTo>
                      <a:cubicBezTo>
                        <a:pt x="976763" y="289569"/>
                        <a:pt x="994415" y="304485"/>
                        <a:pt x="1027043" y="306524"/>
                      </a:cubicBezTo>
                      <a:cubicBezTo>
                        <a:pt x="1410605" y="330496"/>
                        <a:pt x="1203591" y="321031"/>
                        <a:pt x="1648239" y="331372"/>
                      </a:cubicBezTo>
                      <a:cubicBezTo>
                        <a:pt x="1651000" y="392111"/>
                        <a:pt x="1649277" y="453220"/>
                        <a:pt x="1656521" y="513589"/>
                      </a:cubicBezTo>
                      <a:cubicBezTo>
                        <a:pt x="1657707" y="523473"/>
                        <a:pt x="1668635" y="529533"/>
                        <a:pt x="1673087" y="538437"/>
                      </a:cubicBezTo>
                      <a:cubicBezTo>
                        <a:pt x="1676991" y="546246"/>
                        <a:pt x="1678608" y="555002"/>
                        <a:pt x="1681369" y="563285"/>
                      </a:cubicBezTo>
                      <a:cubicBezTo>
                        <a:pt x="1684130" y="612981"/>
                        <a:pt x="1684933" y="662824"/>
                        <a:pt x="1689652" y="712372"/>
                      </a:cubicBezTo>
                      <a:cubicBezTo>
                        <a:pt x="1690480" y="721063"/>
                        <a:pt x="1695818" y="728750"/>
                        <a:pt x="1697935" y="737220"/>
                      </a:cubicBezTo>
                      <a:cubicBezTo>
                        <a:pt x="1701349" y="750877"/>
                        <a:pt x="1703456" y="764829"/>
                        <a:pt x="1706217" y="778633"/>
                      </a:cubicBezTo>
                      <a:cubicBezTo>
                        <a:pt x="1705181" y="794168"/>
                        <a:pt x="1709414" y="888196"/>
                        <a:pt x="1689652" y="927720"/>
                      </a:cubicBezTo>
                      <a:cubicBezTo>
                        <a:pt x="1685200" y="936624"/>
                        <a:pt x="1678609" y="944285"/>
                        <a:pt x="1673087" y="952568"/>
                      </a:cubicBezTo>
                      <a:cubicBezTo>
                        <a:pt x="1675848" y="988459"/>
                        <a:pt x="1674309" y="1024944"/>
                        <a:pt x="1681369" y="1060242"/>
                      </a:cubicBezTo>
                      <a:cubicBezTo>
                        <a:pt x="1682900" y="1067899"/>
                        <a:pt x="1697935" y="1068998"/>
                        <a:pt x="1697935" y="1076807"/>
                      </a:cubicBezTo>
                      <a:cubicBezTo>
                        <a:pt x="1697935" y="1091039"/>
                        <a:pt x="1663354" y="1100413"/>
                        <a:pt x="1656521" y="1101655"/>
                      </a:cubicBezTo>
                      <a:cubicBezTo>
                        <a:pt x="1634621" y="1105637"/>
                        <a:pt x="1612348" y="1107176"/>
                        <a:pt x="1590261" y="1109937"/>
                      </a:cubicBezTo>
                      <a:cubicBezTo>
                        <a:pt x="1581978" y="1112698"/>
                        <a:pt x="1566648" y="1109577"/>
                        <a:pt x="1565413" y="1118220"/>
                      </a:cubicBezTo>
                      <a:cubicBezTo>
                        <a:pt x="1559413" y="1160218"/>
                        <a:pt x="1582108" y="1168002"/>
                        <a:pt x="1606826" y="1184481"/>
                      </a:cubicBezTo>
                      <a:cubicBezTo>
                        <a:pt x="1612348" y="1201046"/>
                        <a:pt x="1619966" y="1217054"/>
                        <a:pt x="1623391" y="1234176"/>
                      </a:cubicBezTo>
                      <a:cubicBezTo>
                        <a:pt x="1626152" y="1247980"/>
                        <a:pt x="1626129" y="1262650"/>
                        <a:pt x="1631674" y="1275589"/>
                      </a:cubicBezTo>
                      <a:cubicBezTo>
                        <a:pt x="1634750" y="1282767"/>
                        <a:pt x="1643361" y="1286057"/>
                        <a:pt x="1648239" y="1292155"/>
                      </a:cubicBezTo>
                      <a:cubicBezTo>
                        <a:pt x="1690032" y="1344397"/>
                        <a:pt x="1641372" y="1293569"/>
                        <a:pt x="1681369" y="1333568"/>
                      </a:cubicBezTo>
                      <a:cubicBezTo>
                        <a:pt x="1684130" y="1361177"/>
                        <a:pt x="1685433" y="1388970"/>
                        <a:pt x="1689652" y="1416394"/>
                      </a:cubicBezTo>
                      <a:cubicBezTo>
                        <a:pt x="1690980" y="1425023"/>
                        <a:pt x="1691117" y="1435788"/>
                        <a:pt x="1697935" y="1441242"/>
                      </a:cubicBezTo>
                      <a:cubicBezTo>
                        <a:pt x="1706824" y="1448353"/>
                        <a:pt x="1720022" y="1446763"/>
                        <a:pt x="1731065" y="1449524"/>
                      </a:cubicBezTo>
                      <a:cubicBezTo>
                        <a:pt x="1713825" y="1518482"/>
                        <a:pt x="1734818" y="1450299"/>
                        <a:pt x="1706217" y="1507502"/>
                      </a:cubicBezTo>
                      <a:cubicBezTo>
                        <a:pt x="1702313" y="1515311"/>
                        <a:pt x="1703389" y="1525532"/>
                        <a:pt x="1697935" y="1532350"/>
                      </a:cubicBezTo>
                      <a:cubicBezTo>
                        <a:pt x="1691717" y="1540123"/>
                        <a:pt x="1682184" y="1544873"/>
                        <a:pt x="1673087" y="1548916"/>
                      </a:cubicBezTo>
                      <a:cubicBezTo>
                        <a:pt x="1657131" y="1556008"/>
                        <a:pt x="1623391" y="1565481"/>
                        <a:pt x="1623391" y="1565481"/>
                      </a:cubicBezTo>
                      <a:cubicBezTo>
                        <a:pt x="1605073" y="1583799"/>
                        <a:pt x="1596758" y="1595363"/>
                        <a:pt x="1573695" y="1606894"/>
                      </a:cubicBezTo>
                      <a:cubicBezTo>
                        <a:pt x="1565886" y="1610798"/>
                        <a:pt x="1557130" y="1612415"/>
                        <a:pt x="1548848" y="1615176"/>
                      </a:cubicBezTo>
                      <a:cubicBezTo>
                        <a:pt x="1537804" y="1612415"/>
                        <a:pt x="1524606" y="1614005"/>
                        <a:pt x="1515717" y="1606894"/>
                      </a:cubicBezTo>
                      <a:cubicBezTo>
                        <a:pt x="1508899" y="1601440"/>
                        <a:pt x="1511339" y="1589855"/>
                        <a:pt x="1507435" y="1582046"/>
                      </a:cubicBezTo>
                      <a:cubicBezTo>
                        <a:pt x="1497180" y="1561537"/>
                        <a:pt x="1487319" y="1550099"/>
                        <a:pt x="1466021" y="1540633"/>
                      </a:cubicBezTo>
                      <a:cubicBezTo>
                        <a:pt x="1450065" y="1533541"/>
                        <a:pt x="1432891" y="1529590"/>
                        <a:pt x="1416326" y="1524068"/>
                      </a:cubicBezTo>
                      <a:lnTo>
                        <a:pt x="1391478" y="1515785"/>
                      </a:lnTo>
                      <a:lnTo>
                        <a:pt x="1366630" y="1507502"/>
                      </a:lnTo>
                      <a:cubicBezTo>
                        <a:pt x="1363869" y="1499220"/>
                        <a:pt x="1363586" y="1489639"/>
                        <a:pt x="1358348" y="1482655"/>
                      </a:cubicBezTo>
                      <a:cubicBezTo>
                        <a:pt x="1326624" y="1440356"/>
                        <a:pt x="1328361" y="1445051"/>
                        <a:pt x="1292087" y="1432959"/>
                      </a:cubicBezTo>
                      <a:cubicBezTo>
                        <a:pt x="1286565" y="1427437"/>
                        <a:pt x="1282506" y="1419886"/>
                        <a:pt x="1275521" y="1416394"/>
                      </a:cubicBezTo>
                      <a:cubicBezTo>
                        <a:pt x="1259903" y="1408585"/>
                        <a:pt x="1225826" y="1399829"/>
                        <a:pt x="1225826" y="1399829"/>
                      </a:cubicBezTo>
                      <a:cubicBezTo>
                        <a:pt x="1220304" y="1394307"/>
                        <a:pt x="1215957" y="1387281"/>
                        <a:pt x="1209261" y="1383263"/>
                      </a:cubicBezTo>
                      <a:cubicBezTo>
                        <a:pt x="1201775" y="1378771"/>
                        <a:pt x="1192222" y="1378885"/>
                        <a:pt x="1184413" y="1374981"/>
                      </a:cubicBezTo>
                      <a:cubicBezTo>
                        <a:pt x="1175509" y="1370529"/>
                        <a:pt x="1167848" y="1363938"/>
                        <a:pt x="1159565" y="1358416"/>
                      </a:cubicBezTo>
                      <a:cubicBezTo>
                        <a:pt x="1154043" y="1341851"/>
                        <a:pt x="1144928" y="1326075"/>
                        <a:pt x="1143000" y="1308720"/>
                      </a:cubicBezTo>
                      <a:cubicBezTo>
                        <a:pt x="1140143" y="1283006"/>
                        <a:pt x="1145987" y="1231597"/>
                        <a:pt x="1118152" y="1209329"/>
                      </a:cubicBezTo>
                      <a:cubicBezTo>
                        <a:pt x="1111334" y="1203875"/>
                        <a:pt x="1101113" y="1204951"/>
                        <a:pt x="1093304" y="1201046"/>
                      </a:cubicBezTo>
                      <a:cubicBezTo>
                        <a:pt x="1084400" y="1196594"/>
                        <a:pt x="1077553" y="1188524"/>
                        <a:pt x="1068456" y="1184481"/>
                      </a:cubicBezTo>
                      <a:cubicBezTo>
                        <a:pt x="1052500" y="1177389"/>
                        <a:pt x="1018761" y="1167916"/>
                        <a:pt x="1018761" y="1167916"/>
                      </a:cubicBezTo>
                      <a:cubicBezTo>
                        <a:pt x="976785" y="1125940"/>
                        <a:pt x="1031109" y="1175325"/>
                        <a:pt x="977348" y="1143068"/>
                      </a:cubicBezTo>
                      <a:cubicBezTo>
                        <a:pt x="970652" y="1139050"/>
                        <a:pt x="966880" y="1131380"/>
                        <a:pt x="960782" y="1126502"/>
                      </a:cubicBezTo>
                      <a:cubicBezTo>
                        <a:pt x="953009" y="1120284"/>
                        <a:pt x="944217" y="1115459"/>
                        <a:pt x="935935" y="1109937"/>
                      </a:cubicBezTo>
                      <a:cubicBezTo>
                        <a:pt x="933174" y="1101654"/>
                        <a:pt x="934757" y="1090164"/>
                        <a:pt x="927652" y="1085089"/>
                      </a:cubicBezTo>
                      <a:cubicBezTo>
                        <a:pt x="913443" y="1074940"/>
                        <a:pt x="892485" y="1078210"/>
                        <a:pt x="877956" y="1068524"/>
                      </a:cubicBezTo>
                      <a:cubicBezTo>
                        <a:pt x="821763" y="1031062"/>
                        <a:pt x="842339" y="1049471"/>
                        <a:pt x="811695" y="1018829"/>
                      </a:cubicBezTo>
                      <a:cubicBezTo>
                        <a:pt x="790879" y="956375"/>
                        <a:pt x="821380" y="1030933"/>
                        <a:pt x="778565" y="977416"/>
                      </a:cubicBezTo>
                      <a:cubicBezTo>
                        <a:pt x="773111" y="970598"/>
                        <a:pt x="774774" y="960055"/>
                        <a:pt x="770282" y="952568"/>
                      </a:cubicBezTo>
                      <a:cubicBezTo>
                        <a:pt x="766264" y="945872"/>
                        <a:pt x="758595" y="942100"/>
                        <a:pt x="753717" y="936002"/>
                      </a:cubicBezTo>
                      <a:cubicBezTo>
                        <a:pt x="711924" y="883760"/>
                        <a:pt x="760584" y="934588"/>
                        <a:pt x="720587" y="894589"/>
                      </a:cubicBezTo>
                      <a:lnTo>
                        <a:pt x="704021" y="844894"/>
                      </a:lnTo>
                      <a:cubicBezTo>
                        <a:pt x="701260" y="836611"/>
                        <a:pt x="697174" y="828658"/>
                        <a:pt x="695739" y="820046"/>
                      </a:cubicBezTo>
                      <a:cubicBezTo>
                        <a:pt x="694067" y="810017"/>
                        <a:pt x="688583" y="761184"/>
                        <a:pt x="679174" y="745502"/>
                      </a:cubicBezTo>
                      <a:cubicBezTo>
                        <a:pt x="675156" y="738806"/>
                        <a:pt x="667293" y="735184"/>
                        <a:pt x="662608" y="728937"/>
                      </a:cubicBezTo>
                      <a:cubicBezTo>
                        <a:pt x="642741" y="702448"/>
                        <a:pt x="636654" y="681669"/>
                        <a:pt x="612913" y="662676"/>
                      </a:cubicBezTo>
                      <a:cubicBezTo>
                        <a:pt x="605140" y="656457"/>
                        <a:pt x="596348" y="651633"/>
                        <a:pt x="588065" y="646111"/>
                      </a:cubicBezTo>
                      <a:lnTo>
                        <a:pt x="554935" y="596416"/>
                      </a:lnTo>
                      <a:lnTo>
                        <a:pt x="538369" y="571568"/>
                      </a:lnTo>
                      <a:cubicBezTo>
                        <a:pt x="535608" y="563285"/>
                        <a:pt x="532485" y="555115"/>
                        <a:pt x="530087" y="546720"/>
                      </a:cubicBezTo>
                      <a:cubicBezTo>
                        <a:pt x="526960" y="535774"/>
                        <a:pt x="526288" y="524052"/>
                        <a:pt x="521804" y="513589"/>
                      </a:cubicBezTo>
                      <a:cubicBezTo>
                        <a:pt x="517883" y="504440"/>
                        <a:pt x="509282" y="497838"/>
                        <a:pt x="505239" y="488742"/>
                      </a:cubicBezTo>
                      <a:cubicBezTo>
                        <a:pt x="498147" y="472786"/>
                        <a:pt x="488674" y="439046"/>
                        <a:pt x="488674" y="439046"/>
                      </a:cubicBezTo>
                      <a:cubicBezTo>
                        <a:pt x="485729" y="403714"/>
                        <a:pt x="502492" y="346289"/>
                        <a:pt x="463826" y="323089"/>
                      </a:cubicBezTo>
                      <a:cubicBezTo>
                        <a:pt x="456340" y="318597"/>
                        <a:pt x="447261" y="317568"/>
                        <a:pt x="438978" y="314807"/>
                      </a:cubicBezTo>
                      <a:cubicBezTo>
                        <a:pt x="371794" y="270019"/>
                        <a:pt x="477689" y="335001"/>
                        <a:pt x="331304" y="289959"/>
                      </a:cubicBezTo>
                      <a:cubicBezTo>
                        <a:pt x="320109" y="286514"/>
                        <a:pt x="315455" y="272610"/>
                        <a:pt x="306456" y="265111"/>
                      </a:cubicBezTo>
                      <a:cubicBezTo>
                        <a:pt x="285049" y="247272"/>
                        <a:pt x="281663" y="248564"/>
                        <a:pt x="256761" y="240263"/>
                      </a:cubicBezTo>
                      <a:cubicBezTo>
                        <a:pt x="240196" y="243024"/>
                        <a:pt x="223859" y="248546"/>
                        <a:pt x="207065" y="248546"/>
                      </a:cubicBezTo>
                      <a:cubicBezTo>
                        <a:pt x="169000" y="248546"/>
                        <a:pt x="154837" y="242180"/>
                        <a:pt x="124239" y="231981"/>
                      </a:cubicBezTo>
                      <a:cubicBezTo>
                        <a:pt x="105920" y="213662"/>
                        <a:pt x="97607" y="202100"/>
                        <a:pt x="74543" y="190568"/>
                      </a:cubicBezTo>
                      <a:cubicBezTo>
                        <a:pt x="66734" y="186663"/>
                        <a:pt x="57978" y="185046"/>
                        <a:pt x="49695" y="182285"/>
                      </a:cubicBezTo>
                      <a:lnTo>
                        <a:pt x="16565" y="132589"/>
                      </a:lnTo>
                      <a:lnTo>
                        <a:pt x="0" y="107742"/>
                      </a:lnTo>
                      <a:cubicBezTo>
                        <a:pt x="15107" y="62421"/>
                        <a:pt x="9505" y="64697"/>
                        <a:pt x="33130" y="33198"/>
                      </a:cubicBezTo>
                      <a:cubicBezTo>
                        <a:pt x="35473" y="30074"/>
                        <a:pt x="42793" y="1448"/>
                        <a:pt x="57978" y="68"/>
                      </a:cubicBezTo>
                      <a:close/>
                    </a:path>
                  </a:pathLst>
                </a:cu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a:p>
                  <a:pPr>
                    <a:defRPr/>
                  </a:pPr>
                  <a:endParaRPr lang="es-MX"/>
                </a:p>
                <a:p>
                  <a:pPr>
                    <a:defRPr/>
                  </a:pPr>
                  <a:endParaRPr lang="es-MX"/>
                </a:p>
                <a:p>
                  <a:pPr>
                    <a:defRPr/>
                  </a:pPr>
                  <a:endParaRPr lang="es-MX"/>
                </a:p>
              </p:txBody>
            </p:sp>
            <p:sp>
              <p:nvSpPr>
                <p:cNvPr id="25" name="Forma libre 28"/>
                <p:cNvSpPr/>
                <p:nvPr/>
              </p:nvSpPr>
              <p:spPr>
                <a:xfrm>
                  <a:off x="2145241" y="249219"/>
                  <a:ext cx="1499152" cy="1608075"/>
                </a:xfrm>
                <a:custGeom>
                  <a:avLst/>
                  <a:gdLst>
                    <a:gd name="connsiteX0" fmla="*/ 49696 w 1499153"/>
                    <a:gd name="connsiteY0" fmla="*/ 117206 h 1608076"/>
                    <a:gd name="connsiteX1" fmla="*/ 165653 w 1499153"/>
                    <a:gd name="connsiteY1" fmla="*/ 100641 h 1608076"/>
                    <a:gd name="connsiteX2" fmla="*/ 215348 w 1499153"/>
                    <a:gd name="connsiteY2" fmla="*/ 84076 h 1608076"/>
                    <a:gd name="connsiteX3" fmla="*/ 240196 w 1499153"/>
                    <a:gd name="connsiteY3" fmla="*/ 75793 h 1608076"/>
                    <a:gd name="connsiteX4" fmla="*/ 231913 w 1499153"/>
                    <a:gd name="connsiteY4" fmla="*/ 26098 h 1608076"/>
                    <a:gd name="connsiteX5" fmla="*/ 240196 w 1499153"/>
                    <a:gd name="connsiteY5" fmla="*/ 1250 h 1608076"/>
                    <a:gd name="connsiteX6" fmla="*/ 347870 w 1499153"/>
                    <a:gd name="connsiteY6" fmla="*/ 9532 h 1608076"/>
                    <a:gd name="connsiteX7" fmla="*/ 679174 w 1499153"/>
                    <a:gd name="connsiteY7" fmla="*/ 17815 h 1608076"/>
                    <a:gd name="connsiteX8" fmla="*/ 704022 w 1499153"/>
                    <a:gd name="connsiteY8" fmla="*/ 26098 h 1608076"/>
                    <a:gd name="connsiteX9" fmla="*/ 753718 w 1499153"/>
                    <a:gd name="connsiteY9" fmla="*/ 108924 h 1608076"/>
                    <a:gd name="connsiteX10" fmla="*/ 803413 w 1499153"/>
                    <a:gd name="connsiteY10" fmla="*/ 125489 h 1608076"/>
                    <a:gd name="connsiteX11" fmla="*/ 844826 w 1499153"/>
                    <a:gd name="connsiteY11" fmla="*/ 150337 h 1608076"/>
                    <a:gd name="connsiteX12" fmla="*/ 869674 w 1499153"/>
                    <a:gd name="connsiteY12" fmla="*/ 166902 h 1608076"/>
                    <a:gd name="connsiteX13" fmla="*/ 886240 w 1499153"/>
                    <a:gd name="connsiteY13" fmla="*/ 183467 h 1608076"/>
                    <a:gd name="connsiteX14" fmla="*/ 911087 w 1499153"/>
                    <a:gd name="connsiteY14" fmla="*/ 191750 h 1608076"/>
                    <a:gd name="connsiteX15" fmla="*/ 952500 w 1499153"/>
                    <a:gd name="connsiteY15" fmla="*/ 224880 h 1608076"/>
                    <a:gd name="connsiteX16" fmla="*/ 969066 w 1499153"/>
                    <a:gd name="connsiteY16" fmla="*/ 241445 h 1608076"/>
                    <a:gd name="connsiteX17" fmla="*/ 993913 w 1499153"/>
                    <a:gd name="connsiteY17" fmla="*/ 249728 h 1608076"/>
                    <a:gd name="connsiteX18" fmla="*/ 1035326 w 1499153"/>
                    <a:gd name="connsiteY18" fmla="*/ 291141 h 1608076"/>
                    <a:gd name="connsiteX19" fmla="*/ 1085022 w 1499153"/>
                    <a:gd name="connsiteY19" fmla="*/ 357402 h 1608076"/>
                    <a:gd name="connsiteX20" fmla="*/ 1118153 w 1499153"/>
                    <a:gd name="connsiteY20" fmla="*/ 423663 h 1608076"/>
                    <a:gd name="connsiteX21" fmla="*/ 1151283 w 1499153"/>
                    <a:gd name="connsiteY21" fmla="*/ 489924 h 1608076"/>
                    <a:gd name="connsiteX22" fmla="*/ 1184413 w 1499153"/>
                    <a:gd name="connsiteY22" fmla="*/ 564467 h 1608076"/>
                    <a:gd name="connsiteX23" fmla="*/ 1192696 w 1499153"/>
                    <a:gd name="connsiteY23" fmla="*/ 589315 h 1608076"/>
                    <a:gd name="connsiteX24" fmla="*/ 1217544 w 1499153"/>
                    <a:gd name="connsiteY24" fmla="*/ 597598 h 1608076"/>
                    <a:gd name="connsiteX25" fmla="*/ 1267240 w 1499153"/>
                    <a:gd name="connsiteY25" fmla="*/ 630728 h 1608076"/>
                    <a:gd name="connsiteX26" fmla="*/ 1316935 w 1499153"/>
                    <a:gd name="connsiteY26" fmla="*/ 647293 h 1608076"/>
                    <a:gd name="connsiteX27" fmla="*/ 1341783 w 1499153"/>
                    <a:gd name="connsiteY27" fmla="*/ 655576 h 1608076"/>
                    <a:gd name="connsiteX28" fmla="*/ 1391479 w 1499153"/>
                    <a:gd name="connsiteY28" fmla="*/ 663858 h 1608076"/>
                    <a:gd name="connsiteX29" fmla="*/ 1408044 w 1499153"/>
                    <a:gd name="connsiteY29" fmla="*/ 680424 h 1608076"/>
                    <a:gd name="connsiteX30" fmla="*/ 1432892 w 1499153"/>
                    <a:gd name="connsiteY30" fmla="*/ 696989 h 1608076"/>
                    <a:gd name="connsiteX31" fmla="*/ 1449457 w 1499153"/>
                    <a:gd name="connsiteY31" fmla="*/ 721837 h 1608076"/>
                    <a:gd name="connsiteX32" fmla="*/ 1499153 w 1499153"/>
                    <a:gd name="connsiteY32" fmla="*/ 754967 h 1608076"/>
                    <a:gd name="connsiteX33" fmla="*/ 1449457 w 1499153"/>
                    <a:gd name="connsiteY33" fmla="*/ 771532 h 1608076"/>
                    <a:gd name="connsiteX34" fmla="*/ 1424609 w 1499153"/>
                    <a:gd name="connsiteY34" fmla="*/ 779815 h 1608076"/>
                    <a:gd name="connsiteX35" fmla="*/ 1399761 w 1499153"/>
                    <a:gd name="connsiteY35" fmla="*/ 854358 h 1608076"/>
                    <a:gd name="connsiteX36" fmla="*/ 1383196 w 1499153"/>
                    <a:gd name="connsiteY36" fmla="*/ 870924 h 1608076"/>
                    <a:gd name="connsiteX37" fmla="*/ 1366631 w 1499153"/>
                    <a:gd name="connsiteY37" fmla="*/ 895771 h 1608076"/>
                    <a:gd name="connsiteX38" fmla="*/ 1358348 w 1499153"/>
                    <a:gd name="connsiteY38" fmla="*/ 920619 h 1608076"/>
                    <a:gd name="connsiteX39" fmla="*/ 1333500 w 1499153"/>
                    <a:gd name="connsiteY39" fmla="*/ 937184 h 1608076"/>
                    <a:gd name="connsiteX40" fmla="*/ 1316935 w 1499153"/>
                    <a:gd name="connsiteY40" fmla="*/ 1036576 h 1608076"/>
                    <a:gd name="connsiteX41" fmla="*/ 1308653 w 1499153"/>
                    <a:gd name="connsiteY41" fmla="*/ 1061424 h 1608076"/>
                    <a:gd name="connsiteX42" fmla="*/ 1316935 w 1499153"/>
                    <a:gd name="connsiteY42" fmla="*/ 1218793 h 1608076"/>
                    <a:gd name="connsiteX43" fmla="*/ 1325218 w 1499153"/>
                    <a:gd name="connsiteY43" fmla="*/ 1260206 h 1608076"/>
                    <a:gd name="connsiteX44" fmla="*/ 1350066 w 1499153"/>
                    <a:gd name="connsiteY44" fmla="*/ 1276771 h 1608076"/>
                    <a:gd name="connsiteX45" fmla="*/ 1341783 w 1499153"/>
                    <a:gd name="connsiteY45" fmla="*/ 1309902 h 1608076"/>
                    <a:gd name="connsiteX46" fmla="*/ 1316935 w 1499153"/>
                    <a:gd name="connsiteY46" fmla="*/ 1318184 h 1608076"/>
                    <a:gd name="connsiteX47" fmla="*/ 1200979 w 1499153"/>
                    <a:gd name="connsiteY47" fmla="*/ 1326467 h 1608076"/>
                    <a:gd name="connsiteX48" fmla="*/ 1184413 w 1499153"/>
                    <a:gd name="connsiteY48" fmla="*/ 1343032 h 1608076"/>
                    <a:gd name="connsiteX49" fmla="*/ 1159566 w 1499153"/>
                    <a:gd name="connsiteY49" fmla="*/ 1351315 h 1608076"/>
                    <a:gd name="connsiteX50" fmla="*/ 1151283 w 1499153"/>
                    <a:gd name="connsiteY50" fmla="*/ 1376163 h 1608076"/>
                    <a:gd name="connsiteX51" fmla="*/ 1109870 w 1499153"/>
                    <a:gd name="connsiteY51" fmla="*/ 1409293 h 1608076"/>
                    <a:gd name="connsiteX52" fmla="*/ 1002196 w 1499153"/>
                    <a:gd name="connsiteY52" fmla="*/ 1401011 h 1608076"/>
                    <a:gd name="connsiteX53" fmla="*/ 985631 w 1499153"/>
                    <a:gd name="connsiteY53" fmla="*/ 1384445 h 1608076"/>
                    <a:gd name="connsiteX54" fmla="*/ 886240 w 1499153"/>
                    <a:gd name="connsiteY54" fmla="*/ 1376163 h 1608076"/>
                    <a:gd name="connsiteX55" fmla="*/ 861392 w 1499153"/>
                    <a:gd name="connsiteY55" fmla="*/ 1367880 h 1608076"/>
                    <a:gd name="connsiteX56" fmla="*/ 844826 w 1499153"/>
                    <a:gd name="connsiteY56" fmla="*/ 1351315 h 1608076"/>
                    <a:gd name="connsiteX57" fmla="*/ 795131 w 1499153"/>
                    <a:gd name="connsiteY57" fmla="*/ 1334750 h 1608076"/>
                    <a:gd name="connsiteX58" fmla="*/ 770283 w 1499153"/>
                    <a:gd name="connsiteY58" fmla="*/ 1326467 h 1608076"/>
                    <a:gd name="connsiteX59" fmla="*/ 679174 w 1499153"/>
                    <a:gd name="connsiteY59" fmla="*/ 1343032 h 1608076"/>
                    <a:gd name="connsiteX60" fmla="*/ 662609 w 1499153"/>
                    <a:gd name="connsiteY60" fmla="*/ 1359598 h 1608076"/>
                    <a:gd name="connsiteX61" fmla="*/ 670892 w 1499153"/>
                    <a:gd name="connsiteY61" fmla="*/ 1417576 h 1608076"/>
                    <a:gd name="connsiteX62" fmla="*/ 679174 w 1499153"/>
                    <a:gd name="connsiteY62" fmla="*/ 1442424 h 1608076"/>
                    <a:gd name="connsiteX63" fmla="*/ 654326 w 1499153"/>
                    <a:gd name="connsiteY63" fmla="*/ 1533532 h 1608076"/>
                    <a:gd name="connsiteX64" fmla="*/ 629479 w 1499153"/>
                    <a:gd name="connsiteY64" fmla="*/ 1583228 h 1608076"/>
                    <a:gd name="connsiteX65" fmla="*/ 612913 w 1499153"/>
                    <a:gd name="connsiteY65" fmla="*/ 1599793 h 1608076"/>
                    <a:gd name="connsiteX66" fmla="*/ 588066 w 1499153"/>
                    <a:gd name="connsiteY66" fmla="*/ 1608076 h 1608076"/>
                    <a:gd name="connsiteX67" fmla="*/ 480392 w 1499153"/>
                    <a:gd name="connsiteY67" fmla="*/ 1599793 h 1608076"/>
                    <a:gd name="connsiteX68" fmla="*/ 455544 w 1499153"/>
                    <a:gd name="connsiteY68" fmla="*/ 1558380 h 1608076"/>
                    <a:gd name="connsiteX69" fmla="*/ 430696 w 1499153"/>
                    <a:gd name="connsiteY69" fmla="*/ 1541815 h 1608076"/>
                    <a:gd name="connsiteX70" fmla="*/ 364435 w 1499153"/>
                    <a:gd name="connsiteY70" fmla="*/ 1483837 h 1608076"/>
                    <a:gd name="connsiteX71" fmla="*/ 323022 w 1499153"/>
                    <a:gd name="connsiteY71" fmla="*/ 1458989 h 1608076"/>
                    <a:gd name="connsiteX72" fmla="*/ 289892 w 1499153"/>
                    <a:gd name="connsiteY72" fmla="*/ 1409293 h 1608076"/>
                    <a:gd name="connsiteX73" fmla="*/ 281609 w 1499153"/>
                    <a:gd name="connsiteY73" fmla="*/ 1367880 h 1608076"/>
                    <a:gd name="connsiteX74" fmla="*/ 231913 w 1499153"/>
                    <a:gd name="connsiteY74" fmla="*/ 1268489 h 1608076"/>
                    <a:gd name="connsiteX75" fmla="*/ 207066 w 1499153"/>
                    <a:gd name="connsiteY75" fmla="*/ 1251924 h 1608076"/>
                    <a:gd name="connsiteX76" fmla="*/ 149087 w 1499153"/>
                    <a:gd name="connsiteY76" fmla="*/ 1235358 h 1608076"/>
                    <a:gd name="connsiteX77" fmla="*/ 107674 w 1499153"/>
                    <a:gd name="connsiteY77" fmla="*/ 1202228 h 1608076"/>
                    <a:gd name="connsiteX78" fmla="*/ 99392 w 1499153"/>
                    <a:gd name="connsiteY78" fmla="*/ 1152532 h 1608076"/>
                    <a:gd name="connsiteX79" fmla="*/ 82826 w 1499153"/>
                    <a:gd name="connsiteY79" fmla="*/ 1102837 h 1608076"/>
                    <a:gd name="connsiteX80" fmla="*/ 74544 w 1499153"/>
                    <a:gd name="connsiteY80" fmla="*/ 1077989 h 1608076"/>
                    <a:gd name="connsiteX81" fmla="*/ 57979 w 1499153"/>
                    <a:gd name="connsiteY81" fmla="*/ 1053141 h 1608076"/>
                    <a:gd name="connsiteX82" fmla="*/ 41413 w 1499153"/>
                    <a:gd name="connsiteY82" fmla="*/ 1003445 h 1608076"/>
                    <a:gd name="connsiteX83" fmla="*/ 0 w 1499153"/>
                    <a:gd name="connsiteY83" fmla="*/ 962032 h 1608076"/>
                    <a:gd name="connsiteX84" fmla="*/ 16566 w 1499153"/>
                    <a:gd name="connsiteY84" fmla="*/ 945467 h 1608076"/>
                    <a:gd name="connsiteX85" fmla="*/ 66261 w 1499153"/>
                    <a:gd name="connsiteY85" fmla="*/ 928902 h 1608076"/>
                    <a:gd name="connsiteX86" fmla="*/ 91109 w 1499153"/>
                    <a:gd name="connsiteY86" fmla="*/ 912337 h 1608076"/>
                    <a:gd name="connsiteX87" fmla="*/ 132522 w 1499153"/>
                    <a:gd name="connsiteY87" fmla="*/ 879206 h 1608076"/>
                    <a:gd name="connsiteX88" fmla="*/ 140805 w 1499153"/>
                    <a:gd name="connsiteY88" fmla="*/ 854358 h 1608076"/>
                    <a:gd name="connsiteX89" fmla="*/ 124240 w 1499153"/>
                    <a:gd name="connsiteY89" fmla="*/ 829511 h 1608076"/>
                    <a:gd name="connsiteX90" fmla="*/ 115957 w 1499153"/>
                    <a:gd name="connsiteY90" fmla="*/ 804663 h 1608076"/>
                    <a:gd name="connsiteX91" fmla="*/ 124240 w 1499153"/>
                    <a:gd name="connsiteY91" fmla="*/ 730119 h 1608076"/>
                    <a:gd name="connsiteX92" fmla="*/ 132522 w 1499153"/>
                    <a:gd name="connsiteY92" fmla="*/ 696989 h 1608076"/>
                    <a:gd name="connsiteX93" fmla="*/ 107674 w 1499153"/>
                    <a:gd name="connsiteY93" fmla="*/ 357402 h 1608076"/>
                    <a:gd name="connsiteX94" fmla="*/ 91109 w 1499153"/>
                    <a:gd name="connsiteY94" fmla="*/ 274576 h 1608076"/>
                    <a:gd name="connsiteX95" fmla="*/ 82826 w 1499153"/>
                    <a:gd name="connsiteY95" fmla="*/ 249728 h 1608076"/>
                    <a:gd name="connsiteX96" fmla="*/ 49696 w 1499153"/>
                    <a:gd name="connsiteY96" fmla="*/ 117206 h 160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499153" h="1608076">
                      <a:moveTo>
                        <a:pt x="49696" y="117206"/>
                      </a:moveTo>
                      <a:cubicBezTo>
                        <a:pt x="63501" y="92358"/>
                        <a:pt x="129388" y="110532"/>
                        <a:pt x="165653" y="100641"/>
                      </a:cubicBezTo>
                      <a:cubicBezTo>
                        <a:pt x="182499" y="96047"/>
                        <a:pt x="198783" y="89598"/>
                        <a:pt x="215348" y="84076"/>
                      </a:cubicBezTo>
                      <a:lnTo>
                        <a:pt x="240196" y="75793"/>
                      </a:lnTo>
                      <a:cubicBezTo>
                        <a:pt x="237435" y="59228"/>
                        <a:pt x="231913" y="42892"/>
                        <a:pt x="231913" y="26098"/>
                      </a:cubicBezTo>
                      <a:cubicBezTo>
                        <a:pt x="231913" y="17367"/>
                        <a:pt x="231553" y="2485"/>
                        <a:pt x="240196" y="1250"/>
                      </a:cubicBezTo>
                      <a:cubicBezTo>
                        <a:pt x="275832" y="-3841"/>
                        <a:pt x="311898" y="8175"/>
                        <a:pt x="347870" y="9532"/>
                      </a:cubicBezTo>
                      <a:cubicBezTo>
                        <a:pt x="458261" y="13698"/>
                        <a:pt x="568739" y="15054"/>
                        <a:pt x="679174" y="17815"/>
                      </a:cubicBezTo>
                      <a:cubicBezTo>
                        <a:pt x="687457" y="20576"/>
                        <a:pt x="698947" y="18994"/>
                        <a:pt x="704022" y="26098"/>
                      </a:cubicBezTo>
                      <a:cubicBezTo>
                        <a:pt x="726004" y="56873"/>
                        <a:pt x="707812" y="93622"/>
                        <a:pt x="753718" y="108924"/>
                      </a:cubicBezTo>
                      <a:lnTo>
                        <a:pt x="803413" y="125489"/>
                      </a:lnTo>
                      <a:cubicBezTo>
                        <a:pt x="835770" y="157844"/>
                        <a:pt x="801819" y="128833"/>
                        <a:pt x="844826" y="150337"/>
                      </a:cubicBezTo>
                      <a:cubicBezTo>
                        <a:pt x="853730" y="154789"/>
                        <a:pt x="861901" y="160684"/>
                        <a:pt x="869674" y="166902"/>
                      </a:cubicBezTo>
                      <a:cubicBezTo>
                        <a:pt x="875772" y="171780"/>
                        <a:pt x="879544" y="179449"/>
                        <a:pt x="886240" y="183467"/>
                      </a:cubicBezTo>
                      <a:cubicBezTo>
                        <a:pt x="893726" y="187959"/>
                        <a:pt x="902805" y="188989"/>
                        <a:pt x="911087" y="191750"/>
                      </a:cubicBezTo>
                      <a:cubicBezTo>
                        <a:pt x="951086" y="231747"/>
                        <a:pt x="900258" y="183087"/>
                        <a:pt x="952500" y="224880"/>
                      </a:cubicBezTo>
                      <a:cubicBezTo>
                        <a:pt x="958598" y="229758"/>
                        <a:pt x="962370" y="237427"/>
                        <a:pt x="969066" y="241445"/>
                      </a:cubicBezTo>
                      <a:cubicBezTo>
                        <a:pt x="976552" y="245937"/>
                        <a:pt x="985631" y="246967"/>
                        <a:pt x="993913" y="249728"/>
                      </a:cubicBezTo>
                      <a:lnTo>
                        <a:pt x="1035326" y="291141"/>
                      </a:lnTo>
                      <a:cubicBezTo>
                        <a:pt x="1054951" y="310765"/>
                        <a:pt x="1075654" y="329299"/>
                        <a:pt x="1085022" y="357402"/>
                      </a:cubicBezTo>
                      <a:cubicBezTo>
                        <a:pt x="1104056" y="414506"/>
                        <a:pt x="1089240" y="394751"/>
                        <a:pt x="1118153" y="423663"/>
                      </a:cubicBezTo>
                      <a:cubicBezTo>
                        <a:pt x="1137187" y="480766"/>
                        <a:pt x="1122372" y="461011"/>
                        <a:pt x="1151283" y="489924"/>
                      </a:cubicBezTo>
                      <a:cubicBezTo>
                        <a:pt x="1194017" y="618127"/>
                        <a:pt x="1145038" y="485717"/>
                        <a:pt x="1184413" y="564467"/>
                      </a:cubicBezTo>
                      <a:cubicBezTo>
                        <a:pt x="1188318" y="572276"/>
                        <a:pt x="1186522" y="583141"/>
                        <a:pt x="1192696" y="589315"/>
                      </a:cubicBezTo>
                      <a:cubicBezTo>
                        <a:pt x="1198870" y="595489"/>
                        <a:pt x="1209912" y="593358"/>
                        <a:pt x="1217544" y="597598"/>
                      </a:cubicBezTo>
                      <a:cubicBezTo>
                        <a:pt x="1234948" y="607267"/>
                        <a:pt x="1248353" y="624432"/>
                        <a:pt x="1267240" y="630728"/>
                      </a:cubicBezTo>
                      <a:lnTo>
                        <a:pt x="1316935" y="647293"/>
                      </a:lnTo>
                      <a:cubicBezTo>
                        <a:pt x="1325218" y="650054"/>
                        <a:pt x="1333171" y="654141"/>
                        <a:pt x="1341783" y="655576"/>
                      </a:cubicBezTo>
                      <a:lnTo>
                        <a:pt x="1391479" y="663858"/>
                      </a:lnTo>
                      <a:cubicBezTo>
                        <a:pt x="1397001" y="669380"/>
                        <a:pt x="1401946" y="675546"/>
                        <a:pt x="1408044" y="680424"/>
                      </a:cubicBezTo>
                      <a:cubicBezTo>
                        <a:pt x="1415817" y="686643"/>
                        <a:pt x="1425853" y="689950"/>
                        <a:pt x="1432892" y="696989"/>
                      </a:cubicBezTo>
                      <a:cubicBezTo>
                        <a:pt x="1439931" y="704028"/>
                        <a:pt x="1441965" y="715282"/>
                        <a:pt x="1449457" y="721837"/>
                      </a:cubicBezTo>
                      <a:cubicBezTo>
                        <a:pt x="1464440" y="734947"/>
                        <a:pt x="1499153" y="754967"/>
                        <a:pt x="1499153" y="754967"/>
                      </a:cubicBezTo>
                      <a:lnTo>
                        <a:pt x="1449457" y="771532"/>
                      </a:lnTo>
                      <a:lnTo>
                        <a:pt x="1424609" y="779815"/>
                      </a:lnTo>
                      <a:cubicBezTo>
                        <a:pt x="1381930" y="843835"/>
                        <a:pt x="1438020" y="752333"/>
                        <a:pt x="1399761" y="854358"/>
                      </a:cubicBezTo>
                      <a:cubicBezTo>
                        <a:pt x="1397019" y="861670"/>
                        <a:pt x="1388074" y="864826"/>
                        <a:pt x="1383196" y="870924"/>
                      </a:cubicBezTo>
                      <a:cubicBezTo>
                        <a:pt x="1376978" y="878697"/>
                        <a:pt x="1371083" y="886868"/>
                        <a:pt x="1366631" y="895771"/>
                      </a:cubicBezTo>
                      <a:cubicBezTo>
                        <a:pt x="1362726" y="903580"/>
                        <a:pt x="1363802" y="913801"/>
                        <a:pt x="1358348" y="920619"/>
                      </a:cubicBezTo>
                      <a:cubicBezTo>
                        <a:pt x="1352129" y="928392"/>
                        <a:pt x="1341783" y="931662"/>
                        <a:pt x="1333500" y="937184"/>
                      </a:cubicBezTo>
                      <a:cubicBezTo>
                        <a:pt x="1314084" y="995437"/>
                        <a:pt x="1335428" y="925614"/>
                        <a:pt x="1316935" y="1036576"/>
                      </a:cubicBezTo>
                      <a:cubicBezTo>
                        <a:pt x="1315500" y="1045188"/>
                        <a:pt x="1311414" y="1053141"/>
                        <a:pt x="1308653" y="1061424"/>
                      </a:cubicBezTo>
                      <a:cubicBezTo>
                        <a:pt x="1311414" y="1113880"/>
                        <a:pt x="1312573" y="1166446"/>
                        <a:pt x="1316935" y="1218793"/>
                      </a:cubicBezTo>
                      <a:cubicBezTo>
                        <a:pt x="1318104" y="1232822"/>
                        <a:pt x="1318233" y="1247983"/>
                        <a:pt x="1325218" y="1260206"/>
                      </a:cubicBezTo>
                      <a:cubicBezTo>
                        <a:pt x="1330157" y="1268849"/>
                        <a:pt x="1341783" y="1271249"/>
                        <a:pt x="1350066" y="1276771"/>
                      </a:cubicBezTo>
                      <a:cubicBezTo>
                        <a:pt x="1347305" y="1287815"/>
                        <a:pt x="1348894" y="1301013"/>
                        <a:pt x="1341783" y="1309902"/>
                      </a:cubicBezTo>
                      <a:cubicBezTo>
                        <a:pt x="1336329" y="1316719"/>
                        <a:pt x="1325606" y="1317164"/>
                        <a:pt x="1316935" y="1318184"/>
                      </a:cubicBezTo>
                      <a:cubicBezTo>
                        <a:pt x="1278450" y="1322712"/>
                        <a:pt x="1239631" y="1323706"/>
                        <a:pt x="1200979" y="1326467"/>
                      </a:cubicBezTo>
                      <a:cubicBezTo>
                        <a:pt x="1195457" y="1331989"/>
                        <a:pt x="1191109" y="1339014"/>
                        <a:pt x="1184413" y="1343032"/>
                      </a:cubicBezTo>
                      <a:cubicBezTo>
                        <a:pt x="1176927" y="1347524"/>
                        <a:pt x="1165739" y="1345142"/>
                        <a:pt x="1159566" y="1351315"/>
                      </a:cubicBezTo>
                      <a:cubicBezTo>
                        <a:pt x="1153393" y="1357489"/>
                        <a:pt x="1155188" y="1368354"/>
                        <a:pt x="1151283" y="1376163"/>
                      </a:cubicBezTo>
                      <a:cubicBezTo>
                        <a:pt x="1136297" y="1406135"/>
                        <a:pt x="1138529" y="1399741"/>
                        <a:pt x="1109870" y="1409293"/>
                      </a:cubicBezTo>
                      <a:cubicBezTo>
                        <a:pt x="1073979" y="1406532"/>
                        <a:pt x="1037494" y="1408071"/>
                        <a:pt x="1002196" y="1401011"/>
                      </a:cubicBezTo>
                      <a:cubicBezTo>
                        <a:pt x="994539" y="1399480"/>
                        <a:pt x="993267" y="1386081"/>
                        <a:pt x="985631" y="1384445"/>
                      </a:cubicBezTo>
                      <a:cubicBezTo>
                        <a:pt x="953124" y="1377479"/>
                        <a:pt x="919370" y="1378924"/>
                        <a:pt x="886240" y="1376163"/>
                      </a:cubicBezTo>
                      <a:cubicBezTo>
                        <a:pt x="877957" y="1373402"/>
                        <a:pt x="868879" y="1372372"/>
                        <a:pt x="861392" y="1367880"/>
                      </a:cubicBezTo>
                      <a:cubicBezTo>
                        <a:pt x="854696" y="1363862"/>
                        <a:pt x="851811" y="1354807"/>
                        <a:pt x="844826" y="1351315"/>
                      </a:cubicBezTo>
                      <a:cubicBezTo>
                        <a:pt x="829208" y="1343506"/>
                        <a:pt x="811696" y="1340272"/>
                        <a:pt x="795131" y="1334750"/>
                      </a:cubicBezTo>
                      <a:lnTo>
                        <a:pt x="770283" y="1326467"/>
                      </a:lnTo>
                      <a:cubicBezTo>
                        <a:pt x="761157" y="1327608"/>
                        <a:pt x="699331" y="1330938"/>
                        <a:pt x="679174" y="1343032"/>
                      </a:cubicBezTo>
                      <a:cubicBezTo>
                        <a:pt x="672478" y="1347050"/>
                        <a:pt x="668131" y="1354076"/>
                        <a:pt x="662609" y="1359598"/>
                      </a:cubicBezTo>
                      <a:cubicBezTo>
                        <a:pt x="665370" y="1378924"/>
                        <a:pt x="667063" y="1398433"/>
                        <a:pt x="670892" y="1417576"/>
                      </a:cubicBezTo>
                      <a:cubicBezTo>
                        <a:pt x="672604" y="1426137"/>
                        <a:pt x="679174" y="1433693"/>
                        <a:pt x="679174" y="1442424"/>
                      </a:cubicBezTo>
                      <a:cubicBezTo>
                        <a:pt x="679174" y="1465843"/>
                        <a:pt x="660824" y="1514037"/>
                        <a:pt x="654326" y="1533532"/>
                      </a:cubicBezTo>
                      <a:cubicBezTo>
                        <a:pt x="645577" y="1559778"/>
                        <a:pt x="647830" y="1560290"/>
                        <a:pt x="629479" y="1583228"/>
                      </a:cubicBezTo>
                      <a:cubicBezTo>
                        <a:pt x="624601" y="1589326"/>
                        <a:pt x="619609" y="1595775"/>
                        <a:pt x="612913" y="1599793"/>
                      </a:cubicBezTo>
                      <a:cubicBezTo>
                        <a:pt x="605427" y="1604285"/>
                        <a:pt x="596348" y="1605315"/>
                        <a:pt x="588066" y="1608076"/>
                      </a:cubicBezTo>
                      <a:cubicBezTo>
                        <a:pt x="552175" y="1605315"/>
                        <a:pt x="515690" y="1606853"/>
                        <a:pt x="480392" y="1599793"/>
                      </a:cubicBezTo>
                      <a:cubicBezTo>
                        <a:pt x="458947" y="1595504"/>
                        <a:pt x="464848" y="1570010"/>
                        <a:pt x="455544" y="1558380"/>
                      </a:cubicBezTo>
                      <a:cubicBezTo>
                        <a:pt x="449326" y="1550607"/>
                        <a:pt x="438979" y="1547337"/>
                        <a:pt x="430696" y="1541815"/>
                      </a:cubicBezTo>
                      <a:cubicBezTo>
                        <a:pt x="383756" y="1471404"/>
                        <a:pt x="461077" y="1580485"/>
                        <a:pt x="364435" y="1483837"/>
                      </a:cubicBezTo>
                      <a:cubicBezTo>
                        <a:pt x="341697" y="1461097"/>
                        <a:pt x="355278" y="1469740"/>
                        <a:pt x="323022" y="1458989"/>
                      </a:cubicBezTo>
                      <a:cubicBezTo>
                        <a:pt x="311979" y="1442424"/>
                        <a:pt x="293797" y="1428815"/>
                        <a:pt x="289892" y="1409293"/>
                      </a:cubicBezTo>
                      <a:cubicBezTo>
                        <a:pt x="287131" y="1395489"/>
                        <a:pt x="285313" y="1381462"/>
                        <a:pt x="281609" y="1367880"/>
                      </a:cubicBezTo>
                      <a:cubicBezTo>
                        <a:pt x="274259" y="1340930"/>
                        <a:pt x="257046" y="1285244"/>
                        <a:pt x="231913" y="1268489"/>
                      </a:cubicBezTo>
                      <a:cubicBezTo>
                        <a:pt x="223631" y="1262967"/>
                        <a:pt x="215969" y="1256376"/>
                        <a:pt x="207066" y="1251924"/>
                      </a:cubicBezTo>
                      <a:cubicBezTo>
                        <a:pt x="195183" y="1245982"/>
                        <a:pt x="159703" y="1238012"/>
                        <a:pt x="149087" y="1235358"/>
                      </a:cubicBezTo>
                      <a:cubicBezTo>
                        <a:pt x="142818" y="1231178"/>
                        <a:pt x="111607" y="1212717"/>
                        <a:pt x="107674" y="1202228"/>
                      </a:cubicBezTo>
                      <a:cubicBezTo>
                        <a:pt x="101777" y="1186503"/>
                        <a:pt x="103465" y="1168824"/>
                        <a:pt x="99392" y="1152532"/>
                      </a:cubicBezTo>
                      <a:cubicBezTo>
                        <a:pt x="95157" y="1135592"/>
                        <a:pt x="88348" y="1119402"/>
                        <a:pt x="82826" y="1102837"/>
                      </a:cubicBezTo>
                      <a:cubicBezTo>
                        <a:pt x="80065" y="1094554"/>
                        <a:pt x="79387" y="1085253"/>
                        <a:pt x="74544" y="1077989"/>
                      </a:cubicBezTo>
                      <a:cubicBezTo>
                        <a:pt x="69022" y="1069706"/>
                        <a:pt x="62022" y="1062237"/>
                        <a:pt x="57979" y="1053141"/>
                      </a:cubicBezTo>
                      <a:cubicBezTo>
                        <a:pt x="50887" y="1037185"/>
                        <a:pt x="53760" y="1015792"/>
                        <a:pt x="41413" y="1003445"/>
                      </a:cubicBezTo>
                      <a:lnTo>
                        <a:pt x="0" y="962032"/>
                      </a:lnTo>
                      <a:cubicBezTo>
                        <a:pt x="5522" y="956510"/>
                        <a:pt x="9581" y="948959"/>
                        <a:pt x="16566" y="945467"/>
                      </a:cubicBezTo>
                      <a:cubicBezTo>
                        <a:pt x="32184" y="937658"/>
                        <a:pt x="66261" y="928902"/>
                        <a:pt x="66261" y="928902"/>
                      </a:cubicBezTo>
                      <a:cubicBezTo>
                        <a:pt x="74544" y="923380"/>
                        <a:pt x="83336" y="918556"/>
                        <a:pt x="91109" y="912337"/>
                      </a:cubicBezTo>
                      <a:cubicBezTo>
                        <a:pt x="150119" y="865128"/>
                        <a:pt x="56043" y="930191"/>
                        <a:pt x="132522" y="879206"/>
                      </a:cubicBezTo>
                      <a:cubicBezTo>
                        <a:pt x="135283" y="870923"/>
                        <a:pt x="142240" y="862970"/>
                        <a:pt x="140805" y="854358"/>
                      </a:cubicBezTo>
                      <a:cubicBezTo>
                        <a:pt x="139169" y="844539"/>
                        <a:pt x="128692" y="838414"/>
                        <a:pt x="124240" y="829511"/>
                      </a:cubicBezTo>
                      <a:cubicBezTo>
                        <a:pt x="120335" y="821702"/>
                        <a:pt x="118718" y="812946"/>
                        <a:pt x="115957" y="804663"/>
                      </a:cubicBezTo>
                      <a:cubicBezTo>
                        <a:pt x="118718" y="779815"/>
                        <a:pt x="120438" y="754829"/>
                        <a:pt x="124240" y="730119"/>
                      </a:cubicBezTo>
                      <a:cubicBezTo>
                        <a:pt x="125971" y="718868"/>
                        <a:pt x="132522" y="708372"/>
                        <a:pt x="132522" y="696989"/>
                      </a:cubicBezTo>
                      <a:cubicBezTo>
                        <a:pt x="132522" y="374642"/>
                        <a:pt x="199789" y="449512"/>
                        <a:pt x="107674" y="357402"/>
                      </a:cubicBezTo>
                      <a:cubicBezTo>
                        <a:pt x="88962" y="301261"/>
                        <a:pt x="110146" y="369758"/>
                        <a:pt x="91109" y="274576"/>
                      </a:cubicBezTo>
                      <a:cubicBezTo>
                        <a:pt x="89397" y="266015"/>
                        <a:pt x="83339" y="258444"/>
                        <a:pt x="82826" y="249728"/>
                      </a:cubicBezTo>
                      <a:cubicBezTo>
                        <a:pt x="80556" y="211142"/>
                        <a:pt x="35891" y="142054"/>
                        <a:pt x="49696" y="117206"/>
                      </a:cubicBezTo>
                      <a:close/>
                    </a:path>
                  </a:pathLst>
                </a:custGeom>
                <a:solidFill>
                  <a:srgbClr val="0099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26" name="Forma libre 29"/>
                <p:cNvSpPr/>
                <p:nvPr/>
              </p:nvSpPr>
              <p:spPr>
                <a:xfrm>
                  <a:off x="2021003" y="1517708"/>
                  <a:ext cx="1061029" cy="1184413"/>
                </a:xfrm>
                <a:custGeom>
                  <a:avLst/>
                  <a:gdLst>
                    <a:gd name="connsiteX0" fmla="*/ 49696 w 1061030"/>
                    <a:gd name="connsiteY0" fmla="*/ 207065 h 1184413"/>
                    <a:gd name="connsiteX1" fmla="*/ 0 w 1061030"/>
                    <a:gd name="connsiteY1" fmla="*/ 298174 h 1184413"/>
                    <a:gd name="connsiteX2" fmla="*/ 8283 w 1061030"/>
                    <a:gd name="connsiteY2" fmla="*/ 323022 h 1184413"/>
                    <a:gd name="connsiteX3" fmla="*/ 57979 w 1061030"/>
                    <a:gd name="connsiteY3" fmla="*/ 339587 h 1184413"/>
                    <a:gd name="connsiteX4" fmla="*/ 107674 w 1061030"/>
                    <a:gd name="connsiteY4" fmla="*/ 364435 h 1184413"/>
                    <a:gd name="connsiteX5" fmla="*/ 157370 w 1061030"/>
                    <a:gd name="connsiteY5" fmla="*/ 389282 h 1184413"/>
                    <a:gd name="connsiteX6" fmla="*/ 198783 w 1061030"/>
                    <a:gd name="connsiteY6" fmla="*/ 414130 h 1184413"/>
                    <a:gd name="connsiteX7" fmla="*/ 223631 w 1061030"/>
                    <a:gd name="connsiteY7" fmla="*/ 438978 h 1184413"/>
                    <a:gd name="connsiteX8" fmla="*/ 248479 w 1061030"/>
                    <a:gd name="connsiteY8" fmla="*/ 455543 h 1184413"/>
                    <a:gd name="connsiteX9" fmla="*/ 289892 w 1061030"/>
                    <a:gd name="connsiteY9" fmla="*/ 488674 h 1184413"/>
                    <a:gd name="connsiteX10" fmla="*/ 306457 w 1061030"/>
                    <a:gd name="connsiteY10" fmla="*/ 513522 h 1184413"/>
                    <a:gd name="connsiteX11" fmla="*/ 331305 w 1061030"/>
                    <a:gd name="connsiteY11" fmla="*/ 521804 h 1184413"/>
                    <a:gd name="connsiteX12" fmla="*/ 372718 w 1061030"/>
                    <a:gd name="connsiteY12" fmla="*/ 563217 h 1184413"/>
                    <a:gd name="connsiteX13" fmla="*/ 372718 w 1061030"/>
                    <a:gd name="connsiteY13" fmla="*/ 563217 h 1184413"/>
                    <a:gd name="connsiteX14" fmla="*/ 414131 w 1061030"/>
                    <a:gd name="connsiteY14" fmla="*/ 612913 h 1184413"/>
                    <a:gd name="connsiteX15" fmla="*/ 472109 w 1061030"/>
                    <a:gd name="connsiteY15" fmla="*/ 670891 h 1184413"/>
                    <a:gd name="connsiteX16" fmla="*/ 488674 w 1061030"/>
                    <a:gd name="connsiteY16" fmla="*/ 695739 h 1184413"/>
                    <a:gd name="connsiteX17" fmla="*/ 538370 w 1061030"/>
                    <a:gd name="connsiteY17" fmla="*/ 712304 h 1184413"/>
                    <a:gd name="connsiteX18" fmla="*/ 563218 w 1061030"/>
                    <a:gd name="connsiteY18" fmla="*/ 728869 h 1184413"/>
                    <a:gd name="connsiteX19" fmla="*/ 579783 w 1061030"/>
                    <a:gd name="connsiteY19" fmla="*/ 745435 h 1184413"/>
                    <a:gd name="connsiteX20" fmla="*/ 604631 w 1061030"/>
                    <a:gd name="connsiteY20" fmla="*/ 753717 h 1184413"/>
                    <a:gd name="connsiteX21" fmla="*/ 654326 w 1061030"/>
                    <a:gd name="connsiteY21" fmla="*/ 795130 h 1184413"/>
                    <a:gd name="connsiteX22" fmla="*/ 687457 w 1061030"/>
                    <a:gd name="connsiteY22" fmla="*/ 828261 h 1184413"/>
                    <a:gd name="connsiteX23" fmla="*/ 704022 w 1061030"/>
                    <a:gd name="connsiteY23" fmla="*/ 853109 h 1184413"/>
                    <a:gd name="connsiteX24" fmla="*/ 728870 w 1061030"/>
                    <a:gd name="connsiteY24" fmla="*/ 869674 h 1184413"/>
                    <a:gd name="connsiteX25" fmla="*/ 745435 w 1061030"/>
                    <a:gd name="connsiteY25" fmla="*/ 894522 h 1184413"/>
                    <a:gd name="connsiteX26" fmla="*/ 770283 w 1061030"/>
                    <a:gd name="connsiteY26" fmla="*/ 911087 h 1184413"/>
                    <a:gd name="connsiteX27" fmla="*/ 803413 w 1061030"/>
                    <a:gd name="connsiteY27" fmla="*/ 960782 h 1184413"/>
                    <a:gd name="connsiteX28" fmla="*/ 844826 w 1061030"/>
                    <a:gd name="connsiteY28" fmla="*/ 993913 h 1184413"/>
                    <a:gd name="connsiteX29" fmla="*/ 886239 w 1061030"/>
                    <a:gd name="connsiteY29" fmla="*/ 1035326 h 1184413"/>
                    <a:gd name="connsiteX30" fmla="*/ 902805 w 1061030"/>
                    <a:gd name="connsiteY30" fmla="*/ 1051891 h 1184413"/>
                    <a:gd name="connsiteX31" fmla="*/ 935935 w 1061030"/>
                    <a:gd name="connsiteY31" fmla="*/ 1101587 h 1184413"/>
                    <a:gd name="connsiteX32" fmla="*/ 960783 w 1061030"/>
                    <a:gd name="connsiteY32" fmla="*/ 1118152 h 1184413"/>
                    <a:gd name="connsiteX33" fmla="*/ 969065 w 1061030"/>
                    <a:gd name="connsiteY33" fmla="*/ 1143000 h 1184413"/>
                    <a:gd name="connsiteX34" fmla="*/ 985631 w 1061030"/>
                    <a:gd name="connsiteY34" fmla="*/ 1159565 h 1184413"/>
                    <a:gd name="connsiteX35" fmla="*/ 1002196 w 1061030"/>
                    <a:gd name="connsiteY35" fmla="*/ 1184413 h 1184413"/>
                    <a:gd name="connsiteX36" fmla="*/ 1051892 w 1061030"/>
                    <a:gd name="connsiteY36" fmla="*/ 1159565 h 1184413"/>
                    <a:gd name="connsiteX37" fmla="*/ 1043609 w 1061030"/>
                    <a:gd name="connsiteY37" fmla="*/ 1118152 h 1184413"/>
                    <a:gd name="connsiteX38" fmla="*/ 1051892 w 1061030"/>
                    <a:gd name="connsiteY38" fmla="*/ 1051891 h 1184413"/>
                    <a:gd name="connsiteX39" fmla="*/ 1060174 w 1061030"/>
                    <a:gd name="connsiteY39" fmla="*/ 1027043 h 1184413"/>
                    <a:gd name="connsiteX40" fmla="*/ 1035326 w 1061030"/>
                    <a:gd name="connsiteY40" fmla="*/ 1018761 h 1184413"/>
                    <a:gd name="connsiteX41" fmla="*/ 993913 w 1061030"/>
                    <a:gd name="connsiteY41" fmla="*/ 985630 h 1184413"/>
                    <a:gd name="connsiteX42" fmla="*/ 977348 w 1061030"/>
                    <a:gd name="connsiteY42" fmla="*/ 935935 h 1184413"/>
                    <a:gd name="connsiteX43" fmla="*/ 969065 w 1061030"/>
                    <a:gd name="connsiteY43" fmla="*/ 911087 h 1184413"/>
                    <a:gd name="connsiteX44" fmla="*/ 952500 w 1061030"/>
                    <a:gd name="connsiteY44" fmla="*/ 886239 h 1184413"/>
                    <a:gd name="connsiteX45" fmla="*/ 935935 w 1061030"/>
                    <a:gd name="connsiteY45" fmla="*/ 836543 h 1184413"/>
                    <a:gd name="connsiteX46" fmla="*/ 919370 w 1061030"/>
                    <a:gd name="connsiteY46" fmla="*/ 811695 h 1184413"/>
                    <a:gd name="connsiteX47" fmla="*/ 894522 w 1061030"/>
                    <a:gd name="connsiteY47" fmla="*/ 770282 h 1184413"/>
                    <a:gd name="connsiteX48" fmla="*/ 861392 w 1061030"/>
                    <a:gd name="connsiteY48" fmla="*/ 695739 h 1184413"/>
                    <a:gd name="connsiteX49" fmla="*/ 836544 w 1061030"/>
                    <a:gd name="connsiteY49" fmla="*/ 687456 h 1184413"/>
                    <a:gd name="connsiteX50" fmla="*/ 712305 w 1061030"/>
                    <a:gd name="connsiteY50" fmla="*/ 679174 h 1184413"/>
                    <a:gd name="connsiteX51" fmla="*/ 695739 w 1061030"/>
                    <a:gd name="connsiteY51" fmla="*/ 629478 h 1184413"/>
                    <a:gd name="connsiteX52" fmla="*/ 654326 w 1061030"/>
                    <a:gd name="connsiteY52" fmla="*/ 588065 h 1184413"/>
                    <a:gd name="connsiteX53" fmla="*/ 612913 w 1061030"/>
                    <a:gd name="connsiteY53" fmla="*/ 554935 h 1184413"/>
                    <a:gd name="connsiteX54" fmla="*/ 588065 w 1061030"/>
                    <a:gd name="connsiteY54" fmla="*/ 480391 h 1184413"/>
                    <a:gd name="connsiteX55" fmla="*/ 579783 w 1061030"/>
                    <a:gd name="connsiteY55" fmla="*/ 455543 h 1184413"/>
                    <a:gd name="connsiteX56" fmla="*/ 571500 w 1061030"/>
                    <a:gd name="connsiteY56" fmla="*/ 347869 h 1184413"/>
                    <a:gd name="connsiteX57" fmla="*/ 554935 w 1061030"/>
                    <a:gd name="connsiteY57" fmla="*/ 298174 h 1184413"/>
                    <a:gd name="connsiteX58" fmla="*/ 530087 w 1061030"/>
                    <a:gd name="connsiteY58" fmla="*/ 281609 h 1184413"/>
                    <a:gd name="connsiteX59" fmla="*/ 505239 w 1061030"/>
                    <a:gd name="connsiteY59" fmla="*/ 240195 h 1184413"/>
                    <a:gd name="connsiteX60" fmla="*/ 488674 w 1061030"/>
                    <a:gd name="connsiteY60" fmla="*/ 215348 h 1184413"/>
                    <a:gd name="connsiteX61" fmla="*/ 463826 w 1061030"/>
                    <a:gd name="connsiteY61" fmla="*/ 207065 h 1184413"/>
                    <a:gd name="connsiteX62" fmla="*/ 438979 w 1061030"/>
                    <a:gd name="connsiteY62" fmla="*/ 190500 h 1184413"/>
                    <a:gd name="connsiteX63" fmla="*/ 405848 w 1061030"/>
                    <a:gd name="connsiteY63" fmla="*/ 157369 h 1184413"/>
                    <a:gd name="connsiteX64" fmla="*/ 364435 w 1061030"/>
                    <a:gd name="connsiteY64" fmla="*/ 82826 h 1184413"/>
                    <a:gd name="connsiteX65" fmla="*/ 323022 w 1061030"/>
                    <a:gd name="connsiteY65" fmla="*/ 8282 h 1184413"/>
                    <a:gd name="connsiteX66" fmla="*/ 298174 w 1061030"/>
                    <a:gd name="connsiteY66" fmla="*/ 0 h 1184413"/>
                    <a:gd name="connsiteX67" fmla="*/ 256761 w 1061030"/>
                    <a:gd name="connsiteY67" fmla="*/ 24848 h 1184413"/>
                    <a:gd name="connsiteX68" fmla="*/ 248479 w 1061030"/>
                    <a:gd name="connsiteY68" fmla="*/ 49695 h 1184413"/>
                    <a:gd name="connsiteX69" fmla="*/ 231913 w 1061030"/>
                    <a:gd name="connsiteY69" fmla="*/ 66261 h 1184413"/>
                    <a:gd name="connsiteX70" fmla="*/ 198783 w 1061030"/>
                    <a:gd name="connsiteY70" fmla="*/ 115956 h 1184413"/>
                    <a:gd name="connsiteX71" fmla="*/ 149087 w 1061030"/>
                    <a:gd name="connsiteY71" fmla="*/ 140804 h 1184413"/>
                    <a:gd name="connsiteX72" fmla="*/ 99392 w 1061030"/>
                    <a:gd name="connsiteY72" fmla="*/ 157369 h 1184413"/>
                    <a:gd name="connsiteX73" fmla="*/ 82826 w 1061030"/>
                    <a:gd name="connsiteY73" fmla="*/ 173935 h 1184413"/>
                    <a:gd name="connsiteX74" fmla="*/ 49696 w 1061030"/>
                    <a:gd name="connsiteY74" fmla="*/ 207065 h 118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61030" h="1184413">
                      <a:moveTo>
                        <a:pt x="49696" y="207065"/>
                      </a:moveTo>
                      <a:cubicBezTo>
                        <a:pt x="35892" y="227771"/>
                        <a:pt x="16520" y="248617"/>
                        <a:pt x="0" y="298174"/>
                      </a:cubicBezTo>
                      <a:cubicBezTo>
                        <a:pt x="2761" y="306457"/>
                        <a:pt x="1178" y="317947"/>
                        <a:pt x="8283" y="323022"/>
                      </a:cubicBezTo>
                      <a:cubicBezTo>
                        <a:pt x="22492" y="333171"/>
                        <a:pt x="43450" y="329901"/>
                        <a:pt x="57979" y="339587"/>
                      </a:cubicBezTo>
                      <a:cubicBezTo>
                        <a:pt x="129181" y="387056"/>
                        <a:pt x="39097" y="330146"/>
                        <a:pt x="107674" y="364435"/>
                      </a:cubicBezTo>
                      <a:cubicBezTo>
                        <a:pt x="171891" y="396543"/>
                        <a:pt x="94921" y="368467"/>
                        <a:pt x="157370" y="389282"/>
                      </a:cubicBezTo>
                      <a:cubicBezTo>
                        <a:pt x="208955" y="440870"/>
                        <a:pt x="134276" y="371126"/>
                        <a:pt x="198783" y="414130"/>
                      </a:cubicBezTo>
                      <a:cubicBezTo>
                        <a:pt x="208529" y="420627"/>
                        <a:pt x="214632" y="431479"/>
                        <a:pt x="223631" y="438978"/>
                      </a:cubicBezTo>
                      <a:cubicBezTo>
                        <a:pt x="231278" y="445351"/>
                        <a:pt x="240706" y="449324"/>
                        <a:pt x="248479" y="455543"/>
                      </a:cubicBezTo>
                      <a:cubicBezTo>
                        <a:pt x="307489" y="502752"/>
                        <a:pt x="213413" y="437689"/>
                        <a:pt x="289892" y="488674"/>
                      </a:cubicBezTo>
                      <a:cubicBezTo>
                        <a:pt x="295414" y="496957"/>
                        <a:pt x="298684" y="507304"/>
                        <a:pt x="306457" y="513522"/>
                      </a:cubicBezTo>
                      <a:cubicBezTo>
                        <a:pt x="313275" y="518976"/>
                        <a:pt x="324320" y="516566"/>
                        <a:pt x="331305" y="521804"/>
                      </a:cubicBezTo>
                      <a:cubicBezTo>
                        <a:pt x="346923" y="533517"/>
                        <a:pt x="358914" y="549413"/>
                        <a:pt x="372718" y="563217"/>
                      </a:cubicBezTo>
                      <a:lnTo>
                        <a:pt x="372718" y="563217"/>
                      </a:lnTo>
                      <a:cubicBezTo>
                        <a:pt x="431911" y="652008"/>
                        <a:pt x="339729" y="517252"/>
                        <a:pt x="414131" y="612913"/>
                      </a:cubicBezTo>
                      <a:cubicBezTo>
                        <a:pt x="460648" y="672721"/>
                        <a:pt x="424627" y="655065"/>
                        <a:pt x="472109" y="670891"/>
                      </a:cubicBezTo>
                      <a:cubicBezTo>
                        <a:pt x="477631" y="679174"/>
                        <a:pt x="480233" y="690463"/>
                        <a:pt x="488674" y="695739"/>
                      </a:cubicBezTo>
                      <a:cubicBezTo>
                        <a:pt x="503481" y="704993"/>
                        <a:pt x="538370" y="712304"/>
                        <a:pt x="538370" y="712304"/>
                      </a:cubicBezTo>
                      <a:cubicBezTo>
                        <a:pt x="546653" y="717826"/>
                        <a:pt x="555445" y="722650"/>
                        <a:pt x="563218" y="728869"/>
                      </a:cubicBezTo>
                      <a:cubicBezTo>
                        <a:pt x="569316" y="733747"/>
                        <a:pt x="573087" y="741417"/>
                        <a:pt x="579783" y="745435"/>
                      </a:cubicBezTo>
                      <a:cubicBezTo>
                        <a:pt x="587269" y="749927"/>
                        <a:pt x="596348" y="750956"/>
                        <a:pt x="604631" y="753717"/>
                      </a:cubicBezTo>
                      <a:cubicBezTo>
                        <a:pt x="690796" y="839882"/>
                        <a:pt x="573606" y="725941"/>
                        <a:pt x="654326" y="795130"/>
                      </a:cubicBezTo>
                      <a:cubicBezTo>
                        <a:pt x="666184" y="805294"/>
                        <a:pt x="678794" y="815266"/>
                        <a:pt x="687457" y="828261"/>
                      </a:cubicBezTo>
                      <a:cubicBezTo>
                        <a:pt x="692979" y="836544"/>
                        <a:pt x="696983" y="846070"/>
                        <a:pt x="704022" y="853109"/>
                      </a:cubicBezTo>
                      <a:cubicBezTo>
                        <a:pt x="711061" y="860148"/>
                        <a:pt x="720587" y="864152"/>
                        <a:pt x="728870" y="869674"/>
                      </a:cubicBezTo>
                      <a:cubicBezTo>
                        <a:pt x="734392" y="877957"/>
                        <a:pt x="738396" y="887483"/>
                        <a:pt x="745435" y="894522"/>
                      </a:cubicBezTo>
                      <a:cubicBezTo>
                        <a:pt x="752474" y="901561"/>
                        <a:pt x="763728" y="903596"/>
                        <a:pt x="770283" y="911087"/>
                      </a:cubicBezTo>
                      <a:cubicBezTo>
                        <a:pt x="783393" y="926070"/>
                        <a:pt x="789335" y="946704"/>
                        <a:pt x="803413" y="960782"/>
                      </a:cubicBezTo>
                      <a:cubicBezTo>
                        <a:pt x="868003" y="1025372"/>
                        <a:pt x="761239" y="920773"/>
                        <a:pt x="844826" y="993913"/>
                      </a:cubicBezTo>
                      <a:cubicBezTo>
                        <a:pt x="859518" y="1006769"/>
                        <a:pt x="872435" y="1021522"/>
                        <a:pt x="886239" y="1035326"/>
                      </a:cubicBezTo>
                      <a:cubicBezTo>
                        <a:pt x="891761" y="1040848"/>
                        <a:pt x="898473" y="1045393"/>
                        <a:pt x="902805" y="1051891"/>
                      </a:cubicBezTo>
                      <a:cubicBezTo>
                        <a:pt x="913848" y="1068456"/>
                        <a:pt x="919370" y="1090544"/>
                        <a:pt x="935935" y="1101587"/>
                      </a:cubicBezTo>
                      <a:lnTo>
                        <a:pt x="960783" y="1118152"/>
                      </a:lnTo>
                      <a:cubicBezTo>
                        <a:pt x="963544" y="1126435"/>
                        <a:pt x="964573" y="1135514"/>
                        <a:pt x="969065" y="1143000"/>
                      </a:cubicBezTo>
                      <a:cubicBezTo>
                        <a:pt x="973083" y="1149696"/>
                        <a:pt x="980753" y="1153467"/>
                        <a:pt x="985631" y="1159565"/>
                      </a:cubicBezTo>
                      <a:cubicBezTo>
                        <a:pt x="991850" y="1167338"/>
                        <a:pt x="996674" y="1176130"/>
                        <a:pt x="1002196" y="1184413"/>
                      </a:cubicBezTo>
                      <a:cubicBezTo>
                        <a:pt x="1011007" y="1182210"/>
                        <a:pt x="1049157" y="1178708"/>
                        <a:pt x="1051892" y="1159565"/>
                      </a:cubicBezTo>
                      <a:cubicBezTo>
                        <a:pt x="1053883" y="1145629"/>
                        <a:pt x="1046370" y="1131956"/>
                        <a:pt x="1043609" y="1118152"/>
                      </a:cubicBezTo>
                      <a:cubicBezTo>
                        <a:pt x="1046370" y="1096065"/>
                        <a:pt x="1047910" y="1073791"/>
                        <a:pt x="1051892" y="1051891"/>
                      </a:cubicBezTo>
                      <a:cubicBezTo>
                        <a:pt x="1053454" y="1043301"/>
                        <a:pt x="1064079" y="1034852"/>
                        <a:pt x="1060174" y="1027043"/>
                      </a:cubicBezTo>
                      <a:cubicBezTo>
                        <a:pt x="1056269" y="1019234"/>
                        <a:pt x="1043609" y="1021522"/>
                        <a:pt x="1035326" y="1018761"/>
                      </a:cubicBezTo>
                      <a:cubicBezTo>
                        <a:pt x="1026551" y="1012910"/>
                        <a:pt x="999813" y="997429"/>
                        <a:pt x="993913" y="985630"/>
                      </a:cubicBezTo>
                      <a:cubicBezTo>
                        <a:pt x="986104" y="970012"/>
                        <a:pt x="982870" y="952500"/>
                        <a:pt x="977348" y="935935"/>
                      </a:cubicBezTo>
                      <a:cubicBezTo>
                        <a:pt x="974587" y="927652"/>
                        <a:pt x="973908" y="918351"/>
                        <a:pt x="969065" y="911087"/>
                      </a:cubicBezTo>
                      <a:lnTo>
                        <a:pt x="952500" y="886239"/>
                      </a:lnTo>
                      <a:cubicBezTo>
                        <a:pt x="946978" y="869674"/>
                        <a:pt x="945621" y="851072"/>
                        <a:pt x="935935" y="836543"/>
                      </a:cubicBezTo>
                      <a:cubicBezTo>
                        <a:pt x="930413" y="828260"/>
                        <a:pt x="923822" y="820599"/>
                        <a:pt x="919370" y="811695"/>
                      </a:cubicBezTo>
                      <a:cubicBezTo>
                        <a:pt x="897866" y="768688"/>
                        <a:pt x="926877" y="802639"/>
                        <a:pt x="894522" y="770282"/>
                      </a:cubicBezTo>
                      <a:cubicBezTo>
                        <a:pt x="889460" y="755097"/>
                        <a:pt x="879290" y="710058"/>
                        <a:pt x="861392" y="695739"/>
                      </a:cubicBezTo>
                      <a:cubicBezTo>
                        <a:pt x="854574" y="690285"/>
                        <a:pt x="845221" y="688420"/>
                        <a:pt x="836544" y="687456"/>
                      </a:cubicBezTo>
                      <a:cubicBezTo>
                        <a:pt x="795293" y="682873"/>
                        <a:pt x="753718" y="681935"/>
                        <a:pt x="712305" y="679174"/>
                      </a:cubicBezTo>
                      <a:cubicBezTo>
                        <a:pt x="706783" y="662609"/>
                        <a:pt x="708086" y="641825"/>
                        <a:pt x="695739" y="629478"/>
                      </a:cubicBezTo>
                      <a:cubicBezTo>
                        <a:pt x="681935" y="615674"/>
                        <a:pt x="670569" y="598894"/>
                        <a:pt x="654326" y="588065"/>
                      </a:cubicBezTo>
                      <a:cubicBezTo>
                        <a:pt x="622982" y="567168"/>
                        <a:pt x="636518" y="578538"/>
                        <a:pt x="612913" y="554935"/>
                      </a:cubicBezTo>
                      <a:lnTo>
                        <a:pt x="588065" y="480391"/>
                      </a:lnTo>
                      <a:lnTo>
                        <a:pt x="579783" y="455543"/>
                      </a:lnTo>
                      <a:cubicBezTo>
                        <a:pt x="577022" y="419652"/>
                        <a:pt x="577114" y="383426"/>
                        <a:pt x="571500" y="347869"/>
                      </a:cubicBezTo>
                      <a:cubicBezTo>
                        <a:pt x="568777" y="330622"/>
                        <a:pt x="569464" y="307860"/>
                        <a:pt x="554935" y="298174"/>
                      </a:cubicBezTo>
                      <a:lnTo>
                        <a:pt x="530087" y="281609"/>
                      </a:lnTo>
                      <a:cubicBezTo>
                        <a:pt x="515705" y="238459"/>
                        <a:pt x="531226" y="272678"/>
                        <a:pt x="505239" y="240195"/>
                      </a:cubicBezTo>
                      <a:cubicBezTo>
                        <a:pt x="499021" y="232422"/>
                        <a:pt x="496447" y="221566"/>
                        <a:pt x="488674" y="215348"/>
                      </a:cubicBezTo>
                      <a:cubicBezTo>
                        <a:pt x="481856" y="209894"/>
                        <a:pt x="471635" y="210970"/>
                        <a:pt x="463826" y="207065"/>
                      </a:cubicBezTo>
                      <a:cubicBezTo>
                        <a:pt x="454923" y="202613"/>
                        <a:pt x="446537" y="196978"/>
                        <a:pt x="438979" y="190500"/>
                      </a:cubicBezTo>
                      <a:cubicBezTo>
                        <a:pt x="427121" y="180336"/>
                        <a:pt x="405848" y="157369"/>
                        <a:pt x="405848" y="157369"/>
                      </a:cubicBezTo>
                      <a:cubicBezTo>
                        <a:pt x="385579" y="96562"/>
                        <a:pt x="401630" y="120021"/>
                        <a:pt x="364435" y="82826"/>
                      </a:cubicBezTo>
                      <a:cubicBezTo>
                        <a:pt x="357142" y="60948"/>
                        <a:pt x="344380" y="15401"/>
                        <a:pt x="323022" y="8282"/>
                      </a:cubicBezTo>
                      <a:lnTo>
                        <a:pt x="298174" y="0"/>
                      </a:lnTo>
                      <a:cubicBezTo>
                        <a:pt x="278628" y="6515"/>
                        <a:pt x="268131" y="5897"/>
                        <a:pt x="256761" y="24848"/>
                      </a:cubicBezTo>
                      <a:cubicBezTo>
                        <a:pt x="252269" y="32334"/>
                        <a:pt x="252971" y="42209"/>
                        <a:pt x="248479" y="49695"/>
                      </a:cubicBezTo>
                      <a:cubicBezTo>
                        <a:pt x="244461" y="56391"/>
                        <a:pt x="236599" y="60014"/>
                        <a:pt x="231913" y="66261"/>
                      </a:cubicBezTo>
                      <a:cubicBezTo>
                        <a:pt x="219968" y="82188"/>
                        <a:pt x="217670" y="109660"/>
                        <a:pt x="198783" y="115956"/>
                      </a:cubicBezTo>
                      <a:cubicBezTo>
                        <a:pt x="108156" y="146166"/>
                        <a:pt x="245431" y="97985"/>
                        <a:pt x="149087" y="140804"/>
                      </a:cubicBezTo>
                      <a:cubicBezTo>
                        <a:pt x="133131" y="147896"/>
                        <a:pt x="99392" y="157369"/>
                        <a:pt x="99392" y="157369"/>
                      </a:cubicBezTo>
                      <a:cubicBezTo>
                        <a:pt x="93870" y="162891"/>
                        <a:pt x="89811" y="170443"/>
                        <a:pt x="82826" y="173935"/>
                      </a:cubicBezTo>
                      <a:cubicBezTo>
                        <a:pt x="67208" y="181744"/>
                        <a:pt x="63500" y="186359"/>
                        <a:pt x="49696" y="207065"/>
                      </a:cubicBezTo>
                      <a:close/>
                    </a:path>
                  </a:pathLst>
                </a:cu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27" name="Forma libre 30"/>
                <p:cNvSpPr/>
                <p:nvPr/>
              </p:nvSpPr>
              <p:spPr>
                <a:xfrm>
                  <a:off x="2582813" y="1575646"/>
                  <a:ext cx="1243798" cy="1167886"/>
                </a:xfrm>
                <a:custGeom>
                  <a:avLst/>
                  <a:gdLst>
                    <a:gd name="connsiteX0" fmla="*/ 291299 w 1243799"/>
                    <a:gd name="connsiteY0" fmla="*/ 39 h 1167887"/>
                    <a:gd name="connsiteX1" fmla="*/ 266451 w 1243799"/>
                    <a:gd name="connsiteY1" fmla="*/ 41452 h 1167887"/>
                    <a:gd name="connsiteX2" fmla="*/ 233321 w 1243799"/>
                    <a:gd name="connsiteY2" fmla="*/ 74583 h 1167887"/>
                    <a:gd name="connsiteX3" fmla="*/ 241603 w 1243799"/>
                    <a:gd name="connsiteY3" fmla="*/ 115996 h 1167887"/>
                    <a:gd name="connsiteX4" fmla="*/ 249886 w 1243799"/>
                    <a:gd name="connsiteY4" fmla="*/ 140843 h 1167887"/>
                    <a:gd name="connsiteX5" fmla="*/ 233321 w 1243799"/>
                    <a:gd name="connsiteY5" fmla="*/ 198822 h 1167887"/>
                    <a:gd name="connsiteX6" fmla="*/ 216755 w 1243799"/>
                    <a:gd name="connsiteY6" fmla="*/ 215387 h 1167887"/>
                    <a:gd name="connsiteX7" fmla="*/ 158777 w 1243799"/>
                    <a:gd name="connsiteY7" fmla="*/ 273365 h 1167887"/>
                    <a:gd name="connsiteX8" fmla="*/ 133929 w 1243799"/>
                    <a:gd name="connsiteY8" fmla="*/ 289930 h 1167887"/>
                    <a:gd name="connsiteX9" fmla="*/ 51103 w 1243799"/>
                    <a:gd name="connsiteY9" fmla="*/ 289930 h 1167887"/>
                    <a:gd name="connsiteX10" fmla="*/ 26255 w 1243799"/>
                    <a:gd name="connsiteY10" fmla="*/ 273365 h 1167887"/>
                    <a:gd name="connsiteX11" fmla="*/ 1408 w 1243799"/>
                    <a:gd name="connsiteY11" fmla="*/ 281648 h 1167887"/>
                    <a:gd name="connsiteX12" fmla="*/ 17973 w 1243799"/>
                    <a:gd name="connsiteY12" fmla="*/ 356191 h 1167887"/>
                    <a:gd name="connsiteX13" fmla="*/ 34538 w 1243799"/>
                    <a:gd name="connsiteY13" fmla="*/ 439017 h 1167887"/>
                    <a:gd name="connsiteX14" fmla="*/ 42821 w 1243799"/>
                    <a:gd name="connsiteY14" fmla="*/ 463865 h 1167887"/>
                    <a:gd name="connsiteX15" fmla="*/ 59386 w 1243799"/>
                    <a:gd name="connsiteY15" fmla="*/ 488713 h 1167887"/>
                    <a:gd name="connsiteX16" fmla="*/ 84234 w 1243799"/>
                    <a:gd name="connsiteY16" fmla="*/ 513561 h 1167887"/>
                    <a:gd name="connsiteX17" fmla="*/ 109082 w 1243799"/>
                    <a:gd name="connsiteY17" fmla="*/ 554974 h 1167887"/>
                    <a:gd name="connsiteX18" fmla="*/ 150495 w 1243799"/>
                    <a:gd name="connsiteY18" fmla="*/ 596387 h 1167887"/>
                    <a:gd name="connsiteX19" fmla="*/ 216755 w 1243799"/>
                    <a:gd name="connsiteY19" fmla="*/ 612952 h 1167887"/>
                    <a:gd name="connsiteX20" fmla="*/ 241603 w 1243799"/>
                    <a:gd name="connsiteY20" fmla="*/ 621235 h 1167887"/>
                    <a:gd name="connsiteX21" fmla="*/ 274734 w 1243799"/>
                    <a:gd name="connsiteY21" fmla="*/ 637800 h 1167887"/>
                    <a:gd name="connsiteX22" fmla="*/ 324429 w 1243799"/>
                    <a:gd name="connsiteY22" fmla="*/ 654365 h 1167887"/>
                    <a:gd name="connsiteX23" fmla="*/ 340995 w 1243799"/>
                    <a:gd name="connsiteY23" fmla="*/ 704061 h 1167887"/>
                    <a:gd name="connsiteX24" fmla="*/ 374125 w 1243799"/>
                    <a:gd name="connsiteY24" fmla="*/ 753756 h 1167887"/>
                    <a:gd name="connsiteX25" fmla="*/ 382408 w 1243799"/>
                    <a:gd name="connsiteY25" fmla="*/ 778604 h 1167887"/>
                    <a:gd name="connsiteX26" fmla="*/ 415538 w 1243799"/>
                    <a:gd name="connsiteY26" fmla="*/ 820017 h 1167887"/>
                    <a:gd name="connsiteX27" fmla="*/ 432103 w 1243799"/>
                    <a:gd name="connsiteY27" fmla="*/ 869713 h 1167887"/>
                    <a:gd name="connsiteX28" fmla="*/ 448669 w 1243799"/>
                    <a:gd name="connsiteY28" fmla="*/ 927691 h 1167887"/>
                    <a:gd name="connsiteX29" fmla="*/ 465234 w 1243799"/>
                    <a:gd name="connsiteY29" fmla="*/ 952539 h 1167887"/>
                    <a:gd name="connsiteX30" fmla="*/ 514929 w 1243799"/>
                    <a:gd name="connsiteY30" fmla="*/ 985670 h 1167887"/>
                    <a:gd name="connsiteX31" fmla="*/ 531495 w 1243799"/>
                    <a:gd name="connsiteY31" fmla="*/ 1002235 h 1167887"/>
                    <a:gd name="connsiteX32" fmla="*/ 597755 w 1243799"/>
                    <a:gd name="connsiteY32" fmla="*/ 1018800 h 1167887"/>
                    <a:gd name="connsiteX33" fmla="*/ 614321 w 1243799"/>
                    <a:gd name="connsiteY33" fmla="*/ 1035365 h 1167887"/>
                    <a:gd name="connsiteX34" fmla="*/ 630886 w 1243799"/>
                    <a:gd name="connsiteY34" fmla="*/ 1126474 h 1167887"/>
                    <a:gd name="connsiteX35" fmla="*/ 664016 w 1243799"/>
                    <a:gd name="connsiteY35" fmla="*/ 1134756 h 1167887"/>
                    <a:gd name="connsiteX36" fmla="*/ 738560 w 1243799"/>
                    <a:gd name="connsiteY36" fmla="*/ 1167887 h 1167887"/>
                    <a:gd name="connsiteX37" fmla="*/ 788255 w 1243799"/>
                    <a:gd name="connsiteY37" fmla="*/ 1151322 h 1167887"/>
                    <a:gd name="connsiteX38" fmla="*/ 804821 w 1243799"/>
                    <a:gd name="connsiteY38" fmla="*/ 1134756 h 1167887"/>
                    <a:gd name="connsiteX39" fmla="*/ 837951 w 1243799"/>
                    <a:gd name="connsiteY39" fmla="*/ 1093343 h 1167887"/>
                    <a:gd name="connsiteX40" fmla="*/ 871082 w 1243799"/>
                    <a:gd name="connsiteY40" fmla="*/ 911126 h 1167887"/>
                    <a:gd name="connsiteX41" fmla="*/ 895929 w 1243799"/>
                    <a:gd name="connsiteY41" fmla="*/ 902843 h 1167887"/>
                    <a:gd name="connsiteX42" fmla="*/ 904212 w 1243799"/>
                    <a:gd name="connsiteY42" fmla="*/ 877996 h 1167887"/>
                    <a:gd name="connsiteX43" fmla="*/ 912495 w 1243799"/>
                    <a:gd name="connsiteY43" fmla="*/ 695778 h 1167887"/>
                    <a:gd name="connsiteX44" fmla="*/ 937342 w 1243799"/>
                    <a:gd name="connsiteY44" fmla="*/ 679213 h 1167887"/>
                    <a:gd name="connsiteX45" fmla="*/ 987038 w 1243799"/>
                    <a:gd name="connsiteY45" fmla="*/ 662648 h 1167887"/>
                    <a:gd name="connsiteX46" fmla="*/ 1061582 w 1243799"/>
                    <a:gd name="connsiteY46" fmla="*/ 629517 h 1167887"/>
                    <a:gd name="connsiteX47" fmla="*/ 1086429 w 1243799"/>
                    <a:gd name="connsiteY47" fmla="*/ 621235 h 1167887"/>
                    <a:gd name="connsiteX48" fmla="*/ 1111277 w 1243799"/>
                    <a:gd name="connsiteY48" fmla="*/ 612952 h 1167887"/>
                    <a:gd name="connsiteX49" fmla="*/ 1243799 w 1243799"/>
                    <a:gd name="connsiteY49" fmla="*/ 604670 h 1167887"/>
                    <a:gd name="connsiteX50" fmla="*/ 1227234 w 1243799"/>
                    <a:gd name="connsiteY50" fmla="*/ 496996 h 1167887"/>
                    <a:gd name="connsiteX51" fmla="*/ 1210669 w 1243799"/>
                    <a:gd name="connsiteY51" fmla="*/ 480430 h 1167887"/>
                    <a:gd name="connsiteX52" fmla="*/ 1185821 w 1243799"/>
                    <a:gd name="connsiteY52" fmla="*/ 472148 h 1167887"/>
                    <a:gd name="connsiteX53" fmla="*/ 1144408 w 1243799"/>
                    <a:gd name="connsiteY53" fmla="*/ 480430 h 1167887"/>
                    <a:gd name="connsiteX54" fmla="*/ 1127842 w 1243799"/>
                    <a:gd name="connsiteY54" fmla="*/ 496996 h 1167887"/>
                    <a:gd name="connsiteX55" fmla="*/ 1078147 w 1243799"/>
                    <a:gd name="connsiteY55" fmla="*/ 488713 h 1167887"/>
                    <a:gd name="connsiteX56" fmla="*/ 1061582 w 1243799"/>
                    <a:gd name="connsiteY56" fmla="*/ 463865 h 1167887"/>
                    <a:gd name="connsiteX57" fmla="*/ 1045016 w 1243799"/>
                    <a:gd name="connsiteY57" fmla="*/ 447300 h 1167887"/>
                    <a:gd name="connsiteX58" fmla="*/ 1020169 w 1243799"/>
                    <a:gd name="connsiteY58" fmla="*/ 397604 h 1167887"/>
                    <a:gd name="connsiteX59" fmla="*/ 995321 w 1243799"/>
                    <a:gd name="connsiteY59" fmla="*/ 389322 h 1167887"/>
                    <a:gd name="connsiteX60" fmla="*/ 987038 w 1243799"/>
                    <a:gd name="connsiteY60" fmla="*/ 364474 h 1167887"/>
                    <a:gd name="connsiteX61" fmla="*/ 1003603 w 1243799"/>
                    <a:gd name="connsiteY61" fmla="*/ 339626 h 1167887"/>
                    <a:gd name="connsiteX62" fmla="*/ 1028451 w 1243799"/>
                    <a:gd name="connsiteY62" fmla="*/ 289930 h 1167887"/>
                    <a:gd name="connsiteX63" fmla="*/ 1028451 w 1243799"/>
                    <a:gd name="connsiteY63" fmla="*/ 231952 h 1167887"/>
                    <a:gd name="connsiteX64" fmla="*/ 1003603 w 1243799"/>
                    <a:gd name="connsiteY64" fmla="*/ 140843 h 1167887"/>
                    <a:gd name="connsiteX65" fmla="*/ 995321 w 1243799"/>
                    <a:gd name="connsiteY65" fmla="*/ 74583 h 1167887"/>
                    <a:gd name="connsiteX66" fmla="*/ 953908 w 1243799"/>
                    <a:gd name="connsiteY66" fmla="*/ 41452 h 1167887"/>
                    <a:gd name="connsiteX67" fmla="*/ 937342 w 1243799"/>
                    <a:gd name="connsiteY67" fmla="*/ 24887 h 1167887"/>
                    <a:gd name="connsiteX68" fmla="*/ 887647 w 1243799"/>
                    <a:gd name="connsiteY68" fmla="*/ 39 h 1167887"/>
                    <a:gd name="connsiteX69" fmla="*/ 788255 w 1243799"/>
                    <a:gd name="connsiteY69" fmla="*/ 8322 h 1167887"/>
                    <a:gd name="connsiteX70" fmla="*/ 763408 w 1243799"/>
                    <a:gd name="connsiteY70" fmla="*/ 16604 h 1167887"/>
                    <a:gd name="connsiteX71" fmla="*/ 746842 w 1243799"/>
                    <a:gd name="connsiteY71" fmla="*/ 33170 h 1167887"/>
                    <a:gd name="connsiteX72" fmla="*/ 721995 w 1243799"/>
                    <a:gd name="connsiteY72" fmla="*/ 49735 h 1167887"/>
                    <a:gd name="connsiteX73" fmla="*/ 713712 w 1243799"/>
                    <a:gd name="connsiteY73" fmla="*/ 74583 h 1167887"/>
                    <a:gd name="connsiteX74" fmla="*/ 664016 w 1243799"/>
                    <a:gd name="connsiteY74" fmla="*/ 99430 h 1167887"/>
                    <a:gd name="connsiteX75" fmla="*/ 589473 w 1243799"/>
                    <a:gd name="connsiteY75" fmla="*/ 91148 h 1167887"/>
                    <a:gd name="connsiteX76" fmla="*/ 539777 w 1243799"/>
                    <a:gd name="connsiteY76" fmla="*/ 66300 h 1167887"/>
                    <a:gd name="connsiteX77" fmla="*/ 506647 w 1243799"/>
                    <a:gd name="connsiteY77" fmla="*/ 58017 h 1167887"/>
                    <a:gd name="connsiteX78" fmla="*/ 481799 w 1243799"/>
                    <a:gd name="connsiteY78" fmla="*/ 49735 h 1167887"/>
                    <a:gd name="connsiteX79" fmla="*/ 423821 w 1243799"/>
                    <a:gd name="connsiteY79" fmla="*/ 41452 h 1167887"/>
                    <a:gd name="connsiteX80" fmla="*/ 332712 w 1243799"/>
                    <a:gd name="connsiteY80" fmla="*/ 16604 h 1167887"/>
                    <a:gd name="connsiteX81" fmla="*/ 241603 w 1243799"/>
                    <a:gd name="connsiteY81" fmla="*/ 24887 h 1167887"/>
                    <a:gd name="connsiteX82" fmla="*/ 266451 w 1243799"/>
                    <a:gd name="connsiteY82" fmla="*/ 33170 h 1167887"/>
                    <a:gd name="connsiteX83" fmla="*/ 291299 w 1243799"/>
                    <a:gd name="connsiteY83" fmla="*/ 39 h 116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243799" h="1167887">
                      <a:moveTo>
                        <a:pt x="291299" y="39"/>
                      </a:moveTo>
                      <a:cubicBezTo>
                        <a:pt x="291299" y="1419"/>
                        <a:pt x="277834" y="30069"/>
                        <a:pt x="266451" y="41452"/>
                      </a:cubicBezTo>
                      <a:cubicBezTo>
                        <a:pt x="222278" y="85625"/>
                        <a:pt x="255406" y="8324"/>
                        <a:pt x="233321" y="74583"/>
                      </a:cubicBezTo>
                      <a:cubicBezTo>
                        <a:pt x="236082" y="88387"/>
                        <a:pt x="238189" y="102339"/>
                        <a:pt x="241603" y="115996"/>
                      </a:cubicBezTo>
                      <a:cubicBezTo>
                        <a:pt x="243720" y="124466"/>
                        <a:pt x="249886" y="132113"/>
                        <a:pt x="249886" y="140843"/>
                      </a:cubicBezTo>
                      <a:cubicBezTo>
                        <a:pt x="249886" y="144450"/>
                        <a:pt x="237226" y="192314"/>
                        <a:pt x="233321" y="198822"/>
                      </a:cubicBezTo>
                      <a:cubicBezTo>
                        <a:pt x="229303" y="205518"/>
                        <a:pt x="221440" y="209140"/>
                        <a:pt x="216755" y="215387"/>
                      </a:cubicBezTo>
                      <a:cubicBezTo>
                        <a:pt x="172452" y="274457"/>
                        <a:pt x="205288" y="257862"/>
                        <a:pt x="158777" y="273365"/>
                      </a:cubicBezTo>
                      <a:cubicBezTo>
                        <a:pt x="150494" y="278887"/>
                        <a:pt x="142833" y="285478"/>
                        <a:pt x="133929" y="289930"/>
                      </a:cubicBezTo>
                      <a:cubicBezTo>
                        <a:pt x="101803" y="305993"/>
                        <a:pt x="92586" y="295856"/>
                        <a:pt x="51103" y="289930"/>
                      </a:cubicBezTo>
                      <a:cubicBezTo>
                        <a:pt x="42820" y="284408"/>
                        <a:pt x="36074" y="275001"/>
                        <a:pt x="26255" y="273365"/>
                      </a:cubicBezTo>
                      <a:cubicBezTo>
                        <a:pt x="17643" y="271930"/>
                        <a:pt x="3806" y="273253"/>
                        <a:pt x="1408" y="281648"/>
                      </a:cubicBezTo>
                      <a:cubicBezTo>
                        <a:pt x="-5111" y="304464"/>
                        <a:pt x="12820" y="333863"/>
                        <a:pt x="17973" y="356191"/>
                      </a:cubicBezTo>
                      <a:cubicBezTo>
                        <a:pt x="24304" y="383625"/>
                        <a:pt x="25634" y="412307"/>
                        <a:pt x="34538" y="439017"/>
                      </a:cubicBezTo>
                      <a:cubicBezTo>
                        <a:pt x="37299" y="447300"/>
                        <a:pt x="38916" y="456056"/>
                        <a:pt x="42821" y="463865"/>
                      </a:cubicBezTo>
                      <a:cubicBezTo>
                        <a:pt x="47273" y="472769"/>
                        <a:pt x="53013" y="481066"/>
                        <a:pt x="59386" y="488713"/>
                      </a:cubicBezTo>
                      <a:cubicBezTo>
                        <a:pt x="66885" y="497712"/>
                        <a:pt x="75951" y="505278"/>
                        <a:pt x="84234" y="513561"/>
                      </a:cubicBezTo>
                      <a:cubicBezTo>
                        <a:pt x="98617" y="556714"/>
                        <a:pt x="83094" y="522489"/>
                        <a:pt x="109082" y="554974"/>
                      </a:cubicBezTo>
                      <a:cubicBezTo>
                        <a:pt x="131171" y="582585"/>
                        <a:pt x="117362" y="579820"/>
                        <a:pt x="150495" y="596387"/>
                      </a:cubicBezTo>
                      <a:cubicBezTo>
                        <a:pt x="169432" y="605856"/>
                        <a:pt x="197845" y="608225"/>
                        <a:pt x="216755" y="612952"/>
                      </a:cubicBezTo>
                      <a:cubicBezTo>
                        <a:pt x="225225" y="615069"/>
                        <a:pt x="233578" y="617796"/>
                        <a:pt x="241603" y="621235"/>
                      </a:cubicBezTo>
                      <a:cubicBezTo>
                        <a:pt x="252952" y="626099"/>
                        <a:pt x="263270" y="633214"/>
                        <a:pt x="274734" y="637800"/>
                      </a:cubicBezTo>
                      <a:cubicBezTo>
                        <a:pt x="290946" y="644285"/>
                        <a:pt x="324429" y="654365"/>
                        <a:pt x="324429" y="654365"/>
                      </a:cubicBezTo>
                      <a:cubicBezTo>
                        <a:pt x="329951" y="670930"/>
                        <a:pt x="331309" y="689532"/>
                        <a:pt x="340995" y="704061"/>
                      </a:cubicBezTo>
                      <a:cubicBezTo>
                        <a:pt x="352038" y="720626"/>
                        <a:pt x="367829" y="734869"/>
                        <a:pt x="374125" y="753756"/>
                      </a:cubicBezTo>
                      <a:cubicBezTo>
                        <a:pt x="376886" y="762039"/>
                        <a:pt x="377916" y="771117"/>
                        <a:pt x="382408" y="778604"/>
                      </a:cubicBezTo>
                      <a:cubicBezTo>
                        <a:pt x="411907" y="827770"/>
                        <a:pt x="387126" y="756090"/>
                        <a:pt x="415538" y="820017"/>
                      </a:cubicBezTo>
                      <a:cubicBezTo>
                        <a:pt x="422630" y="835973"/>
                        <a:pt x="427868" y="852773"/>
                        <a:pt x="432103" y="869713"/>
                      </a:cubicBezTo>
                      <a:cubicBezTo>
                        <a:pt x="434757" y="880329"/>
                        <a:pt x="442728" y="915808"/>
                        <a:pt x="448669" y="927691"/>
                      </a:cubicBezTo>
                      <a:cubicBezTo>
                        <a:pt x="453121" y="936595"/>
                        <a:pt x="459712" y="944256"/>
                        <a:pt x="465234" y="952539"/>
                      </a:cubicBezTo>
                      <a:cubicBezTo>
                        <a:pt x="480722" y="999007"/>
                        <a:pt x="460513" y="962349"/>
                        <a:pt x="514929" y="985670"/>
                      </a:cubicBezTo>
                      <a:cubicBezTo>
                        <a:pt x="522107" y="988746"/>
                        <a:pt x="524799" y="998217"/>
                        <a:pt x="531495" y="1002235"/>
                      </a:cubicBezTo>
                      <a:cubicBezTo>
                        <a:pt x="544228" y="1009874"/>
                        <a:pt x="588851" y="1017019"/>
                        <a:pt x="597755" y="1018800"/>
                      </a:cubicBezTo>
                      <a:cubicBezTo>
                        <a:pt x="603277" y="1024322"/>
                        <a:pt x="610303" y="1028669"/>
                        <a:pt x="614321" y="1035365"/>
                      </a:cubicBezTo>
                      <a:cubicBezTo>
                        <a:pt x="647221" y="1090198"/>
                        <a:pt x="576700" y="1028940"/>
                        <a:pt x="630886" y="1126474"/>
                      </a:cubicBezTo>
                      <a:cubicBezTo>
                        <a:pt x="636414" y="1136425"/>
                        <a:pt x="653113" y="1131485"/>
                        <a:pt x="664016" y="1134756"/>
                      </a:cubicBezTo>
                      <a:cubicBezTo>
                        <a:pt x="717777" y="1150885"/>
                        <a:pt x="702249" y="1143680"/>
                        <a:pt x="738560" y="1167887"/>
                      </a:cubicBezTo>
                      <a:cubicBezTo>
                        <a:pt x="755125" y="1162365"/>
                        <a:pt x="775908" y="1163669"/>
                        <a:pt x="788255" y="1151322"/>
                      </a:cubicBezTo>
                      <a:cubicBezTo>
                        <a:pt x="793777" y="1145800"/>
                        <a:pt x="799943" y="1140854"/>
                        <a:pt x="804821" y="1134756"/>
                      </a:cubicBezTo>
                      <a:cubicBezTo>
                        <a:pt x="846621" y="1082507"/>
                        <a:pt x="797949" y="1133347"/>
                        <a:pt x="837951" y="1093343"/>
                      </a:cubicBezTo>
                      <a:cubicBezTo>
                        <a:pt x="841795" y="1020308"/>
                        <a:pt x="810218" y="951704"/>
                        <a:pt x="871082" y="911126"/>
                      </a:cubicBezTo>
                      <a:cubicBezTo>
                        <a:pt x="878346" y="906283"/>
                        <a:pt x="887647" y="905604"/>
                        <a:pt x="895929" y="902843"/>
                      </a:cubicBezTo>
                      <a:cubicBezTo>
                        <a:pt x="898690" y="894561"/>
                        <a:pt x="903516" y="886699"/>
                        <a:pt x="904212" y="877996"/>
                      </a:cubicBezTo>
                      <a:cubicBezTo>
                        <a:pt x="909061" y="817388"/>
                        <a:pt x="902499" y="755753"/>
                        <a:pt x="912495" y="695778"/>
                      </a:cubicBezTo>
                      <a:cubicBezTo>
                        <a:pt x="914131" y="685959"/>
                        <a:pt x="928246" y="683256"/>
                        <a:pt x="937342" y="679213"/>
                      </a:cubicBezTo>
                      <a:cubicBezTo>
                        <a:pt x="953298" y="672121"/>
                        <a:pt x="987038" y="662648"/>
                        <a:pt x="987038" y="662648"/>
                      </a:cubicBezTo>
                      <a:cubicBezTo>
                        <a:pt x="1026414" y="636398"/>
                        <a:pt x="1002444" y="649230"/>
                        <a:pt x="1061582" y="629517"/>
                      </a:cubicBezTo>
                      <a:lnTo>
                        <a:pt x="1086429" y="621235"/>
                      </a:lnTo>
                      <a:cubicBezTo>
                        <a:pt x="1094712" y="618474"/>
                        <a:pt x="1102563" y="613497"/>
                        <a:pt x="1111277" y="612952"/>
                      </a:cubicBezTo>
                      <a:lnTo>
                        <a:pt x="1243799" y="604670"/>
                      </a:lnTo>
                      <a:cubicBezTo>
                        <a:pt x="1243321" y="599893"/>
                        <a:pt x="1241561" y="520875"/>
                        <a:pt x="1227234" y="496996"/>
                      </a:cubicBezTo>
                      <a:cubicBezTo>
                        <a:pt x="1223216" y="490300"/>
                        <a:pt x="1217365" y="484448"/>
                        <a:pt x="1210669" y="480430"/>
                      </a:cubicBezTo>
                      <a:cubicBezTo>
                        <a:pt x="1203183" y="475938"/>
                        <a:pt x="1194104" y="474909"/>
                        <a:pt x="1185821" y="472148"/>
                      </a:cubicBezTo>
                      <a:cubicBezTo>
                        <a:pt x="1172017" y="474909"/>
                        <a:pt x="1157347" y="474885"/>
                        <a:pt x="1144408" y="480430"/>
                      </a:cubicBezTo>
                      <a:cubicBezTo>
                        <a:pt x="1137230" y="483506"/>
                        <a:pt x="1135591" y="496027"/>
                        <a:pt x="1127842" y="496996"/>
                      </a:cubicBezTo>
                      <a:cubicBezTo>
                        <a:pt x="1111178" y="499079"/>
                        <a:pt x="1094712" y="491474"/>
                        <a:pt x="1078147" y="488713"/>
                      </a:cubicBezTo>
                      <a:cubicBezTo>
                        <a:pt x="1072625" y="480430"/>
                        <a:pt x="1067801" y="471638"/>
                        <a:pt x="1061582" y="463865"/>
                      </a:cubicBezTo>
                      <a:cubicBezTo>
                        <a:pt x="1056704" y="457767"/>
                        <a:pt x="1049034" y="453996"/>
                        <a:pt x="1045016" y="447300"/>
                      </a:cubicBezTo>
                      <a:cubicBezTo>
                        <a:pt x="1031165" y="424215"/>
                        <a:pt x="1044338" y="416939"/>
                        <a:pt x="1020169" y="397604"/>
                      </a:cubicBezTo>
                      <a:cubicBezTo>
                        <a:pt x="1013351" y="392150"/>
                        <a:pt x="1003604" y="392083"/>
                        <a:pt x="995321" y="389322"/>
                      </a:cubicBezTo>
                      <a:cubicBezTo>
                        <a:pt x="992560" y="381039"/>
                        <a:pt x="985603" y="373086"/>
                        <a:pt x="987038" y="364474"/>
                      </a:cubicBezTo>
                      <a:cubicBezTo>
                        <a:pt x="988674" y="354655"/>
                        <a:pt x="999682" y="348776"/>
                        <a:pt x="1003603" y="339626"/>
                      </a:cubicBezTo>
                      <a:cubicBezTo>
                        <a:pt x="1026501" y="286199"/>
                        <a:pt x="995111" y="323272"/>
                        <a:pt x="1028451" y="289930"/>
                      </a:cubicBezTo>
                      <a:cubicBezTo>
                        <a:pt x="1042107" y="248966"/>
                        <a:pt x="1036540" y="280487"/>
                        <a:pt x="1028451" y="231952"/>
                      </a:cubicBezTo>
                      <a:cubicBezTo>
                        <a:pt x="1014704" y="149468"/>
                        <a:pt x="1034408" y="187049"/>
                        <a:pt x="1003603" y="140843"/>
                      </a:cubicBezTo>
                      <a:cubicBezTo>
                        <a:pt x="1000842" y="118756"/>
                        <a:pt x="1001717" y="95903"/>
                        <a:pt x="995321" y="74583"/>
                      </a:cubicBezTo>
                      <a:cubicBezTo>
                        <a:pt x="992163" y="64058"/>
                        <a:pt x="959190" y="45677"/>
                        <a:pt x="953908" y="41452"/>
                      </a:cubicBezTo>
                      <a:cubicBezTo>
                        <a:pt x="947810" y="36574"/>
                        <a:pt x="943440" y="29765"/>
                        <a:pt x="937342" y="24887"/>
                      </a:cubicBezTo>
                      <a:cubicBezTo>
                        <a:pt x="914404" y="6537"/>
                        <a:pt x="913892" y="8788"/>
                        <a:pt x="887647" y="39"/>
                      </a:cubicBezTo>
                      <a:cubicBezTo>
                        <a:pt x="854516" y="2800"/>
                        <a:pt x="821209" y="3928"/>
                        <a:pt x="788255" y="8322"/>
                      </a:cubicBezTo>
                      <a:cubicBezTo>
                        <a:pt x="779601" y="9476"/>
                        <a:pt x="770894" y="12112"/>
                        <a:pt x="763408" y="16604"/>
                      </a:cubicBezTo>
                      <a:cubicBezTo>
                        <a:pt x="756712" y="20622"/>
                        <a:pt x="752940" y="28292"/>
                        <a:pt x="746842" y="33170"/>
                      </a:cubicBezTo>
                      <a:cubicBezTo>
                        <a:pt x="739069" y="39388"/>
                        <a:pt x="730277" y="44213"/>
                        <a:pt x="721995" y="49735"/>
                      </a:cubicBezTo>
                      <a:cubicBezTo>
                        <a:pt x="719234" y="58018"/>
                        <a:pt x="719166" y="67765"/>
                        <a:pt x="713712" y="74583"/>
                      </a:cubicBezTo>
                      <a:cubicBezTo>
                        <a:pt x="702034" y="89180"/>
                        <a:pt x="680385" y="93974"/>
                        <a:pt x="664016" y="99430"/>
                      </a:cubicBezTo>
                      <a:cubicBezTo>
                        <a:pt x="639168" y="96669"/>
                        <a:pt x="614133" y="95258"/>
                        <a:pt x="589473" y="91148"/>
                      </a:cubicBezTo>
                      <a:cubicBezTo>
                        <a:pt x="551403" y="84803"/>
                        <a:pt x="576197" y="81909"/>
                        <a:pt x="539777" y="66300"/>
                      </a:cubicBezTo>
                      <a:cubicBezTo>
                        <a:pt x="529314" y="61816"/>
                        <a:pt x="517592" y="61144"/>
                        <a:pt x="506647" y="58017"/>
                      </a:cubicBezTo>
                      <a:cubicBezTo>
                        <a:pt x="498252" y="55619"/>
                        <a:pt x="490360" y="51447"/>
                        <a:pt x="481799" y="49735"/>
                      </a:cubicBezTo>
                      <a:cubicBezTo>
                        <a:pt x="462656" y="45906"/>
                        <a:pt x="442964" y="45281"/>
                        <a:pt x="423821" y="41452"/>
                      </a:cubicBezTo>
                      <a:cubicBezTo>
                        <a:pt x="377109" y="32109"/>
                        <a:pt x="368414" y="28505"/>
                        <a:pt x="332712" y="16604"/>
                      </a:cubicBezTo>
                      <a:cubicBezTo>
                        <a:pt x="302342" y="19365"/>
                        <a:pt x="271187" y="17491"/>
                        <a:pt x="241603" y="24887"/>
                      </a:cubicBezTo>
                      <a:cubicBezTo>
                        <a:pt x="233133" y="27005"/>
                        <a:pt x="257890" y="31458"/>
                        <a:pt x="266451" y="33170"/>
                      </a:cubicBezTo>
                      <a:cubicBezTo>
                        <a:pt x="271865" y="34253"/>
                        <a:pt x="291299" y="-1341"/>
                        <a:pt x="291299" y="39"/>
                      </a:cubicBezTo>
                      <a:close/>
                    </a:path>
                  </a:pathLst>
                </a:cu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28" name="Forma libre 31"/>
                <p:cNvSpPr/>
                <p:nvPr/>
              </p:nvSpPr>
              <p:spPr>
                <a:xfrm>
                  <a:off x="3453894" y="772273"/>
                  <a:ext cx="1093303" cy="1401177"/>
                </a:xfrm>
                <a:custGeom>
                  <a:avLst/>
                  <a:gdLst>
                    <a:gd name="connsiteX0" fmla="*/ 157369 w 1093304"/>
                    <a:gd name="connsiteY0" fmla="*/ 190500 h 1401178"/>
                    <a:gd name="connsiteX1" fmla="*/ 265043 w 1093304"/>
                    <a:gd name="connsiteY1" fmla="*/ 173935 h 1401178"/>
                    <a:gd name="connsiteX2" fmla="*/ 306456 w 1093304"/>
                    <a:gd name="connsiteY2" fmla="*/ 140804 h 1401178"/>
                    <a:gd name="connsiteX3" fmla="*/ 339587 w 1093304"/>
                    <a:gd name="connsiteY3" fmla="*/ 74544 h 1401178"/>
                    <a:gd name="connsiteX4" fmla="*/ 347869 w 1093304"/>
                    <a:gd name="connsiteY4" fmla="*/ 49696 h 1401178"/>
                    <a:gd name="connsiteX5" fmla="*/ 405847 w 1093304"/>
                    <a:gd name="connsiteY5" fmla="*/ 0 h 1401178"/>
                    <a:gd name="connsiteX6" fmla="*/ 670891 w 1093304"/>
                    <a:gd name="connsiteY6" fmla="*/ 8283 h 1401178"/>
                    <a:gd name="connsiteX7" fmla="*/ 720587 w 1093304"/>
                    <a:gd name="connsiteY7" fmla="*/ 41413 h 1401178"/>
                    <a:gd name="connsiteX8" fmla="*/ 745434 w 1093304"/>
                    <a:gd name="connsiteY8" fmla="*/ 57978 h 1401178"/>
                    <a:gd name="connsiteX9" fmla="*/ 786847 w 1093304"/>
                    <a:gd name="connsiteY9" fmla="*/ 99391 h 1401178"/>
                    <a:gd name="connsiteX10" fmla="*/ 803413 w 1093304"/>
                    <a:gd name="connsiteY10" fmla="*/ 115957 h 1401178"/>
                    <a:gd name="connsiteX11" fmla="*/ 844826 w 1093304"/>
                    <a:gd name="connsiteY11" fmla="*/ 149087 h 1401178"/>
                    <a:gd name="connsiteX12" fmla="*/ 877956 w 1093304"/>
                    <a:gd name="connsiteY12" fmla="*/ 223630 h 1401178"/>
                    <a:gd name="connsiteX13" fmla="*/ 894521 w 1093304"/>
                    <a:gd name="connsiteY13" fmla="*/ 240196 h 1401178"/>
                    <a:gd name="connsiteX14" fmla="*/ 919369 w 1093304"/>
                    <a:gd name="connsiteY14" fmla="*/ 298174 h 1401178"/>
                    <a:gd name="connsiteX15" fmla="*/ 935934 w 1093304"/>
                    <a:gd name="connsiteY15" fmla="*/ 323022 h 1401178"/>
                    <a:gd name="connsiteX16" fmla="*/ 944217 w 1093304"/>
                    <a:gd name="connsiteY16" fmla="*/ 347870 h 1401178"/>
                    <a:gd name="connsiteX17" fmla="*/ 969065 w 1093304"/>
                    <a:gd name="connsiteY17" fmla="*/ 364435 h 1401178"/>
                    <a:gd name="connsiteX18" fmla="*/ 993913 w 1093304"/>
                    <a:gd name="connsiteY18" fmla="*/ 405848 h 1401178"/>
                    <a:gd name="connsiteX19" fmla="*/ 1035326 w 1093304"/>
                    <a:gd name="connsiteY19" fmla="*/ 447261 h 1401178"/>
                    <a:gd name="connsiteX20" fmla="*/ 1068456 w 1093304"/>
                    <a:gd name="connsiteY20" fmla="*/ 496957 h 1401178"/>
                    <a:gd name="connsiteX21" fmla="*/ 1093304 w 1093304"/>
                    <a:gd name="connsiteY21" fmla="*/ 538370 h 1401178"/>
                    <a:gd name="connsiteX22" fmla="*/ 977347 w 1093304"/>
                    <a:gd name="connsiteY22" fmla="*/ 563217 h 1401178"/>
                    <a:gd name="connsiteX23" fmla="*/ 944217 w 1093304"/>
                    <a:gd name="connsiteY23" fmla="*/ 571500 h 1401178"/>
                    <a:gd name="connsiteX24" fmla="*/ 911087 w 1093304"/>
                    <a:gd name="connsiteY24" fmla="*/ 621196 h 1401178"/>
                    <a:gd name="connsiteX25" fmla="*/ 894521 w 1093304"/>
                    <a:gd name="connsiteY25" fmla="*/ 637761 h 1401178"/>
                    <a:gd name="connsiteX26" fmla="*/ 853108 w 1093304"/>
                    <a:gd name="connsiteY26" fmla="*/ 646044 h 1401178"/>
                    <a:gd name="connsiteX27" fmla="*/ 844826 w 1093304"/>
                    <a:gd name="connsiteY27" fmla="*/ 670891 h 1401178"/>
                    <a:gd name="connsiteX28" fmla="*/ 828260 w 1093304"/>
                    <a:gd name="connsiteY28" fmla="*/ 687457 h 1401178"/>
                    <a:gd name="connsiteX29" fmla="*/ 836543 w 1093304"/>
                    <a:gd name="connsiteY29" fmla="*/ 737152 h 1401178"/>
                    <a:gd name="connsiteX30" fmla="*/ 894521 w 1093304"/>
                    <a:gd name="connsiteY30" fmla="*/ 745435 h 1401178"/>
                    <a:gd name="connsiteX31" fmla="*/ 886239 w 1093304"/>
                    <a:gd name="connsiteY31" fmla="*/ 795130 h 1401178"/>
                    <a:gd name="connsiteX32" fmla="*/ 836543 w 1093304"/>
                    <a:gd name="connsiteY32" fmla="*/ 811696 h 1401178"/>
                    <a:gd name="connsiteX33" fmla="*/ 811695 w 1093304"/>
                    <a:gd name="connsiteY33" fmla="*/ 819978 h 1401178"/>
                    <a:gd name="connsiteX34" fmla="*/ 795130 w 1093304"/>
                    <a:gd name="connsiteY34" fmla="*/ 836544 h 1401178"/>
                    <a:gd name="connsiteX35" fmla="*/ 745434 w 1093304"/>
                    <a:gd name="connsiteY35" fmla="*/ 869674 h 1401178"/>
                    <a:gd name="connsiteX36" fmla="*/ 728869 w 1093304"/>
                    <a:gd name="connsiteY36" fmla="*/ 894522 h 1401178"/>
                    <a:gd name="connsiteX37" fmla="*/ 737152 w 1093304"/>
                    <a:gd name="connsiteY37" fmla="*/ 919370 h 1401178"/>
                    <a:gd name="connsiteX38" fmla="*/ 795130 w 1093304"/>
                    <a:gd name="connsiteY38" fmla="*/ 985630 h 1401178"/>
                    <a:gd name="connsiteX39" fmla="*/ 819978 w 1093304"/>
                    <a:gd name="connsiteY39" fmla="*/ 1035326 h 1401178"/>
                    <a:gd name="connsiteX40" fmla="*/ 836543 w 1093304"/>
                    <a:gd name="connsiteY40" fmla="*/ 1060174 h 1401178"/>
                    <a:gd name="connsiteX41" fmla="*/ 853108 w 1093304"/>
                    <a:gd name="connsiteY41" fmla="*/ 1109870 h 1401178"/>
                    <a:gd name="connsiteX42" fmla="*/ 877956 w 1093304"/>
                    <a:gd name="connsiteY42" fmla="*/ 1126435 h 1401178"/>
                    <a:gd name="connsiteX43" fmla="*/ 902804 w 1093304"/>
                    <a:gd name="connsiteY43" fmla="*/ 1151283 h 1401178"/>
                    <a:gd name="connsiteX44" fmla="*/ 927652 w 1093304"/>
                    <a:gd name="connsiteY44" fmla="*/ 1159565 h 1401178"/>
                    <a:gd name="connsiteX45" fmla="*/ 952500 w 1093304"/>
                    <a:gd name="connsiteY45" fmla="*/ 1176130 h 1401178"/>
                    <a:gd name="connsiteX46" fmla="*/ 977347 w 1093304"/>
                    <a:gd name="connsiteY46" fmla="*/ 1184413 h 1401178"/>
                    <a:gd name="connsiteX47" fmla="*/ 960782 w 1093304"/>
                    <a:gd name="connsiteY47" fmla="*/ 1209261 h 1401178"/>
                    <a:gd name="connsiteX48" fmla="*/ 861391 w 1093304"/>
                    <a:gd name="connsiteY48" fmla="*/ 1217544 h 1401178"/>
                    <a:gd name="connsiteX49" fmla="*/ 853108 w 1093304"/>
                    <a:gd name="connsiteY49" fmla="*/ 1242391 h 1401178"/>
                    <a:gd name="connsiteX50" fmla="*/ 844826 w 1093304"/>
                    <a:gd name="connsiteY50" fmla="*/ 1325217 h 1401178"/>
                    <a:gd name="connsiteX51" fmla="*/ 828260 w 1093304"/>
                    <a:gd name="connsiteY51" fmla="*/ 1341783 h 1401178"/>
                    <a:gd name="connsiteX52" fmla="*/ 819978 w 1093304"/>
                    <a:gd name="connsiteY52" fmla="*/ 1366630 h 1401178"/>
                    <a:gd name="connsiteX53" fmla="*/ 811695 w 1093304"/>
                    <a:gd name="connsiteY53" fmla="*/ 1399761 h 1401178"/>
                    <a:gd name="connsiteX54" fmla="*/ 786847 w 1093304"/>
                    <a:gd name="connsiteY54" fmla="*/ 1391478 h 1401178"/>
                    <a:gd name="connsiteX55" fmla="*/ 770282 w 1093304"/>
                    <a:gd name="connsiteY55" fmla="*/ 1366630 h 1401178"/>
                    <a:gd name="connsiteX56" fmla="*/ 621195 w 1093304"/>
                    <a:gd name="connsiteY56" fmla="*/ 1325217 h 1401178"/>
                    <a:gd name="connsiteX57" fmla="*/ 596347 w 1093304"/>
                    <a:gd name="connsiteY57" fmla="*/ 1308652 h 1401178"/>
                    <a:gd name="connsiteX58" fmla="*/ 579782 w 1093304"/>
                    <a:gd name="connsiteY58" fmla="*/ 1283804 h 1401178"/>
                    <a:gd name="connsiteX59" fmla="*/ 530087 w 1093304"/>
                    <a:gd name="connsiteY59" fmla="*/ 1267239 h 1401178"/>
                    <a:gd name="connsiteX60" fmla="*/ 513521 w 1093304"/>
                    <a:gd name="connsiteY60" fmla="*/ 1250674 h 1401178"/>
                    <a:gd name="connsiteX61" fmla="*/ 389282 w 1093304"/>
                    <a:gd name="connsiteY61" fmla="*/ 1225826 h 1401178"/>
                    <a:gd name="connsiteX62" fmla="*/ 323021 w 1093304"/>
                    <a:gd name="connsiteY62" fmla="*/ 1234109 h 1401178"/>
                    <a:gd name="connsiteX63" fmla="*/ 314739 w 1093304"/>
                    <a:gd name="connsiteY63" fmla="*/ 1258957 h 1401178"/>
                    <a:gd name="connsiteX64" fmla="*/ 298173 w 1093304"/>
                    <a:gd name="connsiteY64" fmla="*/ 1275522 h 1401178"/>
                    <a:gd name="connsiteX65" fmla="*/ 248478 w 1093304"/>
                    <a:gd name="connsiteY65" fmla="*/ 1292087 h 1401178"/>
                    <a:gd name="connsiteX66" fmla="*/ 215347 w 1093304"/>
                    <a:gd name="connsiteY66" fmla="*/ 1283804 h 1401178"/>
                    <a:gd name="connsiteX67" fmla="*/ 198782 w 1093304"/>
                    <a:gd name="connsiteY67" fmla="*/ 1258957 h 1401178"/>
                    <a:gd name="connsiteX68" fmla="*/ 182217 w 1093304"/>
                    <a:gd name="connsiteY68" fmla="*/ 1242391 h 1401178"/>
                    <a:gd name="connsiteX69" fmla="*/ 165652 w 1093304"/>
                    <a:gd name="connsiteY69" fmla="*/ 1217544 h 1401178"/>
                    <a:gd name="connsiteX70" fmla="*/ 115956 w 1093304"/>
                    <a:gd name="connsiteY70" fmla="*/ 1159565 h 1401178"/>
                    <a:gd name="connsiteX71" fmla="*/ 124239 w 1093304"/>
                    <a:gd name="connsiteY71" fmla="*/ 1126435 h 1401178"/>
                    <a:gd name="connsiteX72" fmla="*/ 157369 w 1093304"/>
                    <a:gd name="connsiteY72" fmla="*/ 1076739 h 1401178"/>
                    <a:gd name="connsiteX73" fmla="*/ 149087 w 1093304"/>
                    <a:gd name="connsiteY73" fmla="*/ 927652 h 1401178"/>
                    <a:gd name="connsiteX74" fmla="*/ 132521 w 1093304"/>
                    <a:gd name="connsiteY74" fmla="*/ 902804 h 1401178"/>
                    <a:gd name="connsiteX75" fmla="*/ 124239 w 1093304"/>
                    <a:gd name="connsiteY75" fmla="*/ 877957 h 1401178"/>
                    <a:gd name="connsiteX76" fmla="*/ 82826 w 1093304"/>
                    <a:gd name="connsiteY76" fmla="*/ 828261 h 1401178"/>
                    <a:gd name="connsiteX77" fmla="*/ 49695 w 1093304"/>
                    <a:gd name="connsiteY77" fmla="*/ 786848 h 1401178"/>
                    <a:gd name="connsiteX78" fmla="*/ 33130 w 1093304"/>
                    <a:gd name="connsiteY78" fmla="*/ 720587 h 1401178"/>
                    <a:gd name="connsiteX79" fmla="*/ 16565 w 1093304"/>
                    <a:gd name="connsiteY79" fmla="*/ 695739 h 1401178"/>
                    <a:gd name="connsiteX80" fmla="*/ 0 w 1093304"/>
                    <a:gd name="connsiteY80" fmla="*/ 646044 h 1401178"/>
                    <a:gd name="connsiteX81" fmla="*/ 8282 w 1093304"/>
                    <a:gd name="connsiteY81" fmla="*/ 472109 h 1401178"/>
                    <a:gd name="connsiteX82" fmla="*/ 16565 w 1093304"/>
                    <a:gd name="connsiteY82" fmla="*/ 447261 h 1401178"/>
                    <a:gd name="connsiteX83" fmla="*/ 41413 w 1093304"/>
                    <a:gd name="connsiteY83" fmla="*/ 430696 h 1401178"/>
                    <a:gd name="connsiteX84" fmla="*/ 57978 w 1093304"/>
                    <a:gd name="connsiteY84" fmla="*/ 414130 h 1401178"/>
                    <a:gd name="connsiteX85" fmla="*/ 66260 w 1093304"/>
                    <a:gd name="connsiteY85" fmla="*/ 389283 h 1401178"/>
                    <a:gd name="connsiteX86" fmla="*/ 82826 w 1093304"/>
                    <a:gd name="connsiteY86" fmla="*/ 372717 h 1401178"/>
                    <a:gd name="connsiteX87" fmla="*/ 99391 w 1093304"/>
                    <a:gd name="connsiteY87" fmla="*/ 347870 h 1401178"/>
                    <a:gd name="connsiteX88" fmla="*/ 132521 w 1093304"/>
                    <a:gd name="connsiteY88" fmla="*/ 273326 h 1401178"/>
                    <a:gd name="connsiteX89" fmla="*/ 157369 w 1093304"/>
                    <a:gd name="connsiteY89" fmla="*/ 265044 h 1401178"/>
                    <a:gd name="connsiteX90" fmla="*/ 157369 w 1093304"/>
                    <a:gd name="connsiteY90" fmla="*/ 190500 h 140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93304" h="1401178">
                      <a:moveTo>
                        <a:pt x="157369" y="190500"/>
                      </a:moveTo>
                      <a:cubicBezTo>
                        <a:pt x="175315" y="175315"/>
                        <a:pt x="239939" y="184693"/>
                        <a:pt x="265043" y="173935"/>
                      </a:cubicBezTo>
                      <a:cubicBezTo>
                        <a:pt x="283330" y="166098"/>
                        <a:pt x="293097" y="154164"/>
                        <a:pt x="306456" y="140804"/>
                      </a:cubicBezTo>
                      <a:cubicBezTo>
                        <a:pt x="325490" y="83701"/>
                        <a:pt x="310674" y="103455"/>
                        <a:pt x="339587" y="74544"/>
                      </a:cubicBezTo>
                      <a:cubicBezTo>
                        <a:pt x="342348" y="66261"/>
                        <a:pt x="342794" y="56800"/>
                        <a:pt x="347869" y="49696"/>
                      </a:cubicBezTo>
                      <a:cubicBezTo>
                        <a:pt x="366127" y="24134"/>
                        <a:pt x="381970" y="15918"/>
                        <a:pt x="405847" y="0"/>
                      </a:cubicBezTo>
                      <a:cubicBezTo>
                        <a:pt x="494195" y="2761"/>
                        <a:pt x="582644" y="3240"/>
                        <a:pt x="670891" y="8283"/>
                      </a:cubicBezTo>
                      <a:cubicBezTo>
                        <a:pt x="699022" y="9890"/>
                        <a:pt x="700071" y="24316"/>
                        <a:pt x="720587" y="41413"/>
                      </a:cubicBezTo>
                      <a:cubicBezTo>
                        <a:pt x="728234" y="47786"/>
                        <a:pt x="737943" y="51423"/>
                        <a:pt x="745434" y="57978"/>
                      </a:cubicBezTo>
                      <a:cubicBezTo>
                        <a:pt x="760126" y="70834"/>
                        <a:pt x="773043" y="85587"/>
                        <a:pt x="786847" y="99391"/>
                      </a:cubicBezTo>
                      <a:cubicBezTo>
                        <a:pt x="792369" y="104913"/>
                        <a:pt x="796915" y="111625"/>
                        <a:pt x="803413" y="115957"/>
                      </a:cubicBezTo>
                      <a:cubicBezTo>
                        <a:pt x="834757" y="136854"/>
                        <a:pt x="821221" y="125484"/>
                        <a:pt x="844826" y="149087"/>
                      </a:cubicBezTo>
                      <a:cubicBezTo>
                        <a:pt x="857962" y="188495"/>
                        <a:pt x="855454" y="195503"/>
                        <a:pt x="877956" y="223630"/>
                      </a:cubicBezTo>
                      <a:cubicBezTo>
                        <a:pt x="882834" y="229728"/>
                        <a:pt x="888999" y="234674"/>
                        <a:pt x="894521" y="240196"/>
                      </a:cubicBezTo>
                      <a:cubicBezTo>
                        <a:pt x="903814" y="268072"/>
                        <a:pt x="902994" y="269517"/>
                        <a:pt x="919369" y="298174"/>
                      </a:cubicBezTo>
                      <a:cubicBezTo>
                        <a:pt x="924308" y="306817"/>
                        <a:pt x="931482" y="314118"/>
                        <a:pt x="935934" y="323022"/>
                      </a:cubicBezTo>
                      <a:cubicBezTo>
                        <a:pt x="939839" y="330831"/>
                        <a:pt x="938763" y="341052"/>
                        <a:pt x="944217" y="347870"/>
                      </a:cubicBezTo>
                      <a:cubicBezTo>
                        <a:pt x="950436" y="355643"/>
                        <a:pt x="960782" y="358913"/>
                        <a:pt x="969065" y="364435"/>
                      </a:cubicBezTo>
                      <a:cubicBezTo>
                        <a:pt x="983448" y="407588"/>
                        <a:pt x="967925" y="373363"/>
                        <a:pt x="993913" y="405848"/>
                      </a:cubicBezTo>
                      <a:cubicBezTo>
                        <a:pt x="1025468" y="445290"/>
                        <a:pt x="992727" y="418863"/>
                        <a:pt x="1035326" y="447261"/>
                      </a:cubicBezTo>
                      <a:cubicBezTo>
                        <a:pt x="1046369" y="463826"/>
                        <a:pt x="1062160" y="478070"/>
                        <a:pt x="1068456" y="496957"/>
                      </a:cubicBezTo>
                      <a:cubicBezTo>
                        <a:pt x="1079209" y="529212"/>
                        <a:pt x="1070566" y="515630"/>
                        <a:pt x="1093304" y="538370"/>
                      </a:cubicBezTo>
                      <a:cubicBezTo>
                        <a:pt x="1022491" y="561974"/>
                        <a:pt x="1060935" y="552769"/>
                        <a:pt x="977347" y="563217"/>
                      </a:cubicBezTo>
                      <a:cubicBezTo>
                        <a:pt x="966304" y="565978"/>
                        <a:pt x="952784" y="564004"/>
                        <a:pt x="944217" y="571500"/>
                      </a:cubicBezTo>
                      <a:cubicBezTo>
                        <a:pt x="929234" y="584610"/>
                        <a:pt x="925165" y="607119"/>
                        <a:pt x="911087" y="621196"/>
                      </a:cubicBezTo>
                      <a:cubicBezTo>
                        <a:pt x="905565" y="626718"/>
                        <a:pt x="901699" y="634685"/>
                        <a:pt x="894521" y="637761"/>
                      </a:cubicBezTo>
                      <a:cubicBezTo>
                        <a:pt x="881582" y="643306"/>
                        <a:pt x="866912" y="643283"/>
                        <a:pt x="853108" y="646044"/>
                      </a:cubicBezTo>
                      <a:cubicBezTo>
                        <a:pt x="850347" y="654326"/>
                        <a:pt x="849318" y="663405"/>
                        <a:pt x="844826" y="670891"/>
                      </a:cubicBezTo>
                      <a:cubicBezTo>
                        <a:pt x="840808" y="677587"/>
                        <a:pt x="829229" y="679708"/>
                        <a:pt x="828260" y="687457"/>
                      </a:cubicBezTo>
                      <a:cubicBezTo>
                        <a:pt x="826177" y="704121"/>
                        <a:pt x="833782" y="720587"/>
                        <a:pt x="836543" y="737152"/>
                      </a:cubicBezTo>
                      <a:cubicBezTo>
                        <a:pt x="894522" y="717826"/>
                        <a:pt x="880718" y="704022"/>
                        <a:pt x="894521" y="745435"/>
                      </a:cubicBezTo>
                      <a:cubicBezTo>
                        <a:pt x="891760" y="762000"/>
                        <a:pt x="897298" y="782492"/>
                        <a:pt x="886239" y="795130"/>
                      </a:cubicBezTo>
                      <a:cubicBezTo>
                        <a:pt x="874741" y="808271"/>
                        <a:pt x="853108" y="806174"/>
                        <a:pt x="836543" y="811696"/>
                      </a:cubicBezTo>
                      <a:lnTo>
                        <a:pt x="811695" y="819978"/>
                      </a:lnTo>
                      <a:cubicBezTo>
                        <a:pt x="806173" y="825500"/>
                        <a:pt x="801377" y="831859"/>
                        <a:pt x="795130" y="836544"/>
                      </a:cubicBezTo>
                      <a:cubicBezTo>
                        <a:pt x="779203" y="848489"/>
                        <a:pt x="745434" y="869674"/>
                        <a:pt x="745434" y="869674"/>
                      </a:cubicBezTo>
                      <a:cubicBezTo>
                        <a:pt x="739912" y="877957"/>
                        <a:pt x="730505" y="884703"/>
                        <a:pt x="728869" y="894522"/>
                      </a:cubicBezTo>
                      <a:cubicBezTo>
                        <a:pt x="727434" y="903134"/>
                        <a:pt x="733247" y="911561"/>
                        <a:pt x="737152" y="919370"/>
                      </a:cubicBezTo>
                      <a:cubicBezTo>
                        <a:pt x="761859" y="968782"/>
                        <a:pt x="751949" y="920857"/>
                        <a:pt x="795130" y="985630"/>
                      </a:cubicBezTo>
                      <a:cubicBezTo>
                        <a:pt x="842603" y="1056840"/>
                        <a:pt x="785686" y="966743"/>
                        <a:pt x="819978" y="1035326"/>
                      </a:cubicBezTo>
                      <a:cubicBezTo>
                        <a:pt x="824430" y="1044230"/>
                        <a:pt x="832500" y="1051077"/>
                        <a:pt x="836543" y="1060174"/>
                      </a:cubicBezTo>
                      <a:cubicBezTo>
                        <a:pt x="843635" y="1076130"/>
                        <a:pt x="838579" y="1100184"/>
                        <a:pt x="853108" y="1109870"/>
                      </a:cubicBezTo>
                      <a:cubicBezTo>
                        <a:pt x="861391" y="1115392"/>
                        <a:pt x="870309" y="1120062"/>
                        <a:pt x="877956" y="1126435"/>
                      </a:cubicBezTo>
                      <a:cubicBezTo>
                        <a:pt x="886955" y="1133934"/>
                        <a:pt x="893058" y="1144786"/>
                        <a:pt x="902804" y="1151283"/>
                      </a:cubicBezTo>
                      <a:cubicBezTo>
                        <a:pt x="910068" y="1156126"/>
                        <a:pt x="919369" y="1156804"/>
                        <a:pt x="927652" y="1159565"/>
                      </a:cubicBezTo>
                      <a:cubicBezTo>
                        <a:pt x="935935" y="1165087"/>
                        <a:pt x="943596" y="1171678"/>
                        <a:pt x="952500" y="1176130"/>
                      </a:cubicBezTo>
                      <a:cubicBezTo>
                        <a:pt x="960309" y="1180034"/>
                        <a:pt x="975230" y="1175943"/>
                        <a:pt x="977347" y="1184413"/>
                      </a:cubicBezTo>
                      <a:cubicBezTo>
                        <a:pt x="979761" y="1194070"/>
                        <a:pt x="970353" y="1206526"/>
                        <a:pt x="960782" y="1209261"/>
                      </a:cubicBezTo>
                      <a:cubicBezTo>
                        <a:pt x="928816" y="1218394"/>
                        <a:pt x="894521" y="1214783"/>
                        <a:pt x="861391" y="1217544"/>
                      </a:cubicBezTo>
                      <a:cubicBezTo>
                        <a:pt x="858630" y="1225826"/>
                        <a:pt x="854436" y="1233762"/>
                        <a:pt x="853108" y="1242391"/>
                      </a:cubicBezTo>
                      <a:cubicBezTo>
                        <a:pt x="848889" y="1269815"/>
                        <a:pt x="851555" y="1298299"/>
                        <a:pt x="844826" y="1325217"/>
                      </a:cubicBezTo>
                      <a:cubicBezTo>
                        <a:pt x="842932" y="1332793"/>
                        <a:pt x="833782" y="1336261"/>
                        <a:pt x="828260" y="1341783"/>
                      </a:cubicBezTo>
                      <a:cubicBezTo>
                        <a:pt x="825499" y="1350065"/>
                        <a:pt x="822376" y="1358236"/>
                        <a:pt x="819978" y="1366630"/>
                      </a:cubicBezTo>
                      <a:cubicBezTo>
                        <a:pt x="816851" y="1377576"/>
                        <a:pt x="820802" y="1392931"/>
                        <a:pt x="811695" y="1399761"/>
                      </a:cubicBezTo>
                      <a:cubicBezTo>
                        <a:pt x="804710" y="1404999"/>
                        <a:pt x="795130" y="1394239"/>
                        <a:pt x="786847" y="1391478"/>
                      </a:cubicBezTo>
                      <a:cubicBezTo>
                        <a:pt x="781325" y="1383195"/>
                        <a:pt x="777773" y="1373185"/>
                        <a:pt x="770282" y="1366630"/>
                      </a:cubicBezTo>
                      <a:cubicBezTo>
                        <a:pt x="713283" y="1316755"/>
                        <a:pt x="706431" y="1332320"/>
                        <a:pt x="621195" y="1325217"/>
                      </a:cubicBezTo>
                      <a:cubicBezTo>
                        <a:pt x="612912" y="1319695"/>
                        <a:pt x="603386" y="1315691"/>
                        <a:pt x="596347" y="1308652"/>
                      </a:cubicBezTo>
                      <a:cubicBezTo>
                        <a:pt x="589308" y="1301613"/>
                        <a:pt x="588223" y="1289080"/>
                        <a:pt x="579782" y="1283804"/>
                      </a:cubicBezTo>
                      <a:cubicBezTo>
                        <a:pt x="564975" y="1274550"/>
                        <a:pt x="530087" y="1267239"/>
                        <a:pt x="530087" y="1267239"/>
                      </a:cubicBezTo>
                      <a:cubicBezTo>
                        <a:pt x="524565" y="1261717"/>
                        <a:pt x="520506" y="1254166"/>
                        <a:pt x="513521" y="1250674"/>
                      </a:cubicBezTo>
                      <a:cubicBezTo>
                        <a:pt x="471570" y="1229699"/>
                        <a:pt x="436132" y="1231032"/>
                        <a:pt x="389282" y="1225826"/>
                      </a:cubicBezTo>
                      <a:cubicBezTo>
                        <a:pt x="367195" y="1228587"/>
                        <a:pt x="343361" y="1225069"/>
                        <a:pt x="323021" y="1234109"/>
                      </a:cubicBezTo>
                      <a:cubicBezTo>
                        <a:pt x="315043" y="1237655"/>
                        <a:pt x="319231" y="1251471"/>
                        <a:pt x="314739" y="1258957"/>
                      </a:cubicBezTo>
                      <a:cubicBezTo>
                        <a:pt x="310721" y="1265653"/>
                        <a:pt x="305158" y="1272030"/>
                        <a:pt x="298173" y="1275522"/>
                      </a:cubicBezTo>
                      <a:cubicBezTo>
                        <a:pt x="282555" y="1283331"/>
                        <a:pt x="248478" y="1292087"/>
                        <a:pt x="248478" y="1292087"/>
                      </a:cubicBezTo>
                      <a:cubicBezTo>
                        <a:pt x="237434" y="1289326"/>
                        <a:pt x="224819" y="1290118"/>
                        <a:pt x="215347" y="1283804"/>
                      </a:cubicBezTo>
                      <a:cubicBezTo>
                        <a:pt x="207065" y="1278282"/>
                        <a:pt x="205000" y="1266730"/>
                        <a:pt x="198782" y="1258957"/>
                      </a:cubicBezTo>
                      <a:cubicBezTo>
                        <a:pt x="193904" y="1252859"/>
                        <a:pt x="187095" y="1248489"/>
                        <a:pt x="182217" y="1242391"/>
                      </a:cubicBezTo>
                      <a:cubicBezTo>
                        <a:pt x="175999" y="1234618"/>
                        <a:pt x="172130" y="1225102"/>
                        <a:pt x="165652" y="1217544"/>
                      </a:cubicBezTo>
                      <a:cubicBezTo>
                        <a:pt x="105401" y="1147252"/>
                        <a:pt x="153983" y="1216607"/>
                        <a:pt x="115956" y="1159565"/>
                      </a:cubicBezTo>
                      <a:cubicBezTo>
                        <a:pt x="118717" y="1148522"/>
                        <a:pt x="119148" y="1136616"/>
                        <a:pt x="124239" y="1126435"/>
                      </a:cubicBezTo>
                      <a:cubicBezTo>
                        <a:pt x="133143" y="1108628"/>
                        <a:pt x="157369" y="1076739"/>
                        <a:pt x="157369" y="1076739"/>
                      </a:cubicBezTo>
                      <a:cubicBezTo>
                        <a:pt x="154608" y="1027043"/>
                        <a:pt x="156126" y="976924"/>
                        <a:pt x="149087" y="927652"/>
                      </a:cubicBezTo>
                      <a:cubicBezTo>
                        <a:pt x="147679" y="917797"/>
                        <a:pt x="136973" y="911708"/>
                        <a:pt x="132521" y="902804"/>
                      </a:cubicBezTo>
                      <a:cubicBezTo>
                        <a:pt x="128617" y="894995"/>
                        <a:pt x="128143" y="885766"/>
                        <a:pt x="124239" y="877957"/>
                      </a:cubicBezTo>
                      <a:cubicBezTo>
                        <a:pt x="112709" y="854897"/>
                        <a:pt x="101141" y="846577"/>
                        <a:pt x="82826" y="828261"/>
                      </a:cubicBezTo>
                      <a:cubicBezTo>
                        <a:pt x="62006" y="765802"/>
                        <a:pt x="92513" y="840371"/>
                        <a:pt x="49695" y="786848"/>
                      </a:cubicBezTo>
                      <a:cubicBezTo>
                        <a:pt x="42484" y="777835"/>
                        <a:pt x="34220" y="723493"/>
                        <a:pt x="33130" y="720587"/>
                      </a:cubicBezTo>
                      <a:cubicBezTo>
                        <a:pt x="29635" y="711266"/>
                        <a:pt x="20608" y="704836"/>
                        <a:pt x="16565" y="695739"/>
                      </a:cubicBezTo>
                      <a:cubicBezTo>
                        <a:pt x="9473" y="679783"/>
                        <a:pt x="0" y="646044"/>
                        <a:pt x="0" y="646044"/>
                      </a:cubicBezTo>
                      <a:cubicBezTo>
                        <a:pt x="2761" y="588066"/>
                        <a:pt x="3462" y="529953"/>
                        <a:pt x="8282" y="472109"/>
                      </a:cubicBezTo>
                      <a:cubicBezTo>
                        <a:pt x="9007" y="463408"/>
                        <a:pt x="11111" y="454079"/>
                        <a:pt x="16565" y="447261"/>
                      </a:cubicBezTo>
                      <a:cubicBezTo>
                        <a:pt x="22784" y="439488"/>
                        <a:pt x="33640" y="436915"/>
                        <a:pt x="41413" y="430696"/>
                      </a:cubicBezTo>
                      <a:cubicBezTo>
                        <a:pt x="47511" y="425818"/>
                        <a:pt x="52456" y="419652"/>
                        <a:pt x="57978" y="414130"/>
                      </a:cubicBezTo>
                      <a:cubicBezTo>
                        <a:pt x="60739" y="405848"/>
                        <a:pt x="61768" y="396769"/>
                        <a:pt x="66260" y="389283"/>
                      </a:cubicBezTo>
                      <a:cubicBezTo>
                        <a:pt x="70278" y="382587"/>
                        <a:pt x="77948" y="378815"/>
                        <a:pt x="82826" y="372717"/>
                      </a:cubicBezTo>
                      <a:cubicBezTo>
                        <a:pt x="89044" y="364944"/>
                        <a:pt x="93869" y="356152"/>
                        <a:pt x="99391" y="347870"/>
                      </a:cubicBezTo>
                      <a:cubicBezTo>
                        <a:pt x="104452" y="332686"/>
                        <a:pt x="114623" y="287644"/>
                        <a:pt x="132521" y="273326"/>
                      </a:cubicBezTo>
                      <a:cubicBezTo>
                        <a:pt x="139339" y="267872"/>
                        <a:pt x="149086" y="267805"/>
                        <a:pt x="157369" y="265044"/>
                      </a:cubicBezTo>
                      <a:cubicBezTo>
                        <a:pt x="194865" y="227548"/>
                        <a:pt x="139423" y="205685"/>
                        <a:pt x="157369" y="190500"/>
                      </a:cubicBezTo>
                      <a:close/>
                    </a:path>
                  </a:pathLst>
                </a:cu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29" name="Forma libre 32"/>
                <p:cNvSpPr/>
                <p:nvPr/>
              </p:nvSpPr>
              <p:spPr>
                <a:xfrm>
                  <a:off x="4480937" y="1310560"/>
                  <a:ext cx="778564" cy="1484266"/>
                </a:xfrm>
                <a:custGeom>
                  <a:avLst/>
                  <a:gdLst>
                    <a:gd name="connsiteX0" fmla="*/ 99391 w 778565"/>
                    <a:gd name="connsiteY0" fmla="*/ 83 h 1484267"/>
                    <a:gd name="connsiteX1" fmla="*/ 140804 w 778565"/>
                    <a:gd name="connsiteY1" fmla="*/ 33213 h 1484267"/>
                    <a:gd name="connsiteX2" fmla="*/ 157370 w 778565"/>
                    <a:gd name="connsiteY2" fmla="*/ 49778 h 1484267"/>
                    <a:gd name="connsiteX3" fmla="*/ 173935 w 778565"/>
                    <a:gd name="connsiteY3" fmla="*/ 99474 h 1484267"/>
                    <a:gd name="connsiteX4" fmla="*/ 207065 w 778565"/>
                    <a:gd name="connsiteY4" fmla="*/ 149170 h 1484267"/>
                    <a:gd name="connsiteX5" fmla="*/ 231913 w 778565"/>
                    <a:gd name="connsiteY5" fmla="*/ 240278 h 1484267"/>
                    <a:gd name="connsiteX6" fmla="*/ 240196 w 778565"/>
                    <a:gd name="connsiteY6" fmla="*/ 265126 h 1484267"/>
                    <a:gd name="connsiteX7" fmla="*/ 248478 w 778565"/>
                    <a:gd name="connsiteY7" fmla="*/ 289974 h 1484267"/>
                    <a:gd name="connsiteX8" fmla="*/ 265044 w 778565"/>
                    <a:gd name="connsiteY8" fmla="*/ 314822 h 1484267"/>
                    <a:gd name="connsiteX9" fmla="*/ 273326 w 778565"/>
                    <a:gd name="connsiteY9" fmla="*/ 339670 h 1484267"/>
                    <a:gd name="connsiteX10" fmla="*/ 298174 w 778565"/>
                    <a:gd name="connsiteY10" fmla="*/ 347952 h 1484267"/>
                    <a:gd name="connsiteX11" fmla="*/ 323022 w 778565"/>
                    <a:gd name="connsiteY11" fmla="*/ 364517 h 1484267"/>
                    <a:gd name="connsiteX12" fmla="*/ 339587 w 778565"/>
                    <a:gd name="connsiteY12" fmla="*/ 381083 h 1484267"/>
                    <a:gd name="connsiteX13" fmla="*/ 372717 w 778565"/>
                    <a:gd name="connsiteY13" fmla="*/ 389365 h 1484267"/>
                    <a:gd name="connsiteX14" fmla="*/ 438978 w 778565"/>
                    <a:gd name="connsiteY14" fmla="*/ 422496 h 1484267"/>
                    <a:gd name="connsiteX15" fmla="*/ 463826 w 778565"/>
                    <a:gd name="connsiteY15" fmla="*/ 430778 h 1484267"/>
                    <a:gd name="connsiteX16" fmla="*/ 488674 w 778565"/>
                    <a:gd name="connsiteY16" fmla="*/ 439061 h 1484267"/>
                    <a:gd name="connsiteX17" fmla="*/ 596348 w 778565"/>
                    <a:gd name="connsiteY17" fmla="*/ 455626 h 1484267"/>
                    <a:gd name="connsiteX18" fmla="*/ 695739 w 778565"/>
                    <a:gd name="connsiteY18" fmla="*/ 472191 h 1484267"/>
                    <a:gd name="connsiteX19" fmla="*/ 720587 w 778565"/>
                    <a:gd name="connsiteY19" fmla="*/ 480474 h 1484267"/>
                    <a:gd name="connsiteX20" fmla="*/ 778565 w 778565"/>
                    <a:gd name="connsiteY20" fmla="*/ 488757 h 1484267"/>
                    <a:gd name="connsiteX21" fmla="*/ 753717 w 778565"/>
                    <a:gd name="connsiteY21" fmla="*/ 612996 h 1484267"/>
                    <a:gd name="connsiteX22" fmla="*/ 737152 w 778565"/>
                    <a:gd name="connsiteY22" fmla="*/ 637843 h 1484267"/>
                    <a:gd name="connsiteX23" fmla="*/ 704022 w 778565"/>
                    <a:gd name="connsiteY23" fmla="*/ 646126 h 1484267"/>
                    <a:gd name="connsiteX24" fmla="*/ 679174 w 778565"/>
                    <a:gd name="connsiteY24" fmla="*/ 670974 h 1484267"/>
                    <a:gd name="connsiteX25" fmla="*/ 646044 w 778565"/>
                    <a:gd name="connsiteY25" fmla="*/ 745517 h 1484267"/>
                    <a:gd name="connsiteX26" fmla="*/ 629478 w 778565"/>
                    <a:gd name="connsiteY26" fmla="*/ 811778 h 1484267"/>
                    <a:gd name="connsiteX27" fmla="*/ 621196 w 778565"/>
                    <a:gd name="connsiteY27" fmla="*/ 878039 h 1484267"/>
                    <a:gd name="connsiteX28" fmla="*/ 612913 w 778565"/>
                    <a:gd name="connsiteY28" fmla="*/ 927735 h 1484267"/>
                    <a:gd name="connsiteX29" fmla="*/ 596348 w 778565"/>
                    <a:gd name="connsiteY29" fmla="*/ 1408126 h 1484267"/>
                    <a:gd name="connsiteX30" fmla="*/ 588065 w 778565"/>
                    <a:gd name="connsiteY30" fmla="*/ 1482670 h 1484267"/>
                    <a:gd name="connsiteX31" fmla="*/ 571500 w 778565"/>
                    <a:gd name="connsiteY31" fmla="*/ 1466104 h 1484267"/>
                    <a:gd name="connsiteX32" fmla="*/ 496957 w 778565"/>
                    <a:gd name="connsiteY32" fmla="*/ 1424691 h 1484267"/>
                    <a:gd name="connsiteX33" fmla="*/ 281609 w 778565"/>
                    <a:gd name="connsiteY33" fmla="*/ 1416409 h 1484267"/>
                    <a:gd name="connsiteX34" fmla="*/ 223630 w 778565"/>
                    <a:gd name="connsiteY34" fmla="*/ 1366713 h 1484267"/>
                    <a:gd name="connsiteX35" fmla="*/ 173935 w 778565"/>
                    <a:gd name="connsiteY35" fmla="*/ 1350148 h 1484267"/>
                    <a:gd name="connsiteX36" fmla="*/ 124239 w 778565"/>
                    <a:gd name="connsiteY36" fmla="*/ 1333583 h 1484267"/>
                    <a:gd name="connsiteX37" fmla="*/ 74544 w 778565"/>
                    <a:gd name="connsiteY37" fmla="*/ 1325300 h 1484267"/>
                    <a:gd name="connsiteX38" fmla="*/ 49696 w 778565"/>
                    <a:gd name="connsiteY38" fmla="*/ 1283887 h 1484267"/>
                    <a:gd name="connsiteX39" fmla="*/ 33130 w 778565"/>
                    <a:gd name="connsiteY39" fmla="*/ 1267322 h 1484267"/>
                    <a:gd name="connsiteX40" fmla="*/ 24848 w 778565"/>
                    <a:gd name="connsiteY40" fmla="*/ 1242474 h 1484267"/>
                    <a:gd name="connsiteX41" fmla="*/ 0 w 778565"/>
                    <a:gd name="connsiteY41" fmla="*/ 1192778 h 1484267"/>
                    <a:gd name="connsiteX42" fmla="*/ 8283 w 778565"/>
                    <a:gd name="connsiteY42" fmla="*/ 1159648 h 1484267"/>
                    <a:gd name="connsiteX43" fmla="*/ 33130 w 778565"/>
                    <a:gd name="connsiteY43" fmla="*/ 1151365 h 1484267"/>
                    <a:gd name="connsiteX44" fmla="*/ 49696 w 778565"/>
                    <a:gd name="connsiteY44" fmla="*/ 1134800 h 1484267"/>
                    <a:gd name="connsiteX45" fmla="*/ 74544 w 778565"/>
                    <a:gd name="connsiteY45" fmla="*/ 1085104 h 1484267"/>
                    <a:gd name="connsiteX46" fmla="*/ 124239 w 778565"/>
                    <a:gd name="connsiteY46" fmla="*/ 1068539 h 1484267"/>
                    <a:gd name="connsiteX47" fmla="*/ 149087 w 778565"/>
                    <a:gd name="connsiteY47" fmla="*/ 1060257 h 1484267"/>
                    <a:gd name="connsiteX48" fmla="*/ 173935 w 778565"/>
                    <a:gd name="connsiteY48" fmla="*/ 1051974 h 1484267"/>
                    <a:gd name="connsiteX49" fmla="*/ 190500 w 778565"/>
                    <a:gd name="connsiteY49" fmla="*/ 1027126 h 1484267"/>
                    <a:gd name="connsiteX50" fmla="*/ 165652 w 778565"/>
                    <a:gd name="connsiteY50" fmla="*/ 977430 h 1484267"/>
                    <a:gd name="connsiteX51" fmla="*/ 157370 w 778565"/>
                    <a:gd name="connsiteY51" fmla="*/ 936017 h 1484267"/>
                    <a:gd name="connsiteX52" fmla="*/ 149087 w 778565"/>
                    <a:gd name="connsiteY52" fmla="*/ 911170 h 1484267"/>
                    <a:gd name="connsiteX53" fmla="*/ 140804 w 778565"/>
                    <a:gd name="connsiteY53" fmla="*/ 869757 h 1484267"/>
                    <a:gd name="connsiteX54" fmla="*/ 149087 w 778565"/>
                    <a:gd name="connsiteY54" fmla="*/ 786930 h 1484267"/>
                    <a:gd name="connsiteX55" fmla="*/ 198783 w 778565"/>
                    <a:gd name="connsiteY55" fmla="*/ 770365 h 1484267"/>
                    <a:gd name="connsiteX56" fmla="*/ 223630 w 778565"/>
                    <a:gd name="connsiteY56" fmla="*/ 762083 h 1484267"/>
                    <a:gd name="connsiteX57" fmla="*/ 248478 w 778565"/>
                    <a:gd name="connsiteY57" fmla="*/ 745517 h 1484267"/>
                    <a:gd name="connsiteX58" fmla="*/ 265044 w 778565"/>
                    <a:gd name="connsiteY58" fmla="*/ 728952 h 1484267"/>
                    <a:gd name="connsiteX59" fmla="*/ 289891 w 778565"/>
                    <a:gd name="connsiteY59" fmla="*/ 720670 h 1484267"/>
                    <a:gd name="connsiteX60" fmla="*/ 331304 w 778565"/>
                    <a:gd name="connsiteY60" fmla="*/ 687539 h 1484267"/>
                    <a:gd name="connsiteX61" fmla="*/ 356152 w 778565"/>
                    <a:gd name="connsiteY61" fmla="*/ 679257 h 1484267"/>
                    <a:gd name="connsiteX62" fmla="*/ 397565 w 778565"/>
                    <a:gd name="connsiteY62" fmla="*/ 654409 h 1484267"/>
                    <a:gd name="connsiteX63" fmla="*/ 414130 w 778565"/>
                    <a:gd name="connsiteY63" fmla="*/ 637843 h 1484267"/>
                    <a:gd name="connsiteX64" fmla="*/ 422413 w 778565"/>
                    <a:gd name="connsiteY64" fmla="*/ 612996 h 1484267"/>
                    <a:gd name="connsiteX65" fmla="*/ 438978 w 778565"/>
                    <a:gd name="connsiteY65" fmla="*/ 596430 h 1484267"/>
                    <a:gd name="connsiteX66" fmla="*/ 422413 w 778565"/>
                    <a:gd name="connsiteY66" fmla="*/ 488757 h 1484267"/>
                    <a:gd name="connsiteX67" fmla="*/ 405848 w 778565"/>
                    <a:gd name="connsiteY67" fmla="*/ 472191 h 1484267"/>
                    <a:gd name="connsiteX68" fmla="*/ 381000 w 778565"/>
                    <a:gd name="connsiteY68" fmla="*/ 455626 h 1484267"/>
                    <a:gd name="connsiteX69" fmla="*/ 314739 w 778565"/>
                    <a:gd name="connsiteY69" fmla="*/ 447343 h 1484267"/>
                    <a:gd name="connsiteX70" fmla="*/ 289891 w 778565"/>
                    <a:gd name="connsiteY70" fmla="*/ 439061 h 1484267"/>
                    <a:gd name="connsiteX71" fmla="*/ 240196 w 778565"/>
                    <a:gd name="connsiteY71" fmla="*/ 405930 h 1484267"/>
                    <a:gd name="connsiteX72" fmla="*/ 223630 w 778565"/>
                    <a:gd name="connsiteY72" fmla="*/ 389365 h 1484267"/>
                    <a:gd name="connsiteX73" fmla="*/ 215348 w 778565"/>
                    <a:gd name="connsiteY73" fmla="*/ 364517 h 1484267"/>
                    <a:gd name="connsiteX74" fmla="*/ 190500 w 778565"/>
                    <a:gd name="connsiteY74" fmla="*/ 356235 h 1484267"/>
                    <a:gd name="connsiteX75" fmla="*/ 149087 w 778565"/>
                    <a:gd name="connsiteY75" fmla="*/ 289974 h 1484267"/>
                    <a:gd name="connsiteX76" fmla="*/ 132522 w 778565"/>
                    <a:gd name="connsiteY76" fmla="*/ 265126 h 1484267"/>
                    <a:gd name="connsiteX77" fmla="*/ 115957 w 778565"/>
                    <a:gd name="connsiteY77" fmla="*/ 215430 h 1484267"/>
                    <a:gd name="connsiteX78" fmla="*/ 99391 w 778565"/>
                    <a:gd name="connsiteY78" fmla="*/ 190583 h 1484267"/>
                    <a:gd name="connsiteX79" fmla="*/ 91109 w 778565"/>
                    <a:gd name="connsiteY79" fmla="*/ 66343 h 1484267"/>
                    <a:gd name="connsiteX80" fmla="*/ 66261 w 778565"/>
                    <a:gd name="connsiteY80" fmla="*/ 49778 h 1484267"/>
                    <a:gd name="connsiteX81" fmla="*/ 49696 w 778565"/>
                    <a:gd name="connsiteY81" fmla="*/ 24930 h 1484267"/>
                    <a:gd name="connsiteX82" fmla="*/ 99391 w 778565"/>
                    <a:gd name="connsiteY82" fmla="*/ 83 h 148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778565" h="1484267">
                      <a:moveTo>
                        <a:pt x="99391" y="83"/>
                      </a:moveTo>
                      <a:cubicBezTo>
                        <a:pt x="114576" y="1464"/>
                        <a:pt x="127382" y="21708"/>
                        <a:pt x="140804" y="33213"/>
                      </a:cubicBezTo>
                      <a:cubicBezTo>
                        <a:pt x="146733" y="38295"/>
                        <a:pt x="153878" y="42793"/>
                        <a:pt x="157370" y="49778"/>
                      </a:cubicBezTo>
                      <a:cubicBezTo>
                        <a:pt x="165179" y="65396"/>
                        <a:pt x="164249" y="84945"/>
                        <a:pt x="173935" y="99474"/>
                      </a:cubicBezTo>
                      <a:lnTo>
                        <a:pt x="207065" y="149170"/>
                      </a:lnTo>
                      <a:cubicBezTo>
                        <a:pt x="218772" y="207703"/>
                        <a:pt x="210897" y="177230"/>
                        <a:pt x="231913" y="240278"/>
                      </a:cubicBezTo>
                      <a:lnTo>
                        <a:pt x="240196" y="265126"/>
                      </a:lnTo>
                      <a:cubicBezTo>
                        <a:pt x="242957" y="273409"/>
                        <a:pt x="243635" y="282710"/>
                        <a:pt x="248478" y="289974"/>
                      </a:cubicBezTo>
                      <a:lnTo>
                        <a:pt x="265044" y="314822"/>
                      </a:lnTo>
                      <a:cubicBezTo>
                        <a:pt x="267805" y="323105"/>
                        <a:pt x="267153" y="333497"/>
                        <a:pt x="273326" y="339670"/>
                      </a:cubicBezTo>
                      <a:cubicBezTo>
                        <a:pt x="279499" y="345843"/>
                        <a:pt x="290365" y="344048"/>
                        <a:pt x="298174" y="347952"/>
                      </a:cubicBezTo>
                      <a:cubicBezTo>
                        <a:pt x="307078" y="352404"/>
                        <a:pt x="315249" y="358298"/>
                        <a:pt x="323022" y="364517"/>
                      </a:cubicBezTo>
                      <a:cubicBezTo>
                        <a:pt x="329120" y="369395"/>
                        <a:pt x="332602" y="377591"/>
                        <a:pt x="339587" y="381083"/>
                      </a:cubicBezTo>
                      <a:cubicBezTo>
                        <a:pt x="349768" y="386174"/>
                        <a:pt x="361674" y="386604"/>
                        <a:pt x="372717" y="389365"/>
                      </a:cubicBezTo>
                      <a:cubicBezTo>
                        <a:pt x="401630" y="418276"/>
                        <a:pt x="381876" y="403462"/>
                        <a:pt x="438978" y="422496"/>
                      </a:cubicBezTo>
                      <a:lnTo>
                        <a:pt x="463826" y="430778"/>
                      </a:lnTo>
                      <a:cubicBezTo>
                        <a:pt x="472109" y="433539"/>
                        <a:pt x="480062" y="437626"/>
                        <a:pt x="488674" y="439061"/>
                      </a:cubicBezTo>
                      <a:cubicBezTo>
                        <a:pt x="557627" y="450552"/>
                        <a:pt x="521745" y="444968"/>
                        <a:pt x="596348" y="455626"/>
                      </a:cubicBezTo>
                      <a:cubicBezTo>
                        <a:pt x="654601" y="475044"/>
                        <a:pt x="584778" y="453698"/>
                        <a:pt x="695739" y="472191"/>
                      </a:cubicBezTo>
                      <a:cubicBezTo>
                        <a:pt x="704351" y="473626"/>
                        <a:pt x="712026" y="478762"/>
                        <a:pt x="720587" y="480474"/>
                      </a:cubicBezTo>
                      <a:cubicBezTo>
                        <a:pt x="739730" y="484303"/>
                        <a:pt x="759239" y="485996"/>
                        <a:pt x="778565" y="488757"/>
                      </a:cubicBezTo>
                      <a:cubicBezTo>
                        <a:pt x="775361" y="517591"/>
                        <a:pt x="773295" y="583629"/>
                        <a:pt x="753717" y="612996"/>
                      </a:cubicBezTo>
                      <a:cubicBezTo>
                        <a:pt x="748195" y="621278"/>
                        <a:pt x="745434" y="632321"/>
                        <a:pt x="737152" y="637843"/>
                      </a:cubicBezTo>
                      <a:cubicBezTo>
                        <a:pt x="727681" y="644157"/>
                        <a:pt x="715065" y="643365"/>
                        <a:pt x="704022" y="646126"/>
                      </a:cubicBezTo>
                      <a:cubicBezTo>
                        <a:pt x="695739" y="654409"/>
                        <a:pt x="686673" y="661975"/>
                        <a:pt x="679174" y="670974"/>
                      </a:cubicBezTo>
                      <a:cubicBezTo>
                        <a:pt x="659750" y="694283"/>
                        <a:pt x="653783" y="714562"/>
                        <a:pt x="646044" y="745517"/>
                      </a:cubicBezTo>
                      <a:lnTo>
                        <a:pt x="629478" y="811778"/>
                      </a:lnTo>
                      <a:cubicBezTo>
                        <a:pt x="626717" y="833865"/>
                        <a:pt x="624344" y="856004"/>
                        <a:pt x="621196" y="878039"/>
                      </a:cubicBezTo>
                      <a:cubicBezTo>
                        <a:pt x="618821" y="894664"/>
                        <a:pt x="613463" y="910950"/>
                        <a:pt x="612913" y="927735"/>
                      </a:cubicBezTo>
                      <a:cubicBezTo>
                        <a:pt x="596950" y="1414572"/>
                        <a:pt x="653085" y="1237901"/>
                        <a:pt x="596348" y="1408126"/>
                      </a:cubicBezTo>
                      <a:cubicBezTo>
                        <a:pt x="593587" y="1432974"/>
                        <a:pt x="597913" y="1459691"/>
                        <a:pt x="588065" y="1482670"/>
                      </a:cubicBezTo>
                      <a:cubicBezTo>
                        <a:pt x="584989" y="1489848"/>
                        <a:pt x="577747" y="1470789"/>
                        <a:pt x="571500" y="1466104"/>
                      </a:cubicBezTo>
                      <a:cubicBezTo>
                        <a:pt x="560229" y="1457651"/>
                        <a:pt x="520656" y="1426325"/>
                        <a:pt x="496957" y="1424691"/>
                      </a:cubicBezTo>
                      <a:cubicBezTo>
                        <a:pt x="425291" y="1419749"/>
                        <a:pt x="353392" y="1419170"/>
                        <a:pt x="281609" y="1416409"/>
                      </a:cubicBezTo>
                      <a:cubicBezTo>
                        <a:pt x="265188" y="1399988"/>
                        <a:pt x="246337" y="1376805"/>
                        <a:pt x="223630" y="1366713"/>
                      </a:cubicBezTo>
                      <a:cubicBezTo>
                        <a:pt x="207674" y="1359621"/>
                        <a:pt x="190500" y="1355670"/>
                        <a:pt x="173935" y="1350148"/>
                      </a:cubicBezTo>
                      <a:cubicBezTo>
                        <a:pt x="173928" y="1350146"/>
                        <a:pt x="124247" y="1333584"/>
                        <a:pt x="124239" y="1333583"/>
                      </a:cubicBezTo>
                      <a:lnTo>
                        <a:pt x="74544" y="1325300"/>
                      </a:lnTo>
                      <a:cubicBezTo>
                        <a:pt x="32569" y="1283328"/>
                        <a:pt x="81952" y="1337647"/>
                        <a:pt x="49696" y="1283887"/>
                      </a:cubicBezTo>
                      <a:cubicBezTo>
                        <a:pt x="45678" y="1277191"/>
                        <a:pt x="38652" y="1272844"/>
                        <a:pt x="33130" y="1267322"/>
                      </a:cubicBezTo>
                      <a:cubicBezTo>
                        <a:pt x="30369" y="1259039"/>
                        <a:pt x="28752" y="1250283"/>
                        <a:pt x="24848" y="1242474"/>
                      </a:cubicBezTo>
                      <a:cubicBezTo>
                        <a:pt x="-7267" y="1178241"/>
                        <a:pt x="20822" y="1255241"/>
                        <a:pt x="0" y="1192778"/>
                      </a:cubicBezTo>
                      <a:cubicBezTo>
                        <a:pt x="2761" y="1181735"/>
                        <a:pt x="1172" y="1168537"/>
                        <a:pt x="8283" y="1159648"/>
                      </a:cubicBezTo>
                      <a:cubicBezTo>
                        <a:pt x="13737" y="1152831"/>
                        <a:pt x="25644" y="1155857"/>
                        <a:pt x="33130" y="1151365"/>
                      </a:cubicBezTo>
                      <a:cubicBezTo>
                        <a:pt x="39826" y="1147347"/>
                        <a:pt x="44174" y="1140322"/>
                        <a:pt x="49696" y="1134800"/>
                      </a:cubicBezTo>
                      <a:cubicBezTo>
                        <a:pt x="54209" y="1121259"/>
                        <a:pt x="61021" y="1093556"/>
                        <a:pt x="74544" y="1085104"/>
                      </a:cubicBezTo>
                      <a:cubicBezTo>
                        <a:pt x="89351" y="1075850"/>
                        <a:pt x="107674" y="1074061"/>
                        <a:pt x="124239" y="1068539"/>
                      </a:cubicBezTo>
                      <a:lnTo>
                        <a:pt x="149087" y="1060257"/>
                      </a:lnTo>
                      <a:lnTo>
                        <a:pt x="173935" y="1051974"/>
                      </a:lnTo>
                      <a:cubicBezTo>
                        <a:pt x="179457" y="1043691"/>
                        <a:pt x="188864" y="1036945"/>
                        <a:pt x="190500" y="1027126"/>
                      </a:cubicBezTo>
                      <a:cubicBezTo>
                        <a:pt x="192786" y="1013410"/>
                        <a:pt x="171420" y="986083"/>
                        <a:pt x="165652" y="977430"/>
                      </a:cubicBezTo>
                      <a:cubicBezTo>
                        <a:pt x="162891" y="963626"/>
                        <a:pt x="160784" y="949674"/>
                        <a:pt x="157370" y="936017"/>
                      </a:cubicBezTo>
                      <a:cubicBezTo>
                        <a:pt x="155253" y="927547"/>
                        <a:pt x="151205" y="919640"/>
                        <a:pt x="149087" y="911170"/>
                      </a:cubicBezTo>
                      <a:cubicBezTo>
                        <a:pt x="145672" y="897513"/>
                        <a:pt x="143565" y="883561"/>
                        <a:pt x="140804" y="869757"/>
                      </a:cubicBezTo>
                      <a:cubicBezTo>
                        <a:pt x="143565" y="842148"/>
                        <a:pt x="135106" y="810897"/>
                        <a:pt x="149087" y="786930"/>
                      </a:cubicBezTo>
                      <a:cubicBezTo>
                        <a:pt x="157885" y="771847"/>
                        <a:pt x="182218" y="775887"/>
                        <a:pt x="198783" y="770365"/>
                      </a:cubicBezTo>
                      <a:lnTo>
                        <a:pt x="223630" y="762083"/>
                      </a:lnTo>
                      <a:cubicBezTo>
                        <a:pt x="231913" y="756561"/>
                        <a:pt x="240705" y="751736"/>
                        <a:pt x="248478" y="745517"/>
                      </a:cubicBezTo>
                      <a:cubicBezTo>
                        <a:pt x="254576" y="740639"/>
                        <a:pt x="258348" y="732970"/>
                        <a:pt x="265044" y="728952"/>
                      </a:cubicBezTo>
                      <a:cubicBezTo>
                        <a:pt x="272530" y="724460"/>
                        <a:pt x="281609" y="723431"/>
                        <a:pt x="289891" y="720670"/>
                      </a:cubicBezTo>
                      <a:cubicBezTo>
                        <a:pt x="305298" y="705263"/>
                        <a:pt x="310409" y="697986"/>
                        <a:pt x="331304" y="687539"/>
                      </a:cubicBezTo>
                      <a:cubicBezTo>
                        <a:pt x="339113" y="683635"/>
                        <a:pt x="347869" y="682018"/>
                        <a:pt x="356152" y="679257"/>
                      </a:cubicBezTo>
                      <a:cubicBezTo>
                        <a:pt x="398124" y="637282"/>
                        <a:pt x="343805" y="686665"/>
                        <a:pt x="397565" y="654409"/>
                      </a:cubicBezTo>
                      <a:cubicBezTo>
                        <a:pt x="404261" y="650391"/>
                        <a:pt x="408608" y="643365"/>
                        <a:pt x="414130" y="637843"/>
                      </a:cubicBezTo>
                      <a:cubicBezTo>
                        <a:pt x="416891" y="629561"/>
                        <a:pt x="417921" y="620482"/>
                        <a:pt x="422413" y="612996"/>
                      </a:cubicBezTo>
                      <a:cubicBezTo>
                        <a:pt x="426431" y="606300"/>
                        <a:pt x="438329" y="604212"/>
                        <a:pt x="438978" y="596430"/>
                      </a:cubicBezTo>
                      <a:cubicBezTo>
                        <a:pt x="439270" y="592925"/>
                        <a:pt x="436500" y="512235"/>
                        <a:pt x="422413" y="488757"/>
                      </a:cubicBezTo>
                      <a:cubicBezTo>
                        <a:pt x="418395" y="482061"/>
                        <a:pt x="411946" y="477069"/>
                        <a:pt x="405848" y="472191"/>
                      </a:cubicBezTo>
                      <a:cubicBezTo>
                        <a:pt x="398075" y="465972"/>
                        <a:pt x="390604" y="458245"/>
                        <a:pt x="381000" y="455626"/>
                      </a:cubicBezTo>
                      <a:cubicBezTo>
                        <a:pt x="359525" y="449769"/>
                        <a:pt x="336826" y="450104"/>
                        <a:pt x="314739" y="447343"/>
                      </a:cubicBezTo>
                      <a:cubicBezTo>
                        <a:pt x="306456" y="444582"/>
                        <a:pt x="297155" y="443904"/>
                        <a:pt x="289891" y="439061"/>
                      </a:cubicBezTo>
                      <a:cubicBezTo>
                        <a:pt x="227845" y="397697"/>
                        <a:pt x="299282" y="425626"/>
                        <a:pt x="240196" y="405930"/>
                      </a:cubicBezTo>
                      <a:cubicBezTo>
                        <a:pt x="234674" y="400408"/>
                        <a:pt x="227648" y="396061"/>
                        <a:pt x="223630" y="389365"/>
                      </a:cubicBezTo>
                      <a:cubicBezTo>
                        <a:pt x="219138" y="381879"/>
                        <a:pt x="221521" y="370690"/>
                        <a:pt x="215348" y="364517"/>
                      </a:cubicBezTo>
                      <a:cubicBezTo>
                        <a:pt x="209175" y="358344"/>
                        <a:pt x="198783" y="358996"/>
                        <a:pt x="190500" y="356235"/>
                      </a:cubicBezTo>
                      <a:cubicBezTo>
                        <a:pt x="130895" y="316499"/>
                        <a:pt x="204282" y="372768"/>
                        <a:pt x="149087" y="289974"/>
                      </a:cubicBezTo>
                      <a:cubicBezTo>
                        <a:pt x="143565" y="281691"/>
                        <a:pt x="136565" y="274223"/>
                        <a:pt x="132522" y="265126"/>
                      </a:cubicBezTo>
                      <a:cubicBezTo>
                        <a:pt x="125430" y="249170"/>
                        <a:pt x="125643" y="229958"/>
                        <a:pt x="115957" y="215430"/>
                      </a:cubicBezTo>
                      <a:lnTo>
                        <a:pt x="99391" y="190583"/>
                      </a:lnTo>
                      <a:cubicBezTo>
                        <a:pt x="96630" y="149170"/>
                        <a:pt x="100615" y="106745"/>
                        <a:pt x="91109" y="66343"/>
                      </a:cubicBezTo>
                      <a:cubicBezTo>
                        <a:pt x="88829" y="56653"/>
                        <a:pt x="73300" y="56817"/>
                        <a:pt x="66261" y="49778"/>
                      </a:cubicBezTo>
                      <a:cubicBezTo>
                        <a:pt x="59222" y="42739"/>
                        <a:pt x="55218" y="33213"/>
                        <a:pt x="49696" y="24930"/>
                      </a:cubicBezTo>
                      <a:cubicBezTo>
                        <a:pt x="80401" y="14696"/>
                        <a:pt x="84206" y="-1298"/>
                        <a:pt x="99391" y="83"/>
                      </a:cubicBezTo>
                      <a:close/>
                    </a:path>
                  </a:pathLst>
                </a:cu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30" name="Forma libre 33"/>
                <p:cNvSpPr/>
                <p:nvPr/>
              </p:nvSpPr>
              <p:spPr>
                <a:xfrm>
                  <a:off x="3370285" y="2024934"/>
                  <a:ext cx="911912" cy="1049903"/>
                </a:xfrm>
                <a:custGeom>
                  <a:avLst/>
                  <a:gdLst>
                    <a:gd name="connsiteX0" fmla="*/ 911869 w 911913"/>
                    <a:gd name="connsiteY0" fmla="*/ 138817 h 1049904"/>
                    <a:gd name="connsiteX1" fmla="*/ 870456 w 911913"/>
                    <a:gd name="connsiteY1" fmla="*/ 163665 h 1049904"/>
                    <a:gd name="connsiteX2" fmla="*/ 862174 w 911913"/>
                    <a:gd name="connsiteY2" fmla="*/ 188513 h 1049904"/>
                    <a:gd name="connsiteX3" fmla="*/ 837326 w 911913"/>
                    <a:gd name="connsiteY3" fmla="*/ 205078 h 1049904"/>
                    <a:gd name="connsiteX4" fmla="*/ 795913 w 911913"/>
                    <a:gd name="connsiteY4" fmla="*/ 271339 h 1049904"/>
                    <a:gd name="connsiteX5" fmla="*/ 787630 w 911913"/>
                    <a:gd name="connsiteY5" fmla="*/ 312752 h 1049904"/>
                    <a:gd name="connsiteX6" fmla="*/ 737935 w 911913"/>
                    <a:gd name="connsiteY6" fmla="*/ 329317 h 1049904"/>
                    <a:gd name="connsiteX7" fmla="*/ 721369 w 911913"/>
                    <a:gd name="connsiteY7" fmla="*/ 345883 h 1049904"/>
                    <a:gd name="connsiteX8" fmla="*/ 696522 w 911913"/>
                    <a:gd name="connsiteY8" fmla="*/ 362448 h 1049904"/>
                    <a:gd name="connsiteX9" fmla="*/ 663391 w 911913"/>
                    <a:gd name="connsiteY9" fmla="*/ 395578 h 1049904"/>
                    <a:gd name="connsiteX10" fmla="*/ 621978 w 911913"/>
                    <a:gd name="connsiteY10" fmla="*/ 436991 h 1049904"/>
                    <a:gd name="connsiteX11" fmla="*/ 572282 w 911913"/>
                    <a:gd name="connsiteY11" fmla="*/ 453556 h 1049904"/>
                    <a:gd name="connsiteX12" fmla="*/ 555717 w 911913"/>
                    <a:gd name="connsiteY12" fmla="*/ 470122 h 1049904"/>
                    <a:gd name="connsiteX13" fmla="*/ 555717 w 911913"/>
                    <a:gd name="connsiteY13" fmla="*/ 577796 h 1049904"/>
                    <a:gd name="connsiteX14" fmla="*/ 572282 w 911913"/>
                    <a:gd name="connsiteY14" fmla="*/ 602643 h 1049904"/>
                    <a:gd name="connsiteX15" fmla="*/ 597130 w 911913"/>
                    <a:gd name="connsiteY15" fmla="*/ 610926 h 1049904"/>
                    <a:gd name="connsiteX16" fmla="*/ 655109 w 911913"/>
                    <a:gd name="connsiteY16" fmla="*/ 668904 h 1049904"/>
                    <a:gd name="connsiteX17" fmla="*/ 746217 w 911913"/>
                    <a:gd name="connsiteY17" fmla="*/ 660622 h 1049904"/>
                    <a:gd name="connsiteX18" fmla="*/ 795913 w 911913"/>
                    <a:gd name="connsiteY18" fmla="*/ 644056 h 1049904"/>
                    <a:gd name="connsiteX19" fmla="*/ 812478 w 911913"/>
                    <a:gd name="connsiteY19" fmla="*/ 660622 h 1049904"/>
                    <a:gd name="connsiteX20" fmla="*/ 787630 w 911913"/>
                    <a:gd name="connsiteY20" fmla="*/ 710317 h 1049904"/>
                    <a:gd name="connsiteX21" fmla="*/ 771065 w 911913"/>
                    <a:gd name="connsiteY21" fmla="*/ 768296 h 1049904"/>
                    <a:gd name="connsiteX22" fmla="*/ 762782 w 911913"/>
                    <a:gd name="connsiteY22" fmla="*/ 801426 h 1049904"/>
                    <a:gd name="connsiteX23" fmla="*/ 737935 w 911913"/>
                    <a:gd name="connsiteY23" fmla="*/ 817991 h 1049904"/>
                    <a:gd name="connsiteX24" fmla="*/ 663391 w 911913"/>
                    <a:gd name="connsiteY24" fmla="*/ 801426 h 1049904"/>
                    <a:gd name="connsiteX25" fmla="*/ 638543 w 911913"/>
                    <a:gd name="connsiteY25" fmla="*/ 784861 h 1049904"/>
                    <a:gd name="connsiteX26" fmla="*/ 597130 w 911913"/>
                    <a:gd name="connsiteY26" fmla="*/ 743448 h 1049904"/>
                    <a:gd name="connsiteX27" fmla="*/ 572282 w 911913"/>
                    <a:gd name="connsiteY27" fmla="*/ 735165 h 1049904"/>
                    <a:gd name="connsiteX28" fmla="*/ 530869 w 911913"/>
                    <a:gd name="connsiteY28" fmla="*/ 702035 h 1049904"/>
                    <a:gd name="connsiteX29" fmla="*/ 464609 w 911913"/>
                    <a:gd name="connsiteY29" fmla="*/ 710317 h 1049904"/>
                    <a:gd name="connsiteX30" fmla="*/ 448043 w 911913"/>
                    <a:gd name="connsiteY30" fmla="*/ 760013 h 1049904"/>
                    <a:gd name="connsiteX31" fmla="*/ 423196 w 911913"/>
                    <a:gd name="connsiteY31" fmla="*/ 768296 h 1049904"/>
                    <a:gd name="connsiteX32" fmla="*/ 390065 w 911913"/>
                    <a:gd name="connsiteY32" fmla="*/ 842839 h 1049904"/>
                    <a:gd name="connsiteX33" fmla="*/ 398348 w 911913"/>
                    <a:gd name="connsiteY33" fmla="*/ 917383 h 1049904"/>
                    <a:gd name="connsiteX34" fmla="*/ 423196 w 911913"/>
                    <a:gd name="connsiteY34" fmla="*/ 933948 h 1049904"/>
                    <a:gd name="connsiteX35" fmla="*/ 431478 w 911913"/>
                    <a:gd name="connsiteY35" fmla="*/ 958796 h 1049904"/>
                    <a:gd name="connsiteX36" fmla="*/ 406630 w 911913"/>
                    <a:gd name="connsiteY36" fmla="*/ 975361 h 1049904"/>
                    <a:gd name="connsiteX37" fmla="*/ 381782 w 911913"/>
                    <a:gd name="connsiteY37" fmla="*/ 983643 h 1049904"/>
                    <a:gd name="connsiteX38" fmla="*/ 365217 w 911913"/>
                    <a:gd name="connsiteY38" fmla="*/ 1000209 h 1049904"/>
                    <a:gd name="connsiteX39" fmla="*/ 340369 w 911913"/>
                    <a:gd name="connsiteY39" fmla="*/ 1016774 h 1049904"/>
                    <a:gd name="connsiteX40" fmla="*/ 323804 w 911913"/>
                    <a:gd name="connsiteY40" fmla="*/ 1041622 h 1049904"/>
                    <a:gd name="connsiteX41" fmla="*/ 298956 w 911913"/>
                    <a:gd name="connsiteY41" fmla="*/ 1049904 h 1049904"/>
                    <a:gd name="connsiteX42" fmla="*/ 199565 w 911913"/>
                    <a:gd name="connsiteY42" fmla="*/ 1041622 h 1049904"/>
                    <a:gd name="connsiteX43" fmla="*/ 149869 w 911913"/>
                    <a:gd name="connsiteY43" fmla="*/ 1016774 h 1049904"/>
                    <a:gd name="connsiteX44" fmla="*/ 174717 w 911913"/>
                    <a:gd name="connsiteY44" fmla="*/ 1008491 h 1049904"/>
                    <a:gd name="connsiteX45" fmla="*/ 191282 w 911913"/>
                    <a:gd name="connsiteY45" fmla="*/ 983643 h 1049904"/>
                    <a:gd name="connsiteX46" fmla="*/ 183000 w 911913"/>
                    <a:gd name="connsiteY46" fmla="*/ 958796 h 1049904"/>
                    <a:gd name="connsiteX47" fmla="*/ 174717 w 911913"/>
                    <a:gd name="connsiteY47" fmla="*/ 925665 h 1049904"/>
                    <a:gd name="connsiteX48" fmla="*/ 191282 w 911913"/>
                    <a:gd name="connsiteY48" fmla="*/ 900817 h 1049904"/>
                    <a:gd name="connsiteX49" fmla="*/ 224413 w 911913"/>
                    <a:gd name="connsiteY49" fmla="*/ 859404 h 1049904"/>
                    <a:gd name="connsiteX50" fmla="*/ 274109 w 911913"/>
                    <a:gd name="connsiteY50" fmla="*/ 842839 h 1049904"/>
                    <a:gd name="connsiteX51" fmla="*/ 290674 w 911913"/>
                    <a:gd name="connsiteY51" fmla="*/ 817991 h 1049904"/>
                    <a:gd name="connsiteX52" fmla="*/ 315522 w 911913"/>
                    <a:gd name="connsiteY52" fmla="*/ 801426 h 1049904"/>
                    <a:gd name="connsiteX53" fmla="*/ 323804 w 911913"/>
                    <a:gd name="connsiteY53" fmla="*/ 776578 h 1049904"/>
                    <a:gd name="connsiteX54" fmla="*/ 315522 w 911913"/>
                    <a:gd name="connsiteY54" fmla="*/ 735165 h 1049904"/>
                    <a:gd name="connsiteX55" fmla="*/ 265826 w 911913"/>
                    <a:gd name="connsiteY55" fmla="*/ 718600 h 1049904"/>
                    <a:gd name="connsiteX56" fmla="*/ 240978 w 911913"/>
                    <a:gd name="connsiteY56" fmla="*/ 735165 h 1049904"/>
                    <a:gd name="connsiteX57" fmla="*/ 232696 w 911913"/>
                    <a:gd name="connsiteY57" fmla="*/ 760013 h 1049904"/>
                    <a:gd name="connsiteX58" fmla="*/ 216130 w 911913"/>
                    <a:gd name="connsiteY58" fmla="*/ 776578 h 1049904"/>
                    <a:gd name="connsiteX59" fmla="*/ 174717 w 911913"/>
                    <a:gd name="connsiteY59" fmla="*/ 768296 h 1049904"/>
                    <a:gd name="connsiteX60" fmla="*/ 199565 w 911913"/>
                    <a:gd name="connsiteY60" fmla="*/ 718600 h 1049904"/>
                    <a:gd name="connsiteX61" fmla="*/ 191282 w 911913"/>
                    <a:gd name="connsiteY61" fmla="*/ 693752 h 1049904"/>
                    <a:gd name="connsiteX62" fmla="*/ 125022 w 911913"/>
                    <a:gd name="connsiteY62" fmla="*/ 693752 h 1049904"/>
                    <a:gd name="connsiteX63" fmla="*/ 116739 w 911913"/>
                    <a:gd name="connsiteY63" fmla="*/ 768296 h 1049904"/>
                    <a:gd name="connsiteX64" fmla="*/ 100174 w 911913"/>
                    <a:gd name="connsiteY64" fmla="*/ 718600 h 1049904"/>
                    <a:gd name="connsiteX65" fmla="*/ 116739 w 911913"/>
                    <a:gd name="connsiteY65" fmla="*/ 693752 h 1049904"/>
                    <a:gd name="connsiteX66" fmla="*/ 141587 w 911913"/>
                    <a:gd name="connsiteY66" fmla="*/ 677187 h 1049904"/>
                    <a:gd name="connsiteX67" fmla="*/ 133304 w 911913"/>
                    <a:gd name="connsiteY67" fmla="*/ 619209 h 1049904"/>
                    <a:gd name="connsiteX68" fmla="*/ 75326 w 911913"/>
                    <a:gd name="connsiteY68" fmla="*/ 677187 h 1049904"/>
                    <a:gd name="connsiteX69" fmla="*/ 67043 w 911913"/>
                    <a:gd name="connsiteY69" fmla="*/ 702035 h 1049904"/>
                    <a:gd name="connsiteX70" fmla="*/ 58761 w 911913"/>
                    <a:gd name="connsiteY70" fmla="*/ 726883 h 1049904"/>
                    <a:gd name="connsiteX71" fmla="*/ 33913 w 911913"/>
                    <a:gd name="connsiteY71" fmla="*/ 718600 h 1049904"/>
                    <a:gd name="connsiteX72" fmla="*/ 782 w 911913"/>
                    <a:gd name="connsiteY72" fmla="*/ 710317 h 1049904"/>
                    <a:gd name="connsiteX73" fmla="*/ 17348 w 911913"/>
                    <a:gd name="connsiteY73" fmla="*/ 693752 h 1049904"/>
                    <a:gd name="connsiteX74" fmla="*/ 42196 w 911913"/>
                    <a:gd name="connsiteY74" fmla="*/ 677187 h 1049904"/>
                    <a:gd name="connsiteX75" fmla="*/ 58761 w 911913"/>
                    <a:gd name="connsiteY75" fmla="*/ 610926 h 1049904"/>
                    <a:gd name="connsiteX76" fmla="*/ 67043 w 911913"/>
                    <a:gd name="connsiteY76" fmla="*/ 503252 h 1049904"/>
                    <a:gd name="connsiteX77" fmla="*/ 100174 w 911913"/>
                    <a:gd name="connsiteY77" fmla="*/ 453556 h 1049904"/>
                    <a:gd name="connsiteX78" fmla="*/ 125022 w 911913"/>
                    <a:gd name="connsiteY78" fmla="*/ 403861 h 1049904"/>
                    <a:gd name="connsiteX79" fmla="*/ 133304 w 911913"/>
                    <a:gd name="connsiteY79" fmla="*/ 271339 h 1049904"/>
                    <a:gd name="connsiteX80" fmla="*/ 149869 w 911913"/>
                    <a:gd name="connsiteY80" fmla="*/ 246491 h 1049904"/>
                    <a:gd name="connsiteX81" fmla="*/ 232696 w 911913"/>
                    <a:gd name="connsiteY81" fmla="*/ 221643 h 1049904"/>
                    <a:gd name="connsiteX82" fmla="*/ 282391 w 911913"/>
                    <a:gd name="connsiteY82" fmla="*/ 205078 h 1049904"/>
                    <a:gd name="connsiteX83" fmla="*/ 307239 w 911913"/>
                    <a:gd name="connsiteY83" fmla="*/ 196796 h 1049904"/>
                    <a:gd name="connsiteX84" fmla="*/ 323804 w 911913"/>
                    <a:gd name="connsiteY84" fmla="*/ 180230 h 1049904"/>
                    <a:gd name="connsiteX85" fmla="*/ 381782 w 911913"/>
                    <a:gd name="connsiteY85" fmla="*/ 163665 h 1049904"/>
                    <a:gd name="connsiteX86" fmla="*/ 439761 w 911913"/>
                    <a:gd name="connsiteY86" fmla="*/ 147100 h 1049904"/>
                    <a:gd name="connsiteX87" fmla="*/ 456326 w 911913"/>
                    <a:gd name="connsiteY87" fmla="*/ 122252 h 1049904"/>
                    <a:gd name="connsiteX88" fmla="*/ 439761 w 911913"/>
                    <a:gd name="connsiteY88" fmla="*/ 22861 h 1049904"/>
                    <a:gd name="connsiteX89" fmla="*/ 597130 w 911913"/>
                    <a:gd name="connsiteY89" fmla="*/ 14578 h 1049904"/>
                    <a:gd name="connsiteX90" fmla="*/ 646826 w 911913"/>
                    <a:gd name="connsiteY90" fmla="*/ 31143 h 1049904"/>
                    <a:gd name="connsiteX91" fmla="*/ 713087 w 911913"/>
                    <a:gd name="connsiteY91" fmla="*/ 80839 h 1049904"/>
                    <a:gd name="connsiteX92" fmla="*/ 762782 w 911913"/>
                    <a:gd name="connsiteY92" fmla="*/ 97404 h 1049904"/>
                    <a:gd name="connsiteX93" fmla="*/ 787630 w 911913"/>
                    <a:gd name="connsiteY93" fmla="*/ 105687 h 1049904"/>
                    <a:gd name="connsiteX94" fmla="*/ 812478 w 911913"/>
                    <a:gd name="connsiteY94" fmla="*/ 113969 h 1049904"/>
                    <a:gd name="connsiteX95" fmla="*/ 837326 w 911913"/>
                    <a:gd name="connsiteY95" fmla="*/ 130535 h 1049904"/>
                    <a:gd name="connsiteX96" fmla="*/ 862174 w 911913"/>
                    <a:gd name="connsiteY96" fmla="*/ 138817 h 1049904"/>
                    <a:gd name="connsiteX97" fmla="*/ 911869 w 911913"/>
                    <a:gd name="connsiteY97" fmla="*/ 138817 h 104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11913" h="1049904">
                      <a:moveTo>
                        <a:pt x="911869" y="138817"/>
                      </a:moveTo>
                      <a:cubicBezTo>
                        <a:pt x="913249" y="142958"/>
                        <a:pt x="881839" y="152282"/>
                        <a:pt x="870456" y="163665"/>
                      </a:cubicBezTo>
                      <a:cubicBezTo>
                        <a:pt x="864283" y="169839"/>
                        <a:pt x="867628" y="181695"/>
                        <a:pt x="862174" y="188513"/>
                      </a:cubicBezTo>
                      <a:cubicBezTo>
                        <a:pt x="855956" y="196286"/>
                        <a:pt x="845609" y="199556"/>
                        <a:pt x="837326" y="205078"/>
                      </a:cubicBezTo>
                      <a:cubicBezTo>
                        <a:pt x="817613" y="264218"/>
                        <a:pt x="835290" y="245088"/>
                        <a:pt x="795913" y="271339"/>
                      </a:cubicBezTo>
                      <a:cubicBezTo>
                        <a:pt x="793152" y="285143"/>
                        <a:pt x="797584" y="302798"/>
                        <a:pt x="787630" y="312752"/>
                      </a:cubicBezTo>
                      <a:cubicBezTo>
                        <a:pt x="775283" y="325099"/>
                        <a:pt x="737935" y="329317"/>
                        <a:pt x="737935" y="329317"/>
                      </a:cubicBezTo>
                      <a:cubicBezTo>
                        <a:pt x="732413" y="334839"/>
                        <a:pt x="727467" y="341005"/>
                        <a:pt x="721369" y="345883"/>
                      </a:cubicBezTo>
                      <a:cubicBezTo>
                        <a:pt x="713596" y="352101"/>
                        <a:pt x="702740" y="354675"/>
                        <a:pt x="696522" y="362448"/>
                      </a:cubicBezTo>
                      <a:cubicBezTo>
                        <a:pt x="664397" y="402605"/>
                        <a:pt x="717603" y="377509"/>
                        <a:pt x="663391" y="395578"/>
                      </a:cubicBezTo>
                      <a:cubicBezTo>
                        <a:pt x="648279" y="418247"/>
                        <a:pt x="648134" y="425366"/>
                        <a:pt x="621978" y="436991"/>
                      </a:cubicBezTo>
                      <a:cubicBezTo>
                        <a:pt x="606022" y="444083"/>
                        <a:pt x="572282" y="453556"/>
                        <a:pt x="572282" y="453556"/>
                      </a:cubicBezTo>
                      <a:cubicBezTo>
                        <a:pt x="566760" y="459078"/>
                        <a:pt x="557961" y="462642"/>
                        <a:pt x="555717" y="470122"/>
                      </a:cubicBezTo>
                      <a:cubicBezTo>
                        <a:pt x="545666" y="503626"/>
                        <a:pt x="543084" y="544108"/>
                        <a:pt x="555717" y="577796"/>
                      </a:cubicBezTo>
                      <a:cubicBezTo>
                        <a:pt x="559212" y="587116"/>
                        <a:pt x="564509" y="596425"/>
                        <a:pt x="572282" y="602643"/>
                      </a:cubicBezTo>
                      <a:cubicBezTo>
                        <a:pt x="579100" y="608097"/>
                        <a:pt x="588847" y="608165"/>
                        <a:pt x="597130" y="610926"/>
                      </a:cubicBezTo>
                      <a:cubicBezTo>
                        <a:pt x="635104" y="667886"/>
                        <a:pt x="611373" y="654327"/>
                        <a:pt x="655109" y="668904"/>
                      </a:cubicBezTo>
                      <a:cubicBezTo>
                        <a:pt x="685478" y="666143"/>
                        <a:pt x="716186" y="665922"/>
                        <a:pt x="746217" y="660622"/>
                      </a:cubicBezTo>
                      <a:cubicBezTo>
                        <a:pt x="763413" y="657587"/>
                        <a:pt x="795913" y="644056"/>
                        <a:pt x="795913" y="644056"/>
                      </a:cubicBezTo>
                      <a:cubicBezTo>
                        <a:pt x="801435" y="649578"/>
                        <a:pt x="811194" y="652919"/>
                        <a:pt x="812478" y="660622"/>
                      </a:cubicBezTo>
                      <a:cubicBezTo>
                        <a:pt x="816840" y="686791"/>
                        <a:pt x="802272" y="695676"/>
                        <a:pt x="787630" y="710317"/>
                      </a:cubicBezTo>
                      <a:cubicBezTo>
                        <a:pt x="761756" y="813823"/>
                        <a:pt x="794816" y="685170"/>
                        <a:pt x="771065" y="768296"/>
                      </a:cubicBezTo>
                      <a:cubicBezTo>
                        <a:pt x="767938" y="779241"/>
                        <a:pt x="769096" y="791955"/>
                        <a:pt x="762782" y="801426"/>
                      </a:cubicBezTo>
                      <a:cubicBezTo>
                        <a:pt x="757260" y="809708"/>
                        <a:pt x="746217" y="812469"/>
                        <a:pt x="737935" y="817991"/>
                      </a:cubicBezTo>
                      <a:cubicBezTo>
                        <a:pt x="718843" y="814809"/>
                        <a:pt x="683783" y="811622"/>
                        <a:pt x="663391" y="801426"/>
                      </a:cubicBezTo>
                      <a:cubicBezTo>
                        <a:pt x="654487" y="796974"/>
                        <a:pt x="646035" y="791416"/>
                        <a:pt x="638543" y="784861"/>
                      </a:cubicBezTo>
                      <a:cubicBezTo>
                        <a:pt x="623851" y="772006"/>
                        <a:pt x="615650" y="749622"/>
                        <a:pt x="597130" y="743448"/>
                      </a:cubicBezTo>
                      <a:cubicBezTo>
                        <a:pt x="588847" y="740687"/>
                        <a:pt x="580091" y="739070"/>
                        <a:pt x="572282" y="735165"/>
                      </a:cubicBezTo>
                      <a:cubicBezTo>
                        <a:pt x="551387" y="724717"/>
                        <a:pt x="546276" y="717441"/>
                        <a:pt x="530869" y="702035"/>
                      </a:cubicBezTo>
                      <a:cubicBezTo>
                        <a:pt x="508782" y="704796"/>
                        <a:pt x="482844" y="697553"/>
                        <a:pt x="464609" y="710317"/>
                      </a:cubicBezTo>
                      <a:cubicBezTo>
                        <a:pt x="450304" y="720330"/>
                        <a:pt x="464608" y="754491"/>
                        <a:pt x="448043" y="760013"/>
                      </a:cubicBezTo>
                      <a:lnTo>
                        <a:pt x="423196" y="768296"/>
                      </a:lnTo>
                      <a:cubicBezTo>
                        <a:pt x="403482" y="827435"/>
                        <a:pt x="416316" y="803462"/>
                        <a:pt x="390065" y="842839"/>
                      </a:cubicBezTo>
                      <a:cubicBezTo>
                        <a:pt x="392826" y="867687"/>
                        <a:pt x="389804" y="893887"/>
                        <a:pt x="398348" y="917383"/>
                      </a:cubicBezTo>
                      <a:cubicBezTo>
                        <a:pt x="401750" y="926738"/>
                        <a:pt x="416978" y="926175"/>
                        <a:pt x="423196" y="933948"/>
                      </a:cubicBezTo>
                      <a:cubicBezTo>
                        <a:pt x="428650" y="940766"/>
                        <a:pt x="428717" y="950513"/>
                        <a:pt x="431478" y="958796"/>
                      </a:cubicBezTo>
                      <a:cubicBezTo>
                        <a:pt x="423195" y="964318"/>
                        <a:pt x="415534" y="970909"/>
                        <a:pt x="406630" y="975361"/>
                      </a:cubicBezTo>
                      <a:cubicBezTo>
                        <a:pt x="398821" y="979265"/>
                        <a:pt x="389268" y="979151"/>
                        <a:pt x="381782" y="983643"/>
                      </a:cubicBezTo>
                      <a:cubicBezTo>
                        <a:pt x="375086" y="987661"/>
                        <a:pt x="371315" y="995331"/>
                        <a:pt x="365217" y="1000209"/>
                      </a:cubicBezTo>
                      <a:cubicBezTo>
                        <a:pt x="357444" y="1006428"/>
                        <a:pt x="348652" y="1011252"/>
                        <a:pt x="340369" y="1016774"/>
                      </a:cubicBezTo>
                      <a:cubicBezTo>
                        <a:pt x="334847" y="1025057"/>
                        <a:pt x="331577" y="1035404"/>
                        <a:pt x="323804" y="1041622"/>
                      </a:cubicBezTo>
                      <a:cubicBezTo>
                        <a:pt x="316986" y="1047076"/>
                        <a:pt x="307687" y="1049904"/>
                        <a:pt x="298956" y="1049904"/>
                      </a:cubicBezTo>
                      <a:cubicBezTo>
                        <a:pt x="265711" y="1049904"/>
                        <a:pt x="232695" y="1044383"/>
                        <a:pt x="199565" y="1041622"/>
                      </a:cubicBezTo>
                      <a:cubicBezTo>
                        <a:pt x="193438" y="1039580"/>
                        <a:pt x="149869" y="1027477"/>
                        <a:pt x="149869" y="1016774"/>
                      </a:cubicBezTo>
                      <a:cubicBezTo>
                        <a:pt x="149869" y="1008043"/>
                        <a:pt x="166434" y="1011252"/>
                        <a:pt x="174717" y="1008491"/>
                      </a:cubicBezTo>
                      <a:cubicBezTo>
                        <a:pt x="180239" y="1000208"/>
                        <a:pt x="189645" y="993462"/>
                        <a:pt x="191282" y="983643"/>
                      </a:cubicBezTo>
                      <a:cubicBezTo>
                        <a:pt x="192717" y="975031"/>
                        <a:pt x="185398" y="967190"/>
                        <a:pt x="183000" y="958796"/>
                      </a:cubicBezTo>
                      <a:cubicBezTo>
                        <a:pt x="179873" y="947850"/>
                        <a:pt x="177478" y="936709"/>
                        <a:pt x="174717" y="925665"/>
                      </a:cubicBezTo>
                      <a:cubicBezTo>
                        <a:pt x="180239" y="917382"/>
                        <a:pt x="186830" y="909721"/>
                        <a:pt x="191282" y="900817"/>
                      </a:cubicBezTo>
                      <a:cubicBezTo>
                        <a:pt x="206037" y="871307"/>
                        <a:pt x="188510" y="875360"/>
                        <a:pt x="224413" y="859404"/>
                      </a:cubicBezTo>
                      <a:cubicBezTo>
                        <a:pt x="240369" y="852312"/>
                        <a:pt x="274109" y="842839"/>
                        <a:pt x="274109" y="842839"/>
                      </a:cubicBezTo>
                      <a:cubicBezTo>
                        <a:pt x="279631" y="834556"/>
                        <a:pt x="283635" y="825030"/>
                        <a:pt x="290674" y="817991"/>
                      </a:cubicBezTo>
                      <a:cubicBezTo>
                        <a:pt x="297713" y="810952"/>
                        <a:pt x="309304" y="809199"/>
                        <a:pt x="315522" y="801426"/>
                      </a:cubicBezTo>
                      <a:cubicBezTo>
                        <a:pt x="320976" y="794608"/>
                        <a:pt x="321043" y="784861"/>
                        <a:pt x="323804" y="776578"/>
                      </a:cubicBezTo>
                      <a:cubicBezTo>
                        <a:pt x="321043" y="762774"/>
                        <a:pt x="325476" y="745119"/>
                        <a:pt x="315522" y="735165"/>
                      </a:cubicBezTo>
                      <a:cubicBezTo>
                        <a:pt x="303175" y="722818"/>
                        <a:pt x="265826" y="718600"/>
                        <a:pt x="265826" y="718600"/>
                      </a:cubicBezTo>
                      <a:cubicBezTo>
                        <a:pt x="257543" y="724122"/>
                        <a:pt x="247196" y="727392"/>
                        <a:pt x="240978" y="735165"/>
                      </a:cubicBezTo>
                      <a:cubicBezTo>
                        <a:pt x="235524" y="741983"/>
                        <a:pt x="237188" y="752527"/>
                        <a:pt x="232696" y="760013"/>
                      </a:cubicBezTo>
                      <a:cubicBezTo>
                        <a:pt x="228678" y="766709"/>
                        <a:pt x="221652" y="771056"/>
                        <a:pt x="216130" y="776578"/>
                      </a:cubicBezTo>
                      <a:cubicBezTo>
                        <a:pt x="202326" y="773817"/>
                        <a:pt x="184671" y="778250"/>
                        <a:pt x="174717" y="768296"/>
                      </a:cubicBezTo>
                      <a:cubicBezTo>
                        <a:pt x="167859" y="761438"/>
                        <a:pt x="199009" y="719433"/>
                        <a:pt x="199565" y="718600"/>
                      </a:cubicBezTo>
                      <a:cubicBezTo>
                        <a:pt x="196804" y="710317"/>
                        <a:pt x="197455" y="699926"/>
                        <a:pt x="191282" y="693752"/>
                      </a:cubicBezTo>
                      <a:cubicBezTo>
                        <a:pt x="174303" y="676772"/>
                        <a:pt x="140774" y="690601"/>
                        <a:pt x="125022" y="693752"/>
                      </a:cubicBezTo>
                      <a:cubicBezTo>
                        <a:pt x="122261" y="718600"/>
                        <a:pt x="134417" y="750618"/>
                        <a:pt x="116739" y="768296"/>
                      </a:cubicBezTo>
                      <a:cubicBezTo>
                        <a:pt x="104392" y="780643"/>
                        <a:pt x="100174" y="718600"/>
                        <a:pt x="100174" y="718600"/>
                      </a:cubicBezTo>
                      <a:cubicBezTo>
                        <a:pt x="105696" y="710317"/>
                        <a:pt x="109700" y="700791"/>
                        <a:pt x="116739" y="693752"/>
                      </a:cubicBezTo>
                      <a:cubicBezTo>
                        <a:pt x="123778" y="686713"/>
                        <a:pt x="139428" y="686904"/>
                        <a:pt x="141587" y="677187"/>
                      </a:cubicBezTo>
                      <a:cubicBezTo>
                        <a:pt x="145822" y="658130"/>
                        <a:pt x="136065" y="638535"/>
                        <a:pt x="133304" y="619209"/>
                      </a:cubicBezTo>
                      <a:cubicBezTo>
                        <a:pt x="74768" y="630915"/>
                        <a:pt x="96343" y="614136"/>
                        <a:pt x="75326" y="677187"/>
                      </a:cubicBezTo>
                      <a:lnTo>
                        <a:pt x="67043" y="702035"/>
                      </a:lnTo>
                      <a:lnTo>
                        <a:pt x="58761" y="726883"/>
                      </a:lnTo>
                      <a:cubicBezTo>
                        <a:pt x="50478" y="724122"/>
                        <a:pt x="42308" y="720999"/>
                        <a:pt x="33913" y="718600"/>
                      </a:cubicBezTo>
                      <a:cubicBezTo>
                        <a:pt x="22967" y="715473"/>
                        <a:pt x="7096" y="719789"/>
                        <a:pt x="782" y="710317"/>
                      </a:cubicBezTo>
                      <a:cubicBezTo>
                        <a:pt x="-3550" y="703819"/>
                        <a:pt x="11250" y="698630"/>
                        <a:pt x="17348" y="693752"/>
                      </a:cubicBezTo>
                      <a:cubicBezTo>
                        <a:pt x="25121" y="687534"/>
                        <a:pt x="33913" y="682709"/>
                        <a:pt x="42196" y="677187"/>
                      </a:cubicBezTo>
                      <a:cubicBezTo>
                        <a:pt x="47718" y="655100"/>
                        <a:pt x="57015" y="633626"/>
                        <a:pt x="58761" y="610926"/>
                      </a:cubicBezTo>
                      <a:cubicBezTo>
                        <a:pt x="61522" y="575035"/>
                        <a:pt x="57882" y="538064"/>
                        <a:pt x="67043" y="503252"/>
                      </a:cubicBezTo>
                      <a:cubicBezTo>
                        <a:pt x="72110" y="483998"/>
                        <a:pt x="89130" y="470121"/>
                        <a:pt x="100174" y="453556"/>
                      </a:cubicBezTo>
                      <a:cubicBezTo>
                        <a:pt x="121582" y="421444"/>
                        <a:pt x="113591" y="438153"/>
                        <a:pt x="125022" y="403861"/>
                      </a:cubicBezTo>
                      <a:cubicBezTo>
                        <a:pt x="127783" y="359687"/>
                        <a:pt x="126401" y="315058"/>
                        <a:pt x="133304" y="271339"/>
                      </a:cubicBezTo>
                      <a:cubicBezTo>
                        <a:pt x="134856" y="261506"/>
                        <a:pt x="141428" y="251767"/>
                        <a:pt x="149869" y="246491"/>
                      </a:cubicBezTo>
                      <a:cubicBezTo>
                        <a:pt x="167887" y="235230"/>
                        <a:pt x="210317" y="228357"/>
                        <a:pt x="232696" y="221643"/>
                      </a:cubicBezTo>
                      <a:cubicBezTo>
                        <a:pt x="249421" y="216626"/>
                        <a:pt x="265826" y="210600"/>
                        <a:pt x="282391" y="205078"/>
                      </a:cubicBezTo>
                      <a:lnTo>
                        <a:pt x="307239" y="196796"/>
                      </a:lnTo>
                      <a:cubicBezTo>
                        <a:pt x="312761" y="191274"/>
                        <a:pt x="317108" y="184248"/>
                        <a:pt x="323804" y="180230"/>
                      </a:cubicBezTo>
                      <a:cubicBezTo>
                        <a:pt x="332826" y="174817"/>
                        <a:pt x="374897" y="165632"/>
                        <a:pt x="381782" y="163665"/>
                      </a:cubicBezTo>
                      <a:cubicBezTo>
                        <a:pt x="464948" y="139903"/>
                        <a:pt x="336202" y="172991"/>
                        <a:pt x="439761" y="147100"/>
                      </a:cubicBezTo>
                      <a:cubicBezTo>
                        <a:pt x="445283" y="138817"/>
                        <a:pt x="455499" y="132172"/>
                        <a:pt x="456326" y="122252"/>
                      </a:cubicBezTo>
                      <a:cubicBezTo>
                        <a:pt x="460024" y="77871"/>
                        <a:pt x="451428" y="57864"/>
                        <a:pt x="439761" y="22861"/>
                      </a:cubicBezTo>
                      <a:cubicBezTo>
                        <a:pt x="505199" y="-9858"/>
                        <a:pt x="476756" y="-2618"/>
                        <a:pt x="597130" y="14578"/>
                      </a:cubicBezTo>
                      <a:cubicBezTo>
                        <a:pt x="614416" y="17047"/>
                        <a:pt x="646826" y="31143"/>
                        <a:pt x="646826" y="31143"/>
                      </a:cubicBezTo>
                      <a:cubicBezTo>
                        <a:pt x="666449" y="50767"/>
                        <a:pt x="684987" y="71472"/>
                        <a:pt x="713087" y="80839"/>
                      </a:cubicBezTo>
                      <a:lnTo>
                        <a:pt x="762782" y="97404"/>
                      </a:lnTo>
                      <a:lnTo>
                        <a:pt x="787630" y="105687"/>
                      </a:lnTo>
                      <a:lnTo>
                        <a:pt x="812478" y="113969"/>
                      </a:lnTo>
                      <a:cubicBezTo>
                        <a:pt x="820761" y="119491"/>
                        <a:pt x="828422" y="126083"/>
                        <a:pt x="837326" y="130535"/>
                      </a:cubicBezTo>
                      <a:cubicBezTo>
                        <a:pt x="845135" y="134439"/>
                        <a:pt x="854068" y="135575"/>
                        <a:pt x="862174" y="138817"/>
                      </a:cubicBezTo>
                      <a:cubicBezTo>
                        <a:pt x="867906" y="141110"/>
                        <a:pt x="910489" y="134676"/>
                        <a:pt x="911869" y="138817"/>
                      </a:cubicBezTo>
                      <a:close/>
                    </a:path>
                  </a:pathLst>
                </a:custGeom>
                <a:solidFill>
                  <a:srgbClr val="0099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31" name="Forma libre 34"/>
                <p:cNvSpPr/>
                <p:nvPr/>
              </p:nvSpPr>
              <p:spPr>
                <a:xfrm>
                  <a:off x="3014917" y="2567356"/>
                  <a:ext cx="488672" cy="600251"/>
                </a:xfrm>
                <a:custGeom>
                  <a:avLst/>
                  <a:gdLst>
                    <a:gd name="connsiteX0" fmla="*/ 356152 w 488674"/>
                    <a:gd name="connsiteY0" fmla="*/ 184461 h 600250"/>
                    <a:gd name="connsiteX1" fmla="*/ 364435 w 488674"/>
                    <a:gd name="connsiteY1" fmla="*/ 234156 h 600250"/>
                    <a:gd name="connsiteX2" fmla="*/ 372718 w 488674"/>
                    <a:gd name="connsiteY2" fmla="*/ 259004 h 600250"/>
                    <a:gd name="connsiteX3" fmla="*/ 397566 w 488674"/>
                    <a:gd name="connsiteY3" fmla="*/ 267287 h 600250"/>
                    <a:gd name="connsiteX4" fmla="*/ 414131 w 488674"/>
                    <a:gd name="connsiteY4" fmla="*/ 316982 h 600250"/>
                    <a:gd name="connsiteX5" fmla="*/ 463826 w 488674"/>
                    <a:gd name="connsiteY5" fmla="*/ 350113 h 600250"/>
                    <a:gd name="connsiteX6" fmla="*/ 488674 w 488674"/>
                    <a:gd name="connsiteY6" fmla="*/ 399808 h 600250"/>
                    <a:gd name="connsiteX7" fmla="*/ 480392 w 488674"/>
                    <a:gd name="connsiteY7" fmla="*/ 424656 h 600250"/>
                    <a:gd name="connsiteX8" fmla="*/ 422413 w 488674"/>
                    <a:gd name="connsiteY8" fmla="*/ 466069 h 600250"/>
                    <a:gd name="connsiteX9" fmla="*/ 389283 w 488674"/>
                    <a:gd name="connsiteY9" fmla="*/ 507482 h 600250"/>
                    <a:gd name="connsiteX10" fmla="*/ 356152 w 488674"/>
                    <a:gd name="connsiteY10" fmla="*/ 548895 h 600250"/>
                    <a:gd name="connsiteX11" fmla="*/ 347870 w 488674"/>
                    <a:gd name="connsiteY11" fmla="*/ 598591 h 600250"/>
                    <a:gd name="connsiteX12" fmla="*/ 323022 w 488674"/>
                    <a:gd name="connsiteY12" fmla="*/ 582026 h 600250"/>
                    <a:gd name="connsiteX13" fmla="*/ 298174 w 488674"/>
                    <a:gd name="connsiteY13" fmla="*/ 557178 h 600250"/>
                    <a:gd name="connsiteX14" fmla="*/ 248479 w 488674"/>
                    <a:gd name="connsiteY14" fmla="*/ 540613 h 600250"/>
                    <a:gd name="connsiteX15" fmla="*/ 207066 w 488674"/>
                    <a:gd name="connsiteY15" fmla="*/ 515765 h 600250"/>
                    <a:gd name="connsiteX16" fmla="*/ 190500 w 488674"/>
                    <a:gd name="connsiteY16" fmla="*/ 532330 h 600250"/>
                    <a:gd name="connsiteX17" fmla="*/ 140805 w 488674"/>
                    <a:gd name="connsiteY17" fmla="*/ 548895 h 600250"/>
                    <a:gd name="connsiteX18" fmla="*/ 99392 w 488674"/>
                    <a:gd name="connsiteY18" fmla="*/ 582026 h 600250"/>
                    <a:gd name="connsiteX19" fmla="*/ 66261 w 488674"/>
                    <a:gd name="connsiteY19" fmla="*/ 590308 h 600250"/>
                    <a:gd name="connsiteX20" fmla="*/ 74544 w 488674"/>
                    <a:gd name="connsiteY20" fmla="*/ 540613 h 600250"/>
                    <a:gd name="connsiteX21" fmla="*/ 115957 w 488674"/>
                    <a:gd name="connsiteY21" fmla="*/ 499200 h 600250"/>
                    <a:gd name="connsiteX22" fmla="*/ 107674 w 488674"/>
                    <a:gd name="connsiteY22" fmla="*/ 399808 h 600250"/>
                    <a:gd name="connsiteX23" fmla="*/ 99392 w 488674"/>
                    <a:gd name="connsiteY23" fmla="*/ 374961 h 600250"/>
                    <a:gd name="connsiteX24" fmla="*/ 74544 w 488674"/>
                    <a:gd name="connsiteY24" fmla="*/ 366678 h 600250"/>
                    <a:gd name="connsiteX25" fmla="*/ 41413 w 488674"/>
                    <a:gd name="connsiteY25" fmla="*/ 325265 h 600250"/>
                    <a:gd name="connsiteX26" fmla="*/ 24848 w 488674"/>
                    <a:gd name="connsiteY26" fmla="*/ 300417 h 600250"/>
                    <a:gd name="connsiteX27" fmla="*/ 16566 w 488674"/>
                    <a:gd name="connsiteY27" fmla="*/ 250721 h 600250"/>
                    <a:gd name="connsiteX28" fmla="*/ 0 w 488674"/>
                    <a:gd name="connsiteY28" fmla="*/ 201026 h 600250"/>
                    <a:gd name="connsiteX29" fmla="*/ 8283 w 488674"/>
                    <a:gd name="connsiteY29" fmla="*/ 151330 h 600250"/>
                    <a:gd name="connsiteX30" fmla="*/ 33131 w 488674"/>
                    <a:gd name="connsiteY30" fmla="*/ 143047 h 600250"/>
                    <a:gd name="connsiteX31" fmla="*/ 66261 w 488674"/>
                    <a:gd name="connsiteY31" fmla="*/ 134765 h 600250"/>
                    <a:gd name="connsiteX32" fmla="*/ 74544 w 488674"/>
                    <a:gd name="connsiteY32" fmla="*/ 93352 h 600250"/>
                    <a:gd name="connsiteX33" fmla="*/ 82826 w 488674"/>
                    <a:gd name="connsiteY33" fmla="*/ 2243 h 600250"/>
                    <a:gd name="connsiteX34" fmla="*/ 107674 w 488674"/>
                    <a:gd name="connsiteY34" fmla="*/ 18808 h 600250"/>
                    <a:gd name="connsiteX35" fmla="*/ 132522 w 488674"/>
                    <a:gd name="connsiteY35" fmla="*/ 27091 h 600250"/>
                    <a:gd name="connsiteX36" fmla="*/ 165652 w 488674"/>
                    <a:gd name="connsiteY36" fmla="*/ 76787 h 600250"/>
                    <a:gd name="connsiteX37" fmla="*/ 173935 w 488674"/>
                    <a:gd name="connsiteY37" fmla="*/ 126482 h 600250"/>
                    <a:gd name="connsiteX38" fmla="*/ 198783 w 488674"/>
                    <a:gd name="connsiteY38" fmla="*/ 134765 h 600250"/>
                    <a:gd name="connsiteX39" fmla="*/ 223631 w 488674"/>
                    <a:gd name="connsiteY39" fmla="*/ 151330 h 600250"/>
                    <a:gd name="connsiteX40" fmla="*/ 273326 w 488674"/>
                    <a:gd name="connsiteY40" fmla="*/ 167895 h 600250"/>
                    <a:gd name="connsiteX41" fmla="*/ 298174 w 488674"/>
                    <a:gd name="connsiteY41" fmla="*/ 176178 h 600250"/>
                    <a:gd name="connsiteX42" fmla="*/ 356152 w 488674"/>
                    <a:gd name="connsiteY42" fmla="*/ 184461 h 6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88674" h="600250">
                      <a:moveTo>
                        <a:pt x="356152" y="184461"/>
                      </a:moveTo>
                      <a:cubicBezTo>
                        <a:pt x="358913" y="201026"/>
                        <a:pt x="360792" y="217762"/>
                        <a:pt x="364435" y="234156"/>
                      </a:cubicBezTo>
                      <a:cubicBezTo>
                        <a:pt x="366329" y="242679"/>
                        <a:pt x="366544" y="252830"/>
                        <a:pt x="372718" y="259004"/>
                      </a:cubicBezTo>
                      <a:cubicBezTo>
                        <a:pt x="378892" y="265178"/>
                        <a:pt x="389283" y="264526"/>
                        <a:pt x="397566" y="267287"/>
                      </a:cubicBezTo>
                      <a:cubicBezTo>
                        <a:pt x="403088" y="283852"/>
                        <a:pt x="399603" y="307296"/>
                        <a:pt x="414131" y="316982"/>
                      </a:cubicBezTo>
                      <a:lnTo>
                        <a:pt x="463826" y="350113"/>
                      </a:lnTo>
                      <a:cubicBezTo>
                        <a:pt x="472202" y="362677"/>
                        <a:pt x="488674" y="382661"/>
                        <a:pt x="488674" y="399808"/>
                      </a:cubicBezTo>
                      <a:cubicBezTo>
                        <a:pt x="488674" y="408539"/>
                        <a:pt x="485467" y="417552"/>
                        <a:pt x="480392" y="424656"/>
                      </a:cubicBezTo>
                      <a:cubicBezTo>
                        <a:pt x="455827" y="459048"/>
                        <a:pt x="453838" y="455595"/>
                        <a:pt x="422413" y="466069"/>
                      </a:cubicBezTo>
                      <a:cubicBezTo>
                        <a:pt x="401597" y="528523"/>
                        <a:pt x="432098" y="453965"/>
                        <a:pt x="389283" y="507482"/>
                      </a:cubicBezTo>
                      <a:cubicBezTo>
                        <a:pt x="343560" y="564634"/>
                        <a:pt x="427362" y="501422"/>
                        <a:pt x="356152" y="548895"/>
                      </a:cubicBezTo>
                      <a:cubicBezTo>
                        <a:pt x="353391" y="565460"/>
                        <a:pt x="359745" y="586716"/>
                        <a:pt x="347870" y="598591"/>
                      </a:cubicBezTo>
                      <a:cubicBezTo>
                        <a:pt x="340831" y="605630"/>
                        <a:pt x="330669" y="588399"/>
                        <a:pt x="323022" y="582026"/>
                      </a:cubicBezTo>
                      <a:cubicBezTo>
                        <a:pt x="314023" y="574527"/>
                        <a:pt x="308413" y="562867"/>
                        <a:pt x="298174" y="557178"/>
                      </a:cubicBezTo>
                      <a:cubicBezTo>
                        <a:pt x="282910" y="548698"/>
                        <a:pt x="248479" y="540613"/>
                        <a:pt x="248479" y="540613"/>
                      </a:cubicBezTo>
                      <a:cubicBezTo>
                        <a:pt x="238563" y="530697"/>
                        <a:pt x="224986" y="512181"/>
                        <a:pt x="207066" y="515765"/>
                      </a:cubicBezTo>
                      <a:cubicBezTo>
                        <a:pt x="199409" y="517297"/>
                        <a:pt x="197485" y="528838"/>
                        <a:pt x="190500" y="532330"/>
                      </a:cubicBezTo>
                      <a:cubicBezTo>
                        <a:pt x="174882" y="540139"/>
                        <a:pt x="140805" y="548895"/>
                        <a:pt x="140805" y="548895"/>
                      </a:cubicBezTo>
                      <a:cubicBezTo>
                        <a:pt x="127447" y="562253"/>
                        <a:pt x="117675" y="574191"/>
                        <a:pt x="99392" y="582026"/>
                      </a:cubicBezTo>
                      <a:cubicBezTo>
                        <a:pt x="88929" y="586510"/>
                        <a:pt x="77305" y="587547"/>
                        <a:pt x="66261" y="590308"/>
                      </a:cubicBezTo>
                      <a:cubicBezTo>
                        <a:pt x="56450" y="560873"/>
                        <a:pt x="51291" y="567188"/>
                        <a:pt x="74544" y="540613"/>
                      </a:cubicBezTo>
                      <a:cubicBezTo>
                        <a:pt x="87399" y="525921"/>
                        <a:pt x="115957" y="499200"/>
                        <a:pt x="115957" y="499200"/>
                      </a:cubicBezTo>
                      <a:cubicBezTo>
                        <a:pt x="113196" y="466069"/>
                        <a:pt x="112068" y="432762"/>
                        <a:pt x="107674" y="399808"/>
                      </a:cubicBezTo>
                      <a:cubicBezTo>
                        <a:pt x="106520" y="391154"/>
                        <a:pt x="105565" y="381134"/>
                        <a:pt x="99392" y="374961"/>
                      </a:cubicBezTo>
                      <a:cubicBezTo>
                        <a:pt x="93218" y="368787"/>
                        <a:pt x="82827" y="369439"/>
                        <a:pt x="74544" y="366678"/>
                      </a:cubicBezTo>
                      <a:cubicBezTo>
                        <a:pt x="23559" y="290199"/>
                        <a:pt x="88622" y="384275"/>
                        <a:pt x="41413" y="325265"/>
                      </a:cubicBezTo>
                      <a:cubicBezTo>
                        <a:pt x="35194" y="317492"/>
                        <a:pt x="30370" y="308700"/>
                        <a:pt x="24848" y="300417"/>
                      </a:cubicBezTo>
                      <a:cubicBezTo>
                        <a:pt x="22087" y="283852"/>
                        <a:pt x="20639" y="267013"/>
                        <a:pt x="16566" y="250721"/>
                      </a:cubicBezTo>
                      <a:cubicBezTo>
                        <a:pt x="12331" y="233781"/>
                        <a:pt x="0" y="201026"/>
                        <a:pt x="0" y="201026"/>
                      </a:cubicBezTo>
                      <a:cubicBezTo>
                        <a:pt x="2761" y="184461"/>
                        <a:pt x="-49" y="165911"/>
                        <a:pt x="8283" y="151330"/>
                      </a:cubicBezTo>
                      <a:cubicBezTo>
                        <a:pt x="12615" y="143750"/>
                        <a:pt x="24736" y="145445"/>
                        <a:pt x="33131" y="143047"/>
                      </a:cubicBezTo>
                      <a:cubicBezTo>
                        <a:pt x="44076" y="139920"/>
                        <a:pt x="55218" y="137526"/>
                        <a:pt x="66261" y="134765"/>
                      </a:cubicBezTo>
                      <a:cubicBezTo>
                        <a:pt x="69022" y="120961"/>
                        <a:pt x="72798" y="107321"/>
                        <a:pt x="74544" y="93352"/>
                      </a:cubicBezTo>
                      <a:cubicBezTo>
                        <a:pt x="78326" y="63093"/>
                        <a:pt x="70441" y="30110"/>
                        <a:pt x="82826" y="2243"/>
                      </a:cubicBezTo>
                      <a:cubicBezTo>
                        <a:pt x="86869" y="-6854"/>
                        <a:pt x="98770" y="14356"/>
                        <a:pt x="107674" y="18808"/>
                      </a:cubicBezTo>
                      <a:cubicBezTo>
                        <a:pt x="115483" y="22713"/>
                        <a:pt x="124239" y="24330"/>
                        <a:pt x="132522" y="27091"/>
                      </a:cubicBezTo>
                      <a:cubicBezTo>
                        <a:pt x="143565" y="43656"/>
                        <a:pt x="162379" y="57149"/>
                        <a:pt x="165652" y="76787"/>
                      </a:cubicBezTo>
                      <a:cubicBezTo>
                        <a:pt x="168413" y="93352"/>
                        <a:pt x="165603" y="111901"/>
                        <a:pt x="173935" y="126482"/>
                      </a:cubicBezTo>
                      <a:cubicBezTo>
                        <a:pt x="178267" y="134062"/>
                        <a:pt x="190974" y="130860"/>
                        <a:pt x="198783" y="134765"/>
                      </a:cubicBezTo>
                      <a:cubicBezTo>
                        <a:pt x="207687" y="139217"/>
                        <a:pt x="214534" y="147287"/>
                        <a:pt x="223631" y="151330"/>
                      </a:cubicBezTo>
                      <a:cubicBezTo>
                        <a:pt x="239587" y="158422"/>
                        <a:pt x="256761" y="162373"/>
                        <a:pt x="273326" y="167895"/>
                      </a:cubicBezTo>
                      <a:cubicBezTo>
                        <a:pt x="281609" y="170656"/>
                        <a:pt x="289613" y="174466"/>
                        <a:pt x="298174" y="176178"/>
                      </a:cubicBezTo>
                      <a:lnTo>
                        <a:pt x="356152" y="184461"/>
                      </a:lnTo>
                      <a:close/>
                    </a:path>
                  </a:pathLst>
                </a:cu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32" name="Forma libre 35"/>
                <p:cNvSpPr/>
                <p:nvPr/>
              </p:nvSpPr>
              <p:spPr>
                <a:xfrm>
                  <a:off x="3031481" y="2659998"/>
                  <a:ext cx="1051890" cy="953209"/>
                </a:xfrm>
                <a:custGeom>
                  <a:avLst/>
                  <a:gdLst>
                    <a:gd name="connsiteX0" fmla="*/ 488673 w 1051891"/>
                    <a:gd name="connsiteY0" fmla="*/ 365144 h 953209"/>
                    <a:gd name="connsiteX1" fmla="*/ 505239 w 1051891"/>
                    <a:gd name="connsiteY1" fmla="*/ 323731 h 953209"/>
                    <a:gd name="connsiteX2" fmla="*/ 513521 w 1051891"/>
                    <a:gd name="connsiteY2" fmla="*/ 249187 h 953209"/>
                    <a:gd name="connsiteX3" fmla="*/ 563217 w 1051891"/>
                    <a:gd name="connsiteY3" fmla="*/ 224339 h 953209"/>
                    <a:gd name="connsiteX4" fmla="*/ 612913 w 1051891"/>
                    <a:gd name="connsiteY4" fmla="*/ 191209 h 953209"/>
                    <a:gd name="connsiteX5" fmla="*/ 637760 w 1051891"/>
                    <a:gd name="connsiteY5" fmla="*/ 174644 h 953209"/>
                    <a:gd name="connsiteX6" fmla="*/ 629478 w 1051891"/>
                    <a:gd name="connsiteY6" fmla="*/ 116665 h 953209"/>
                    <a:gd name="connsiteX7" fmla="*/ 604630 w 1051891"/>
                    <a:gd name="connsiteY7" fmla="*/ 108383 h 953209"/>
                    <a:gd name="connsiteX8" fmla="*/ 588065 w 1051891"/>
                    <a:gd name="connsiteY8" fmla="*/ 133231 h 953209"/>
                    <a:gd name="connsiteX9" fmla="*/ 538369 w 1051891"/>
                    <a:gd name="connsiteY9" fmla="*/ 158078 h 953209"/>
                    <a:gd name="connsiteX10" fmla="*/ 521804 w 1051891"/>
                    <a:gd name="connsiteY10" fmla="*/ 133231 h 953209"/>
                    <a:gd name="connsiteX11" fmla="*/ 488673 w 1051891"/>
                    <a:gd name="connsiteY11" fmla="*/ 66970 h 953209"/>
                    <a:gd name="connsiteX12" fmla="*/ 480391 w 1051891"/>
                    <a:gd name="connsiteY12" fmla="*/ 91818 h 953209"/>
                    <a:gd name="connsiteX13" fmla="*/ 472108 w 1051891"/>
                    <a:gd name="connsiteY13" fmla="*/ 124948 h 953209"/>
                    <a:gd name="connsiteX14" fmla="*/ 438978 w 1051891"/>
                    <a:gd name="connsiteY14" fmla="*/ 116665 h 953209"/>
                    <a:gd name="connsiteX15" fmla="*/ 447260 w 1051891"/>
                    <a:gd name="connsiteY15" fmla="*/ 83535 h 953209"/>
                    <a:gd name="connsiteX16" fmla="*/ 463826 w 1051891"/>
                    <a:gd name="connsiteY16" fmla="*/ 33839 h 953209"/>
                    <a:gd name="connsiteX17" fmla="*/ 472108 w 1051891"/>
                    <a:gd name="connsiteY17" fmla="*/ 8991 h 953209"/>
                    <a:gd name="connsiteX18" fmla="*/ 447260 w 1051891"/>
                    <a:gd name="connsiteY18" fmla="*/ 709 h 953209"/>
                    <a:gd name="connsiteX19" fmla="*/ 430695 w 1051891"/>
                    <a:gd name="connsiteY19" fmla="*/ 25557 h 953209"/>
                    <a:gd name="connsiteX20" fmla="*/ 414130 w 1051891"/>
                    <a:gd name="connsiteY20" fmla="*/ 83535 h 953209"/>
                    <a:gd name="connsiteX21" fmla="*/ 397565 w 1051891"/>
                    <a:gd name="connsiteY21" fmla="*/ 108383 h 953209"/>
                    <a:gd name="connsiteX22" fmla="*/ 356152 w 1051891"/>
                    <a:gd name="connsiteY22" fmla="*/ 116665 h 953209"/>
                    <a:gd name="connsiteX23" fmla="*/ 381000 w 1051891"/>
                    <a:gd name="connsiteY23" fmla="*/ 182926 h 953209"/>
                    <a:gd name="connsiteX24" fmla="*/ 397565 w 1051891"/>
                    <a:gd name="connsiteY24" fmla="*/ 207774 h 953209"/>
                    <a:gd name="connsiteX25" fmla="*/ 447260 w 1051891"/>
                    <a:gd name="connsiteY25" fmla="*/ 240904 h 953209"/>
                    <a:gd name="connsiteX26" fmla="*/ 463826 w 1051891"/>
                    <a:gd name="connsiteY26" fmla="*/ 290600 h 953209"/>
                    <a:gd name="connsiteX27" fmla="*/ 472108 w 1051891"/>
                    <a:gd name="connsiteY27" fmla="*/ 315448 h 953209"/>
                    <a:gd name="connsiteX28" fmla="*/ 463826 w 1051891"/>
                    <a:gd name="connsiteY28" fmla="*/ 340296 h 953209"/>
                    <a:gd name="connsiteX29" fmla="*/ 422413 w 1051891"/>
                    <a:gd name="connsiteY29" fmla="*/ 373426 h 953209"/>
                    <a:gd name="connsiteX30" fmla="*/ 381000 w 1051891"/>
                    <a:gd name="connsiteY30" fmla="*/ 398274 h 953209"/>
                    <a:gd name="connsiteX31" fmla="*/ 356152 w 1051891"/>
                    <a:gd name="connsiteY31" fmla="*/ 439687 h 953209"/>
                    <a:gd name="connsiteX32" fmla="*/ 339586 w 1051891"/>
                    <a:gd name="connsiteY32" fmla="*/ 456252 h 953209"/>
                    <a:gd name="connsiteX33" fmla="*/ 331304 w 1051891"/>
                    <a:gd name="connsiteY33" fmla="*/ 481100 h 953209"/>
                    <a:gd name="connsiteX34" fmla="*/ 314739 w 1051891"/>
                    <a:gd name="connsiteY34" fmla="*/ 522513 h 953209"/>
                    <a:gd name="connsiteX35" fmla="*/ 298173 w 1051891"/>
                    <a:gd name="connsiteY35" fmla="*/ 505948 h 953209"/>
                    <a:gd name="connsiteX36" fmla="*/ 289891 w 1051891"/>
                    <a:gd name="connsiteY36" fmla="*/ 481100 h 953209"/>
                    <a:gd name="connsiteX37" fmla="*/ 215347 w 1051891"/>
                    <a:gd name="connsiteY37" fmla="*/ 447970 h 953209"/>
                    <a:gd name="connsiteX38" fmla="*/ 190500 w 1051891"/>
                    <a:gd name="connsiteY38" fmla="*/ 439687 h 953209"/>
                    <a:gd name="connsiteX39" fmla="*/ 165652 w 1051891"/>
                    <a:gd name="connsiteY39" fmla="*/ 431404 h 953209"/>
                    <a:gd name="connsiteX40" fmla="*/ 140804 w 1051891"/>
                    <a:gd name="connsiteY40" fmla="*/ 439687 h 953209"/>
                    <a:gd name="connsiteX41" fmla="*/ 99391 w 1051891"/>
                    <a:gd name="connsiteY41" fmla="*/ 472818 h 953209"/>
                    <a:gd name="connsiteX42" fmla="*/ 91108 w 1051891"/>
                    <a:gd name="connsiteY42" fmla="*/ 555644 h 953209"/>
                    <a:gd name="connsiteX43" fmla="*/ 66260 w 1051891"/>
                    <a:gd name="connsiteY43" fmla="*/ 563926 h 953209"/>
                    <a:gd name="connsiteX44" fmla="*/ 0 w 1051891"/>
                    <a:gd name="connsiteY44" fmla="*/ 572209 h 953209"/>
                    <a:gd name="connsiteX45" fmla="*/ 16565 w 1051891"/>
                    <a:gd name="connsiteY45" fmla="*/ 621904 h 953209"/>
                    <a:gd name="connsiteX46" fmla="*/ 24847 w 1051891"/>
                    <a:gd name="connsiteY46" fmla="*/ 655035 h 953209"/>
                    <a:gd name="connsiteX47" fmla="*/ 41413 w 1051891"/>
                    <a:gd name="connsiteY47" fmla="*/ 704731 h 953209"/>
                    <a:gd name="connsiteX48" fmla="*/ 74543 w 1051891"/>
                    <a:gd name="connsiteY48" fmla="*/ 746144 h 953209"/>
                    <a:gd name="connsiteX49" fmla="*/ 124239 w 1051891"/>
                    <a:gd name="connsiteY49" fmla="*/ 804122 h 953209"/>
                    <a:gd name="connsiteX50" fmla="*/ 149086 w 1051891"/>
                    <a:gd name="connsiteY50" fmla="*/ 812404 h 953209"/>
                    <a:gd name="connsiteX51" fmla="*/ 182217 w 1051891"/>
                    <a:gd name="connsiteY51" fmla="*/ 845535 h 953209"/>
                    <a:gd name="connsiteX52" fmla="*/ 256760 w 1051891"/>
                    <a:gd name="connsiteY52" fmla="*/ 886948 h 953209"/>
                    <a:gd name="connsiteX53" fmla="*/ 372717 w 1051891"/>
                    <a:gd name="connsiteY53" fmla="*/ 878665 h 953209"/>
                    <a:gd name="connsiteX54" fmla="*/ 422413 w 1051891"/>
                    <a:gd name="connsiteY54" fmla="*/ 862100 h 953209"/>
                    <a:gd name="connsiteX55" fmla="*/ 447260 w 1051891"/>
                    <a:gd name="connsiteY55" fmla="*/ 853818 h 953209"/>
                    <a:gd name="connsiteX56" fmla="*/ 513521 w 1051891"/>
                    <a:gd name="connsiteY56" fmla="*/ 820687 h 953209"/>
                    <a:gd name="connsiteX57" fmla="*/ 538369 w 1051891"/>
                    <a:gd name="connsiteY57" fmla="*/ 812404 h 953209"/>
                    <a:gd name="connsiteX58" fmla="*/ 571500 w 1051891"/>
                    <a:gd name="connsiteY58" fmla="*/ 911796 h 953209"/>
                    <a:gd name="connsiteX59" fmla="*/ 579782 w 1051891"/>
                    <a:gd name="connsiteY59" fmla="*/ 936644 h 953209"/>
                    <a:gd name="connsiteX60" fmla="*/ 637760 w 1051891"/>
                    <a:gd name="connsiteY60" fmla="*/ 953209 h 953209"/>
                    <a:gd name="connsiteX61" fmla="*/ 704021 w 1051891"/>
                    <a:gd name="connsiteY61" fmla="*/ 936644 h 953209"/>
                    <a:gd name="connsiteX62" fmla="*/ 762000 w 1051891"/>
                    <a:gd name="connsiteY62" fmla="*/ 895231 h 953209"/>
                    <a:gd name="connsiteX63" fmla="*/ 770282 w 1051891"/>
                    <a:gd name="connsiteY63" fmla="*/ 870383 h 953209"/>
                    <a:gd name="connsiteX64" fmla="*/ 786847 w 1051891"/>
                    <a:gd name="connsiteY64" fmla="*/ 845535 h 953209"/>
                    <a:gd name="connsiteX65" fmla="*/ 770282 w 1051891"/>
                    <a:gd name="connsiteY65" fmla="*/ 795839 h 953209"/>
                    <a:gd name="connsiteX66" fmla="*/ 745434 w 1051891"/>
                    <a:gd name="connsiteY66" fmla="*/ 754426 h 953209"/>
                    <a:gd name="connsiteX67" fmla="*/ 737152 w 1051891"/>
                    <a:gd name="connsiteY67" fmla="*/ 729578 h 953209"/>
                    <a:gd name="connsiteX68" fmla="*/ 687456 w 1051891"/>
                    <a:gd name="connsiteY68" fmla="*/ 713013 h 953209"/>
                    <a:gd name="connsiteX69" fmla="*/ 670891 w 1051891"/>
                    <a:gd name="connsiteY69" fmla="*/ 688165 h 953209"/>
                    <a:gd name="connsiteX70" fmla="*/ 704021 w 1051891"/>
                    <a:gd name="connsiteY70" fmla="*/ 655035 h 953209"/>
                    <a:gd name="connsiteX71" fmla="*/ 737152 w 1051891"/>
                    <a:gd name="connsiteY71" fmla="*/ 646752 h 953209"/>
                    <a:gd name="connsiteX72" fmla="*/ 786847 w 1051891"/>
                    <a:gd name="connsiteY72" fmla="*/ 630187 h 953209"/>
                    <a:gd name="connsiteX73" fmla="*/ 828260 w 1051891"/>
                    <a:gd name="connsiteY73" fmla="*/ 621904 h 953209"/>
                    <a:gd name="connsiteX74" fmla="*/ 877956 w 1051891"/>
                    <a:gd name="connsiteY74" fmla="*/ 605339 h 953209"/>
                    <a:gd name="connsiteX75" fmla="*/ 902804 w 1051891"/>
                    <a:gd name="connsiteY75" fmla="*/ 597057 h 953209"/>
                    <a:gd name="connsiteX76" fmla="*/ 927652 w 1051891"/>
                    <a:gd name="connsiteY76" fmla="*/ 588774 h 953209"/>
                    <a:gd name="connsiteX77" fmla="*/ 952500 w 1051891"/>
                    <a:gd name="connsiteY77" fmla="*/ 539078 h 953209"/>
                    <a:gd name="connsiteX78" fmla="*/ 935934 w 1051891"/>
                    <a:gd name="connsiteY78" fmla="*/ 481100 h 953209"/>
                    <a:gd name="connsiteX79" fmla="*/ 944217 w 1051891"/>
                    <a:gd name="connsiteY79" fmla="*/ 439687 h 953209"/>
                    <a:gd name="connsiteX80" fmla="*/ 993913 w 1051891"/>
                    <a:gd name="connsiteY80" fmla="*/ 398274 h 953209"/>
                    <a:gd name="connsiteX81" fmla="*/ 1043608 w 1051891"/>
                    <a:gd name="connsiteY81" fmla="*/ 298883 h 953209"/>
                    <a:gd name="connsiteX82" fmla="*/ 1051891 w 1051891"/>
                    <a:gd name="connsiteY82" fmla="*/ 274035 h 953209"/>
                    <a:gd name="connsiteX83" fmla="*/ 1043608 w 1051891"/>
                    <a:gd name="connsiteY83" fmla="*/ 216057 h 953209"/>
                    <a:gd name="connsiteX84" fmla="*/ 993913 w 1051891"/>
                    <a:gd name="connsiteY84" fmla="*/ 199491 h 953209"/>
                    <a:gd name="connsiteX85" fmla="*/ 977347 w 1051891"/>
                    <a:gd name="connsiteY85" fmla="*/ 182926 h 953209"/>
                    <a:gd name="connsiteX86" fmla="*/ 952500 w 1051891"/>
                    <a:gd name="connsiteY86" fmla="*/ 191209 h 953209"/>
                    <a:gd name="connsiteX87" fmla="*/ 935934 w 1051891"/>
                    <a:gd name="connsiteY87" fmla="*/ 207774 h 953209"/>
                    <a:gd name="connsiteX88" fmla="*/ 886239 w 1051891"/>
                    <a:gd name="connsiteY88" fmla="*/ 240904 h 953209"/>
                    <a:gd name="connsiteX89" fmla="*/ 869673 w 1051891"/>
                    <a:gd name="connsiteY89" fmla="*/ 257470 h 953209"/>
                    <a:gd name="connsiteX90" fmla="*/ 762000 w 1051891"/>
                    <a:gd name="connsiteY90" fmla="*/ 265752 h 953209"/>
                    <a:gd name="connsiteX91" fmla="*/ 762000 w 1051891"/>
                    <a:gd name="connsiteY91" fmla="*/ 356861 h 953209"/>
                    <a:gd name="connsiteX92" fmla="*/ 720586 w 1051891"/>
                    <a:gd name="connsiteY92" fmla="*/ 389991 h 953209"/>
                    <a:gd name="connsiteX93" fmla="*/ 679173 w 1051891"/>
                    <a:gd name="connsiteY93" fmla="*/ 414839 h 953209"/>
                    <a:gd name="connsiteX94" fmla="*/ 480391 w 1051891"/>
                    <a:gd name="connsiteY94" fmla="*/ 406557 h 953209"/>
                    <a:gd name="connsiteX95" fmla="*/ 472108 w 1051891"/>
                    <a:gd name="connsiteY95" fmla="*/ 381709 h 953209"/>
                    <a:gd name="connsiteX96" fmla="*/ 488673 w 1051891"/>
                    <a:gd name="connsiteY96" fmla="*/ 365144 h 95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51891" h="953209">
                      <a:moveTo>
                        <a:pt x="488673" y="365144"/>
                      </a:moveTo>
                      <a:cubicBezTo>
                        <a:pt x="494195" y="355481"/>
                        <a:pt x="502124" y="338269"/>
                        <a:pt x="505239" y="323731"/>
                      </a:cubicBezTo>
                      <a:cubicBezTo>
                        <a:pt x="510477" y="299285"/>
                        <a:pt x="504977" y="272683"/>
                        <a:pt x="513521" y="249187"/>
                      </a:cubicBezTo>
                      <a:cubicBezTo>
                        <a:pt x="519106" y="233829"/>
                        <a:pt x="552192" y="230464"/>
                        <a:pt x="563217" y="224339"/>
                      </a:cubicBezTo>
                      <a:cubicBezTo>
                        <a:pt x="580621" y="214670"/>
                        <a:pt x="596348" y="202252"/>
                        <a:pt x="612913" y="191209"/>
                      </a:cubicBezTo>
                      <a:lnTo>
                        <a:pt x="637760" y="174644"/>
                      </a:lnTo>
                      <a:cubicBezTo>
                        <a:pt x="634999" y="155318"/>
                        <a:pt x="638209" y="134127"/>
                        <a:pt x="629478" y="116665"/>
                      </a:cubicBezTo>
                      <a:cubicBezTo>
                        <a:pt x="625574" y="108856"/>
                        <a:pt x="612736" y="105140"/>
                        <a:pt x="604630" y="108383"/>
                      </a:cubicBezTo>
                      <a:cubicBezTo>
                        <a:pt x="595388" y="112080"/>
                        <a:pt x="595104" y="126192"/>
                        <a:pt x="588065" y="133231"/>
                      </a:cubicBezTo>
                      <a:cubicBezTo>
                        <a:pt x="572009" y="149287"/>
                        <a:pt x="558579" y="151342"/>
                        <a:pt x="538369" y="158078"/>
                      </a:cubicBezTo>
                      <a:cubicBezTo>
                        <a:pt x="532847" y="149796"/>
                        <a:pt x="525847" y="142327"/>
                        <a:pt x="521804" y="133231"/>
                      </a:cubicBezTo>
                      <a:cubicBezTo>
                        <a:pt x="491349" y="64707"/>
                        <a:pt x="522694" y="100989"/>
                        <a:pt x="488673" y="66970"/>
                      </a:cubicBezTo>
                      <a:cubicBezTo>
                        <a:pt x="436349" y="84411"/>
                        <a:pt x="475604" y="63095"/>
                        <a:pt x="480391" y="91818"/>
                      </a:cubicBezTo>
                      <a:cubicBezTo>
                        <a:pt x="482262" y="103046"/>
                        <a:pt x="474869" y="113905"/>
                        <a:pt x="472108" y="124948"/>
                      </a:cubicBezTo>
                      <a:cubicBezTo>
                        <a:pt x="461065" y="122187"/>
                        <a:pt x="444835" y="126426"/>
                        <a:pt x="438978" y="116665"/>
                      </a:cubicBezTo>
                      <a:cubicBezTo>
                        <a:pt x="433121" y="106904"/>
                        <a:pt x="443989" y="94438"/>
                        <a:pt x="447260" y="83535"/>
                      </a:cubicBezTo>
                      <a:cubicBezTo>
                        <a:pt x="452278" y="66810"/>
                        <a:pt x="458304" y="50404"/>
                        <a:pt x="463826" y="33839"/>
                      </a:cubicBezTo>
                      <a:lnTo>
                        <a:pt x="472108" y="8991"/>
                      </a:lnTo>
                      <a:cubicBezTo>
                        <a:pt x="463825" y="6230"/>
                        <a:pt x="455366" y="-2534"/>
                        <a:pt x="447260" y="709"/>
                      </a:cubicBezTo>
                      <a:cubicBezTo>
                        <a:pt x="438018" y="4406"/>
                        <a:pt x="434616" y="16407"/>
                        <a:pt x="430695" y="25557"/>
                      </a:cubicBezTo>
                      <a:cubicBezTo>
                        <a:pt x="414767" y="62723"/>
                        <a:pt x="430253" y="51289"/>
                        <a:pt x="414130" y="83535"/>
                      </a:cubicBezTo>
                      <a:cubicBezTo>
                        <a:pt x="409678" y="92439"/>
                        <a:pt x="406208" y="103444"/>
                        <a:pt x="397565" y="108383"/>
                      </a:cubicBezTo>
                      <a:cubicBezTo>
                        <a:pt x="385342" y="115367"/>
                        <a:pt x="369956" y="113904"/>
                        <a:pt x="356152" y="116665"/>
                      </a:cubicBezTo>
                      <a:cubicBezTo>
                        <a:pt x="368937" y="193381"/>
                        <a:pt x="351062" y="145504"/>
                        <a:pt x="381000" y="182926"/>
                      </a:cubicBezTo>
                      <a:cubicBezTo>
                        <a:pt x="387219" y="190699"/>
                        <a:pt x="390074" y="201219"/>
                        <a:pt x="397565" y="207774"/>
                      </a:cubicBezTo>
                      <a:cubicBezTo>
                        <a:pt x="412548" y="220884"/>
                        <a:pt x="447260" y="240904"/>
                        <a:pt x="447260" y="240904"/>
                      </a:cubicBezTo>
                      <a:lnTo>
                        <a:pt x="463826" y="290600"/>
                      </a:lnTo>
                      <a:lnTo>
                        <a:pt x="472108" y="315448"/>
                      </a:lnTo>
                      <a:cubicBezTo>
                        <a:pt x="469347" y="323731"/>
                        <a:pt x="468318" y="332810"/>
                        <a:pt x="463826" y="340296"/>
                      </a:cubicBezTo>
                      <a:cubicBezTo>
                        <a:pt x="454598" y="355676"/>
                        <a:pt x="435432" y="363011"/>
                        <a:pt x="422413" y="373426"/>
                      </a:cubicBezTo>
                      <a:cubicBezTo>
                        <a:pt x="389930" y="399412"/>
                        <a:pt x="424149" y="383890"/>
                        <a:pt x="381000" y="398274"/>
                      </a:cubicBezTo>
                      <a:cubicBezTo>
                        <a:pt x="339025" y="440246"/>
                        <a:pt x="388408" y="385927"/>
                        <a:pt x="356152" y="439687"/>
                      </a:cubicBezTo>
                      <a:cubicBezTo>
                        <a:pt x="352134" y="446383"/>
                        <a:pt x="345108" y="450730"/>
                        <a:pt x="339586" y="456252"/>
                      </a:cubicBezTo>
                      <a:cubicBezTo>
                        <a:pt x="336825" y="464535"/>
                        <a:pt x="330340" y="472423"/>
                        <a:pt x="331304" y="481100"/>
                      </a:cubicBezTo>
                      <a:cubicBezTo>
                        <a:pt x="337642" y="538138"/>
                        <a:pt x="373823" y="537285"/>
                        <a:pt x="314739" y="522513"/>
                      </a:cubicBezTo>
                      <a:cubicBezTo>
                        <a:pt x="309217" y="516991"/>
                        <a:pt x="302191" y="512644"/>
                        <a:pt x="298173" y="505948"/>
                      </a:cubicBezTo>
                      <a:cubicBezTo>
                        <a:pt x="293681" y="498462"/>
                        <a:pt x="295345" y="487918"/>
                        <a:pt x="289891" y="481100"/>
                      </a:cubicBezTo>
                      <a:cubicBezTo>
                        <a:pt x="275573" y="463202"/>
                        <a:pt x="230531" y="453031"/>
                        <a:pt x="215347" y="447970"/>
                      </a:cubicBezTo>
                      <a:lnTo>
                        <a:pt x="190500" y="439687"/>
                      </a:lnTo>
                      <a:lnTo>
                        <a:pt x="165652" y="431404"/>
                      </a:lnTo>
                      <a:cubicBezTo>
                        <a:pt x="157369" y="434165"/>
                        <a:pt x="148613" y="435782"/>
                        <a:pt x="140804" y="439687"/>
                      </a:cubicBezTo>
                      <a:cubicBezTo>
                        <a:pt x="119905" y="450137"/>
                        <a:pt x="114800" y="457408"/>
                        <a:pt x="99391" y="472818"/>
                      </a:cubicBezTo>
                      <a:cubicBezTo>
                        <a:pt x="96630" y="500427"/>
                        <a:pt x="100590" y="529568"/>
                        <a:pt x="91108" y="555644"/>
                      </a:cubicBezTo>
                      <a:cubicBezTo>
                        <a:pt x="88124" y="563849"/>
                        <a:pt x="74850" y="562364"/>
                        <a:pt x="66260" y="563926"/>
                      </a:cubicBezTo>
                      <a:cubicBezTo>
                        <a:pt x="44360" y="567908"/>
                        <a:pt x="22087" y="569448"/>
                        <a:pt x="0" y="572209"/>
                      </a:cubicBezTo>
                      <a:cubicBezTo>
                        <a:pt x="5522" y="588774"/>
                        <a:pt x="12330" y="604964"/>
                        <a:pt x="16565" y="621904"/>
                      </a:cubicBezTo>
                      <a:cubicBezTo>
                        <a:pt x="19326" y="632948"/>
                        <a:pt x="21576" y="644132"/>
                        <a:pt x="24847" y="655035"/>
                      </a:cubicBezTo>
                      <a:cubicBezTo>
                        <a:pt x="29864" y="671760"/>
                        <a:pt x="31727" y="690202"/>
                        <a:pt x="41413" y="704731"/>
                      </a:cubicBezTo>
                      <a:cubicBezTo>
                        <a:pt x="92397" y="781206"/>
                        <a:pt x="27336" y="687135"/>
                        <a:pt x="74543" y="746144"/>
                      </a:cubicBezTo>
                      <a:cubicBezTo>
                        <a:pt x="88031" y="763004"/>
                        <a:pt x="102490" y="796873"/>
                        <a:pt x="124239" y="804122"/>
                      </a:cubicBezTo>
                      <a:lnTo>
                        <a:pt x="149086" y="812404"/>
                      </a:lnTo>
                      <a:cubicBezTo>
                        <a:pt x="163142" y="854570"/>
                        <a:pt x="146075" y="825456"/>
                        <a:pt x="182217" y="845535"/>
                      </a:cubicBezTo>
                      <a:cubicBezTo>
                        <a:pt x="267659" y="893002"/>
                        <a:pt x="200536" y="868205"/>
                        <a:pt x="256760" y="886948"/>
                      </a:cubicBezTo>
                      <a:cubicBezTo>
                        <a:pt x="295412" y="884187"/>
                        <a:pt x="334395" y="884413"/>
                        <a:pt x="372717" y="878665"/>
                      </a:cubicBezTo>
                      <a:cubicBezTo>
                        <a:pt x="389985" y="876075"/>
                        <a:pt x="405848" y="867622"/>
                        <a:pt x="422413" y="862100"/>
                      </a:cubicBezTo>
                      <a:lnTo>
                        <a:pt x="447260" y="853818"/>
                      </a:lnTo>
                      <a:cubicBezTo>
                        <a:pt x="476173" y="824905"/>
                        <a:pt x="456417" y="839722"/>
                        <a:pt x="513521" y="820687"/>
                      </a:cubicBezTo>
                      <a:lnTo>
                        <a:pt x="538369" y="812404"/>
                      </a:lnTo>
                      <a:lnTo>
                        <a:pt x="571500" y="911796"/>
                      </a:lnTo>
                      <a:cubicBezTo>
                        <a:pt x="574261" y="920079"/>
                        <a:pt x="571312" y="934527"/>
                        <a:pt x="579782" y="936644"/>
                      </a:cubicBezTo>
                      <a:cubicBezTo>
                        <a:pt x="621383" y="947043"/>
                        <a:pt x="602114" y="941326"/>
                        <a:pt x="637760" y="953209"/>
                      </a:cubicBezTo>
                      <a:cubicBezTo>
                        <a:pt x="642100" y="952341"/>
                        <a:pt x="694119" y="943717"/>
                        <a:pt x="704021" y="936644"/>
                      </a:cubicBezTo>
                      <a:cubicBezTo>
                        <a:pt x="772804" y="887514"/>
                        <a:pt x="705857" y="913944"/>
                        <a:pt x="762000" y="895231"/>
                      </a:cubicBezTo>
                      <a:cubicBezTo>
                        <a:pt x="764761" y="886948"/>
                        <a:pt x="766378" y="878192"/>
                        <a:pt x="770282" y="870383"/>
                      </a:cubicBezTo>
                      <a:cubicBezTo>
                        <a:pt x="774734" y="861479"/>
                        <a:pt x="786847" y="855489"/>
                        <a:pt x="786847" y="845535"/>
                      </a:cubicBezTo>
                      <a:cubicBezTo>
                        <a:pt x="786847" y="828074"/>
                        <a:pt x="775804" y="812404"/>
                        <a:pt x="770282" y="795839"/>
                      </a:cubicBezTo>
                      <a:cubicBezTo>
                        <a:pt x="759530" y="763582"/>
                        <a:pt x="768174" y="777165"/>
                        <a:pt x="745434" y="754426"/>
                      </a:cubicBezTo>
                      <a:cubicBezTo>
                        <a:pt x="742673" y="746143"/>
                        <a:pt x="744256" y="734653"/>
                        <a:pt x="737152" y="729578"/>
                      </a:cubicBezTo>
                      <a:cubicBezTo>
                        <a:pt x="722943" y="719429"/>
                        <a:pt x="687456" y="713013"/>
                        <a:pt x="687456" y="713013"/>
                      </a:cubicBezTo>
                      <a:cubicBezTo>
                        <a:pt x="681934" y="704730"/>
                        <a:pt x="672528" y="697984"/>
                        <a:pt x="670891" y="688165"/>
                      </a:cubicBezTo>
                      <a:cubicBezTo>
                        <a:pt x="666373" y="661059"/>
                        <a:pt x="686452" y="660055"/>
                        <a:pt x="704021" y="655035"/>
                      </a:cubicBezTo>
                      <a:cubicBezTo>
                        <a:pt x="714967" y="651908"/>
                        <a:pt x="726249" y="650023"/>
                        <a:pt x="737152" y="646752"/>
                      </a:cubicBezTo>
                      <a:cubicBezTo>
                        <a:pt x="753877" y="641735"/>
                        <a:pt x="769725" y="633612"/>
                        <a:pt x="786847" y="630187"/>
                      </a:cubicBezTo>
                      <a:cubicBezTo>
                        <a:pt x="800651" y="627426"/>
                        <a:pt x="814678" y="625608"/>
                        <a:pt x="828260" y="621904"/>
                      </a:cubicBezTo>
                      <a:cubicBezTo>
                        <a:pt x="845106" y="617310"/>
                        <a:pt x="861391" y="610861"/>
                        <a:pt x="877956" y="605339"/>
                      </a:cubicBezTo>
                      <a:lnTo>
                        <a:pt x="902804" y="597057"/>
                      </a:lnTo>
                      <a:lnTo>
                        <a:pt x="927652" y="588774"/>
                      </a:lnTo>
                      <a:cubicBezTo>
                        <a:pt x="936027" y="576212"/>
                        <a:pt x="952500" y="556223"/>
                        <a:pt x="952500" y="539078"/>
                      </a:cubicBezTo>
                      <a:cubicBezTo>
                        <a:pt x="952500" y="528679"/>
                        <a:pt x="939840" y="492817"/>
                        <a:pt x="935934" y="481100"/>
                      </a:cubicBezTo>
                      <a:cubicBezTo>
                        <a:pt x="938695" y="467296"/>
                        <a:pt x="937921" y="452278"/>
                        <a:pt x="944217" y="439687"/>
                      </a:cubicBezTo>
                      <a:cubicBezTo>
                        <a:pt x="952189" y="423743"/>
                        <a:pt x="979642" y="407788"/>
                        <a:pt x="993913" y="398274"/>
                      </a:cubicBezTo>
                      <a:cubicBezTo>
                        <a:pt x="1036729" y="334048"/>
                        <a:pt x="1020747" y="367466"/>
                        <a:pt x="1043608" y="298883"/>
                      </a:cubicBezTo>
                      <a:lnTo>
                        <a:pt x="1051891" y="274035"/>
                      </a:lnTo>
                      <a:cubicBezTo>
                        <a:pt x="1049130" y="254709"/>
                        <a:pt x="1055593" y="231467"/>
                        <a:pt x="1043608" y="216057"/>
                      </a:cubicBezTo>
                      <a:cubicBezTo>
                        <a:pt x="1032888" y="202274"/>
                        <a:pt x="993913" y="199491"/>
                        <a:pt x="993913" y="199491"/>
                      </a:cubicBezTo>
                      <a:cubicBezTo>
                        <a:pt x="988391" y="193969"/>
                        <a:pt x="985004" y="184457"/>
                        <a:pt x="977347" y="182926"/>
                      </a:cubicBezTo>
                      <a:cubicBezTo>
                        <a:pt x="968786" y="181214"/>
                        <a:pt x="959986" y="186717"/>
                        <a:pt x="952500" y="191209"/>
                      </a:cubicBezTo>
                      <a:cubicBezTo>
                        <a:pt x="945804" y="195227"/>
                        <a:pt x="942181" y="203089"/>
                        <a:pt x="935934" y="207774"/>
                      </a:cubicBezTo>
                      <a:cubicBezTo>
                        <a:pt x="920007" y="219719"/>
                        <a:pt x="900317" y="226826"/>
                        <a:pt x="886239" y="240904"/>
                      </a:cubicBezTo>
                      <a:cubicBezTo>
                        <a:pt x="880717" y="246426"/>
                        <a:pt x="877331" y="255938"/>
                        <a:pt x="869673" y="257470"/>
                      </a:cubicBezTo>
                      <a:cubicBezTo>
                        <a:pt x="834375" y="264530"/>
                        <a:pt x="797891" y="262991"/>
                        <a:pt x="762000" y="265752"/>
                      </a:cubicBezTo>
                      <a:cubicBezTo>
                        <a:pt x="768177" y="302817"/>
                        <a:pt x="777280" y="321209"/>
                        <a:pt x="762000" y="356861"/>
                      </a:cubicBezTo>
                      <a:cubicBezTo>
                        <a:pt x="756783" y="369033"/>
                        <a:pt x="728491" y="383667"/>
                        <a:pt x="720586" y="389991"/>
                      </a:cubicBezTo>
                      <a:cubicBezTo>
                        <a:pt x="688101" y="415979"/>
                        <a:pt x="722326" y="400456"/>
                        <a:pt x="679173" y="414839"/>
                      </a:cubicBezTo>
                      <a:cubicBezTo>
                        <a:pt x="612912" y="412078"/>
                        <a:pt x="545876" y="417035"/>
                        <a:pt x="480391" y="406557"/>
                      </a:cubicBezTo>
                      <a:cubicBezTo>
                        <a:pt x="471770" y="405178"/>
                        <a:pt x="470396" y="390270"/>
                        <a:pt x="472108" y="381709"/>
                      </a:cubicBezTo>
                      <a:cubicBezTo>
                        <a:pt x="473639" y="374052"/>
                        <a:pt x="483151" y="374807"/>
                        <a:pt x="488673" y="365144"/>
                      </a:cubicBezTo>
                      <a:close/>
                    </a:path>
                  </a:pathLst>
                </a:cu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33" name="Forma libre 36"/>
                <p:cNvSpPr/>
                <p:nvPr/>
              </p:nvSpPr>
              <p:spPr>
                <a:xfrm>
                  <a:off x="3304807" y="3488969"/>
                  <a:ext cx="298173" cy="207186"/>
                </a:xfrm>
                <a:custGeom>
                  <a:avLst/>
                  <a:gdLst>
                    <a:gd name="connsiteX0" fmla="*/ 207065 w 298174"/>
                    <a:gd name="connsiteY0" fmla="*/ 207065 h 207187"/>
                    <a:gd name="connsiteX1" fmla="*/ 248478 w 298174"/>
                    <a:gd name="connsiteY1" fmla="*/ 190500 h 207187"/>
                    <a:gd name="connsiteX2" fmla="*/ 281608 w 298174"/>
                    <a:gd name="connsiteY2" fmla="*/ 149087 h 207187"/>
                    <a:gd name="connsiteX3" fmla="*/ 298174 w 298174"/>
                    <a:gd name="connsiteY3" fmla="*/ 132521 h 207187"/>
                    <a:gd name="connsiteX4" fmla="*/ 273326 w 298174"/>
                    <a:gd name="connsiteY4" fmla="*/ 41413 h 207187"/>
                    <a:gd name="connsiteX5" fmla="*/ 265043 w 298174"/>
                    <a:gd name="connsiteY5" fmla="*/ 16565 h 207187"/>
                    <a:gd name="connsiteX6" fmla="*/ 240195 w 298174"/>
                    <a:gd name="connsiteY6" fmla="*/ 0 h 207187"/>
                    <a:gd name="connsiteX7" fmla="*/ 207065 w 298174"/>
                    <a:gd name="connsiteY7" fmla="*/ 8282 h 207187"/>
                    <a:gd name="connsiteX8" fmla="*/ 190500 w 298174"/>
                    <a:gd name="connsiteY8" fmla="*/ 24848 h 207187"/>
                    <a:gd name="connsiteX9" fmla="*/ 165652 w 298174"/>
                    <a:gd name="connsiteY9" fmla="*/ 41413 h 207187"/>
                    <a:gd name="connsiteX10" fmla="*/ 99391 w 298174"/>
                    <a:gd name="connsiteY10" fmla="*/ 57978 h 207187"/>
                    <a:gd name="connsiteX11" fmla="*/ 74543 w 298174"/>
                    <a:gd name="connsiteY11" fmla="*/ 66261 h 207187"/>
                    <a:gd name="connsiteX12" fmla="*/ 0 w 298174"/>
                    <a:gd name="connsiteY12" fmla="*/ 74543 h 207187"/>
                    <a:gd name="connsiteX13" fmla="*/ 49695 w 298174"/>
                    <a:gd name="connsiteY13" fmla="*/ 91108 h 207187"/>
                    <a:gd name="connsiteX14" fmla="*/ 124239 w 298174"/>
                    <a:gd name="connsiteY14" fmla="*/ 132521 h 207187"/>
                    <a:gd name="connsiteX15" fmla="*/ 140804 w 298174"/>
                    <a:gd name="connsiteY15" fmla="*/ 149087 h 207187"/>
                    <a:gd name="connsiteX16" fmla="*/ 190500 w 298174"/>
                    <a:gd name="connsiteY16" fmla="*/ 182217 h 207187"/>
                    <a:gd name="connsiteX17" fmla="*/ 207065 w 298174"/>
                    <a:gd name="connsiteY17" fmla="*/ 207065 h 20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8174" h="207187">
                      <a:moveTo>
                        <a:pt x="207065" y="207065"/>
                      </a:moveTo>
                      <a:cubicBezTo>
                        <a:pt x="216728" y="208445"/>
                        <a:pt x="235569" y="197877"/>
                        <a:pt x="248478" y="190500"/>
                      </a:cubicBezTo>
                      <a:cubicBezTo>
                        <a:pt x="263211" y="182081"/>
                        <a:pt x="272018" y="161074"/>
                        <a:pt x="281608" y="149087"/>
                      </a:cubicBezTo>
                      <a:cubicBezTo>
                        <a:pt x="286486" y="142989"/>
                        <a:pt x="292652" y="138043"/>
                        <a:pt x="298174" y="132521"/>
                      </a:cubicBezTo>
                      <a:cubicBezTo>
                        <a:pt x="286467" y="73988"/>
                        <a:pt x="294342" y="104461"/>
                        <a:pt x="273326" y="41413"/>
                      </a:cubicBezTo>
                      <a:cubicBezTo>
                        <a:pt x="270565" y="33130"/>
                        <a:pt x="272307" y="21408"/>
                        <a:pt x="265043" y="16565"/>
                      </a:cubicBezTo>
                      <a:lnTo>
                        <a:pt x="240195" y="0"/>
                      </a:lnTo>
                      <a:cubicBezTo>
                        <a:pt x="229152" y="2761"/>
                        <a:pt x="217246" y="3191"/>
                        <a:pt x="207065" y="8282"/>
                      </a:cubicBezTo>
                      <a:cubicBezTo>
                        <a:pt x="200080" y="11774"/>
                        <a:pt x="196598" y="19970"/>
                        <a:pt x="190500" y="24848"/>
                      </a:cubicBezTo>
                      <a:cubicBezTo>
                        <a:pt x="182727" y="31067"/>
                        <a:pt x="174556" y="36961"/>
                        <a:pt x="165652" y="41413"/>
                      </a:cubicBezTo>
                      <a:cubicBezTo>
                        <a:pt x="146722" y="50877"/>
                        <a:pt x="118287" y="53254"/>
                        <a:pt x="99391" y="57978"/>
                      </a:cubicBezTo>
                      <a:cubicBezTo>
                        <a:pt x="90921" y="60096"/>
                        <a:pt x="83155" y="64826"/>
                        <a:pt x="74543" y="66261"/>
                      </a:cubicBezTo>
                      <a:cubicBezTo>
                        <a:pt x="49883" y="70371"/>
                        <a:pt x="24848" y="71782"/>
                        <a:pt x="0" y="74543"/>
                      </a:cubicBezTo>
                      <a:lnTo>
                        <a:pt x="49695" y="91108"/>
                      </a:lnTo>
                      <a:cubicBezTo>
                        <a:pt x="80938" y="101523"/>
                        <a:pt x="95764" y="104044"/>
                        <a:pt x="124239" y="132521"/>
                      </a:cubicBezTo>
                      <a:cubicBezTo>
                        <a:pt x="129761" y="138043"/>
                        <a:pt x="134557" y="144402"/>
                        <a:pt x="140804" y="149087"/>
                      </a:cubicBezTo>
                      <a:cubicBezTo>
                        <a:pt x="156731" y="161032"/>
                        <a:pt x="190500" y="182217"/>
                        <a:pt x="190500" y="182217"/>
                      </a:cubicBezTo>
                      <a:cubicBezTo>
                        <a:pt x="211659" y="213957"/>
                        <a:pt x="197402" y="205685"/>
                        <a:pt x="207065" y="207065"/>
                      </a:cubicBezTo>
                      <a:close/>
                    </a:path>
                  </a:pathLst>
                </a:cu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34" name="Forma libre 37"/>
                <p:cNvSpPr/>
                <p:nvPr/>
              </p:nvSpPr>
              <p:spPr>
                <a:xfrm>
                  <a:off x="3932137" y="2147185"/>
                  <a:ext cx="1005297" cy="869674"/>
                </a:xfrm>
                <a:custGeom>
                  <a:avLst/>
                  <a:gdLst>
                    <a:gd name="connsiteX0" fmla="*/ 979495 w 1005298"/>
                    <a:gd name="connsiteY0" fmla="*/ 596348 h 869674"/>
                    <a:gd name="connsiteX1" fmla="*/ 996060 w 1005298"/>
                    <a:gd name="connsiteY1" fmla="*/ 637761 h 869674"/>
                    <a:gd name="connsiteX2" fmla="*/ 1004343 w 1005298"/>
                    <a:gd name="connsiteY2" fmla="*/ 662609 h 869674"/>
                    <a:gd name="connsiteX3" fmla="*/ 979495 w 1005298"/>
                    <a:gd name="connsiteY3" fmla="*/ 670891 h 869674"/>
                    <a:gd name="connsiteX4" fmla="*/ 962929 w 1005298"/>
                    <a:gd name="connsiteY4" fmla="*/ 687457 h 869674"/>
                    <a:gd name="connsiteX5" fmla="*/ 962929 w 1005298"/>
                    <a:gd name="connsiteY5" fmla="*/ 762000 h 869674"/>
                    <a:gd name="connsiteX6" fmla="*/ 938082 w 1005298"/>
                    <a:gd name="connsiteY6" fmla="*/ 770283 h 869674"/>
                    <a:gd name="connsiteX7" fmla="*/ 946364 w 1005298"/>
                    <a:gd name="connsiteY7" fmla="*/ 819978 h 869674"/>
                    <a:gd name="connsiteX8" fmla="*/ 921516 w 1005298"/>
                    <a:gd name="connsiteY8" fmla="*/ 861391 h 869674"/>
                    <a:gd name="connsiteX9" fmla="*/ 896669 w 1005298"/>
                    <a:gd name="connsiteY9" fmla="*/ 869674 h 869674"/>
                    <a:gd name="connsiteX10" fmla="*/ 822125 w 1005298"/>
                    <a:gd name="connsiteY10" fmla="*/ 836544 h 869674"/>
                    <a:gd name="connsiteX11" fmla="*/ 780712 w 1005298"/>
                    <a:gd name="connsiteY11" fmla="*/ 795131 h 869674"/>
                    <a:gd name="connsiteX12" fmla="*/ 764147 w 1005298"/>
                    <a:gd name="connsiteY12" fmla="*/ 778565 h 869674"/>
                    <a:gd name="connsiteX13" fmla="*/ 739299 w 1005298"/>
                    <a:gd name="connsiteY13" fmla="*/ 786848 h 869674"/>
                    <a:gd name="connsiteX14" fmla="*/ 714451 w 1005298"/>
                    <a:gd name="connsiteY14" fmla="*/ 811696 h 869674"/>
                    <a:gd name="connsiteX15" fmla="*/ 664756 w 1005298"/>
                    <a:gd name="connsiteY15" fmla="*/ 795131 h 869674"/>
                    <a:gd name="connsiteX16" fmla="*/ 631625 w 1005298"/>
                    <a:gd name="connsiteY16" fmla="*/ 803413 h 869674"/>
                    <a:gd name="connsiteX17" fmla="*/ 606777 w 1005298"/>
                    <a:gd name="connsiteY17" fmla="*/ 819978 h 869674"/>
                    <a:gd name="connsiteX18" fmla="*/ 581929 w 1005298"/>
                    <a:gd name="connsiteY18" fmla="*/ 803413 h 869674"/>
                    <a:gd name="connsiteX19" fmla="*/ 557082 w 1005298"/>
                    <a:gd name="connsiteY19" fmla="*/ 795131 h 869674"/>
                    <a:gd name="connsiteX20" fmla="*/ 499103 w 1005298"/>
                    <a:gd name="connsiteY20" fmla="*/ 778565 h 869674"/>
                    <a:gd name="connsiteX21" fmla="*/ 474256 w 1005298"/>
                    <a:gd name="connsiteY21" fmla="*/ 762000 h 869674"/>
                    <a:gd name="connsiteX22" fmla="*/ 424560 w 1005298"/>
                    <a:gd name="connsiteY22" fmla="*/ 770283 h 869674"/>
                    <a:gd name="connsiteX23" fmla="*/ 399712 w 1005298"/>
                    <a:gd name="connsiteY23" fmla="*/ 786848 h 869674"/>
                    <a:gd name="connsiteX24" fmla="*/ 350016 w 1005298"/>
                    <a:gd name="connsiteY24" fmla="*/ 770283 h 869674"/>
                    <a:gd name="connsiteX25" fmla="*/ 300321 w 1005298"/>
                    <a:gd name="connsiteY25" fmla="*/ 753717 h 869674"/>
                    <a:gd name="connsiteX26" fmla="*/ 275473 w 1005298"/>
                    <a:gd name="connsiteY26" fmla="*/ 745435 h 869674"/>
                    <a:gd name="connsiteX27" fmla="*/ 217495 w 1005298"/>
                    <a:gd name="connsiteY27" fmla="*/ 737152 h 869674"/>
                    <a:gd name="connsiteX28" fmla="*/ 192647 w 1005298"/>
                    <a:gd name="connsiteY28" fmla="*/ 728870 h 869674"/>
                    <a:gd name="connsiteX29" fmla="*/ 192647 w 1005298"/>
                    <a:gd name="connsiteY29" fmla="*/ 679174 h 869674"/>
                    <a:gd name="connsiteX30" fmla="*/ 217495 w 1005298"/>
                    <a:gd name="connsiteY30" fmla="*/ 662609 h 869674"/>
                    <a:gd name="connsiteX31" fmla="*/ 234060 w 1005298"/>
                    <a:gd name="connsiteY31" fmla="*/ 571500 h 869674"/>
                    <a:gd name="connsiteX32" fmla="*/ 242343 w 1005298"/>
                    <a:gd name="connsiteY32" fmla="*/ 546652 h 869674"/>
                    <a:gd name="connsiteX33" fmla="*/ 234060 w 1005298"/>
                    <a:gd name="connsiteY33" fmla="*/ 505239 h 869674"/>
                    <a:gd name="connsiteX34" fmla="*/ 159516 w 1005298"/>
                    <a:gd name="connsiteY34" fmla="*/ 530087 h 869674"/>
                    <a:gd name="connsiteX35" fmla="*/ 76690 w 1005298"/>
                    <a:gd name="connsiteY35" fmla="*/ 521804 h 869674"/>
                    <a:gd name="connsiteX36" fmla="*/ 68408 w 1005298"/>
                    <a:gd name="connsiteY36" fmla="*/ 496957 h 869674"/>
                    <a:gd name="connsiteX37" fmla="*/ 43560 w 1005298"/>
                    <a:gd name="connsiteY37" fmla="*/ 488674 h 869674"/>
                    <a:gd name="connsiteX38" fmla="*/ 18712 w 1005298"/>
                    <a:gd name="connsiteY38" fmla="*/ 472109 h 869674"/>
                    <a:gd name="connsiteX39" fmla="*/ 10429 w 1005298"/>
                    <a:gd name="connsiteY39" fmla="*/ 347870 h 869674"/>
                    <a:gd name="connsiteX40" fmla="*/ 26995 w 1005298"/>
                    <a:gd name="connsiteY40" fmla="*/ 331304 h 869674"/>
                    <a:gd name="connsiteX41" fmla="*/ 76690 w 1005298"/>
                    <a:gd name="connsiteY41" fmla="*/ 323022 h 869674"/>
                    <a:gd name="connsiteX42" fmla="*/ 101538 w 1005298"/>
                    <a:gd name="connsiteY42" fmla="*/ 314739 h 869674"/>
                    <a:gd name="connsiteX43" fmla="*/ 134669 w 1005298"/>
                    <a:gd name="connsiteY43" fmla="*/ 281609 h 869674"/>
                    <a:gd name="connsiteX44" fmla="*/ 200929 w 1005298"/>
                    <a:gd name="connsiteY44" fmla="*/ 223631 h 869674"/>
                    <a:gd name="connsiteX45" fmla="*/ 242343 w 1005298"/>
                    <a:gd name="connsiteY45" fmla="*/ 198783 h 869674"/>
                    <a:gd name="connsiteX46" fmla="*/ 258908 w 1005298"/>
                    <a:gd name="connsiteY46" fmla="*/ 182217 h 869674"/>
                    <a:gd name="connsiteX47" fmla="*/ 283756 w 1005298"/>
                    <a:gd name="connsiteY47" fmla="*/ 165652 h 869674"/>
                    <a:gd name="connsiteX48" fmla="*/ 300321 w 1005298"/>
                    <a:gd name="connsiteY48" fmla="*/ 115957 h 869674"/>
                    <a:gd name="connsiteX49" fmla="*/ 308603 w 1005298"/>
                    <a:gd name="connsiteY49" fmla="*/ 91109 h 869674"/>
                    <a:gd name="connsiteX50" fmla="*/ 325169 w 1005298"/>
                    <a:gd name="connsiteY50" fmla="*/ 66261 h 869674"/>
                    <a:gd name="connsiteX51" fmla="*/ 333451 w 1005298"/>
                    <a:gd name="connsiteY51" fmla="*/ 41413 h 869674"/>
                    <a:gd name="connsiteX52" fmla="*/ 366582 w 1005298"/>
                    <a:gd name="connsiteY52" fmla="*/ 0 h 869674"/>
                    <a:gd name="connsiteX53" fmla="*/ 374864 w 1005298"/>
                    <a:gd name="connsiteY53" fmla="*/ 49696 h 869674"/>
                    <a:gd name="connsiteX54" fmla="*/ 391429 w 1005298"/>
                    <a:gd name="connsiteY54" fmla="*/ 99391 h 869674"/>
                    <a:gd name="connsiteX55" fmla="*/ 416277 w 1005298"/>
                    <a:gd name="connsiteY55" fmla="*/ 215348 h 869674"/>
                    <a:gd name="connsiteX56" fmla="*/ 432843 w 1005298"/>
                    <a:gd name="connsiteY56" fmla="*/ 265044 h 869674"/>
                    <a:gd name="connsiteX57" fmla="*/ 441125 w 1005298"/>
                    <a:gd name="connsiteY57" fmla="*/ 289891 h 869674"/>
                    <a:gd name="connsiteX58" fmla="*/ 449408 w 1005298"/>
                    <a:gd name="connsiteY58" fmla="*/ 347870 h 869674"/>
                    <a:gd name="connsiteX59" fmla="*/ 465973 w 1005298"/>
                    <a:gd name="connsiteY59" fmla="*/ 372717 h 869674"/>
                    <a:gd name="connsiteX60" fmla="*/ 515669 w 1005298"/>
                    <a:gd name="connsiteY60" fmla="*/ 364435 h 869674"/>
                    <a:gd name="connsiteX61" fmla="*/ 557082 w 1005298"/>
                    <a:gd name="connsiteY61" fmla="*/ 438978 h 869674"/>
                    <a:gd name="connsiteX62" fmla="*/ 598495 w 1005298"/>
                    <a:gd name="connsiteY62" fmla="*/ 472109 h 869674"/>
                    <a:gd name="connsiteX63" fmla="*/ 615060 w 1005298"/>
                    <a:gd name="connsiteY63" fmla="*/ 496957 h 869674"/>
                    <a:gd name="connsiteX64" fmla="*/ 697886 w 1005298"/>
                    <a:gd name="connsiteY64" fmla="*/ 521804 h 869674"/>
                    <a:gd name="connsiteX65" fmla="*/ 747582 w 1005298"/>
                    <a:gd name="connsiteY65" fmla="*/ 538370 h 869674"/>
                    <a:gd name="connsiteX66" fmla="*/ 772429 w 1005298"/>
                    <a:gd name="connsiteY66" fmla="*/ 546652 h 869674"/>
                    <a:gd name="connsiteX67" fmla="*/ 797277 w 1005298"/>
                    <a:gd name="connsiteY67" fmla="*/ 554935 h 869674"/>
                    <a:gd name="connsiteX68" fmla="*/ 838690 w 1005298"/>
                    <a:gd name="connsiteY68" fmla="*/ 579783 h 869674"/>
                    <a:gd name="connsiteX69" fmla="*/ 855256 w 1005298"/>
                    <a:gd name="connsiteY69" fmla="*/ 596348 h 869674"/>
                    <a:gd name="connsiteX70" fmla="*/ 979495 w 1005298"/>
                    <a:gd name="connsiteY70" fmla="*/ 596348 h 869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005298" h="869674">
                      <a:moveTo>
                        <a:pt x="979495" y="596348"/>
                      </a:moveTo>
                      <a:cubicBezTo>
                        <a:pt x="1002962" y="603250"/>
                        <a:pt x="990840" y="623840"/>
                        <a:pt x="996060" y="637761"/>
                      </a:cubicBezTo>
                      <a:cubicBezTo>
                        <a:pt x="999126" y="645936"/>
                        <a:pt x="1008248" y="654800"/>
                        <a:pt x="1004343" y="662609"/>
                      </a:cubicBezTo>
                      <a:cubicBezTo>
                        <a:pt x="1000439" y="670418"/>
                        <a:pt x="987778" y="668130"/>
                        <a:pt x="979495" y="670891"/>
                      </a:cubicBezTo>
                      <a:cubicBezTo>
                        <a:pt x="973973" y="676413"/>
                        <a:pt x="964033" y="679726"/>
                        <a:pt x="962929" y="687457"/>
                      </a:cubicBezTo>
                      <a:cubicBezTo>
                        <a:pt x="958417" y="719037"/>
                        <a:pt x="986778" y="732189"/>
                        <a:pt x="962929" y="762000"/>
                      </a:cubicBezTo>
                      <a:cubicBezTo>
                        <a:pt x="957475" y="768817"/>
                        <a:pt x="946364" y="767522"/>
                        <a:pt x="938082" y="770283"/>
                      </a:cubicBezTo>
                      <a:cubicBezTo>
                        <a:pt x="917263" y="832738"/>
                        <a:pt x="935660" y="755757"/>
                        <a:pt x="946364" y="819978"/>
                      </a:cubicBezTo>
                      <a:cubicBezTo>
                        <a:pt x="948734" y="834194"/>
                        <a:pt x="932520" y="854789"/>
                        <a:pt x="921516" y="861391"/>
                      </a:cubicBezTo>
                      <a:cubicBezTo>
                        <a:pt x="914030" y="865883"/>
                        <a:pt x="904951" y="866913"/>
                        <a:pt x="896669" y="869674"/>
                      </a:cubicBezTo>
                      <a:cubicBezTo>
                        <a:pt x="767867" y="853573"/>
                        <a:pt x="858580" y="885149"/>
                        <a:pt x="822125" y="836544"/>
                      </a:cubicBezTo>
                      <a:cubicBezTo>
                        <a:pt x="810411" y="820926"/>
                        <a:pt x="794516" y="808935"/>
                        <a:pt x="780712" y="795131"/>
                      </a:cubicBezTo>
                      <a:lnTo>
                        <a:pt x="764147" y="778565"/>
                      </a:lnTo>
                      <a:cubicBezTo>
                        <a:pt x="755864" y="781326"/>
                        <a:pt x="746563" y="782005"/>
                        <a:pt x="739299" y="786848"/>
                      </a:cubicBezTo>
                      <a:cubicBezTo>
                        <a:pt x="729553" y="793346"/>
                        <a:pt x="726093" y="810402"/>
                        <a:pt x="714451" y="811696"/>
                      </a:cubicBezTo>
                      <a:cubicBezTo>
                        <a:pt x="697097" y="813624"/>
                        <a:pt x="664756" y="795131"/>
                        <a:pt x="664756" y="795131"/>
                      </a:cubicBezTo>
                      <a:cubicBezTo>
                        <a:pt x="653712" y="797892"/>
                        <a:pt x="642088" y="798929"/>
                        <a:pt x="631625" y="803413"/>
                      </a:cubicBezTo>
                      <a:cubicBezTo>
                        <a:pt x="622475" y="807334"/>
                        <a:pt x="616731" y="819978"/>
                        <a:pt x="606777" y="819978"/>
                      </a:cubicBezTo>
                      <a:cubicBezTo>
                        <a:pt x="596823" y="819978"/>
                        <a:pt x="590833" y="807865"/>
                        <a:pt x="581929" y="803413"/>
                      </a:cubicBezTo>
                      <a:cubicBezTo>
                        <a:pt x="574120" y="799509"/>
                        <a:pt x="565476" y="797529"/>
                        <a:pt x="557082" y="795131"/>
                      </a:cubicBezTo>
                      <a:cubicBezTo>
                        <a:pt x="544697" y="791593"/>
                        <a:pt x="512343" y="785185"/>
                        <a:pt x="499103" y="778565"/>
                      </a:cubicBezTo>
                      <a:cubicBezTo>
                        <a:pt x="490200" y="774113"/>
                        <a:pt x="482538" y="767522"/>
                        <a:pt x="474256" y="762000"/>
                      </a:cubicBezTo>
                      <a:cubicBezTo>
                        <a:pt x="457691" y="764761"/>
                        <a:pt x="440492" y="764972"/>
                        <a:pt x="424560" y="770283"/>
                      </a:cubicBezTo>
                      <a:cubicBezTo>
                        <a:pt x="415116" y="773431"/>
                        <a:pt x="409666" y="786848"/>
                        <a:pt x="399712" y="786848"/>
                      </a:cubicBezTo>
                      <a:cubicBezTo>
                        <a:pt x="382251" y="786848"/>
                        <a:pt x="366581" y="775805"/>
                        <a:pt x="350016" y="770283"/>
                      </a:cubicBezTo>
                      <a:lnTo>
                        <a:pt x="300321" y="753717"/>
                      </a:lnTo>
                      <a:cubicBezTo>
                        <a:pt x="292038" y="750956"/>
                        <a:pt x="284116" y="746670"/>
                        <a:pt x="275473" y="745435"/>
                      </a:cubicBezTo>
                      <a:lnTo>
                        <a:pt x="217495" y="737152"/>
                      </a:lnTo>
                      <a:cubicBezTo>
                        <a:pt x="209212" y="734391"/>
                        <a:pt x="198821" y="735043"/>
                        <a:pt x="192647" y="728870"/>
                      </a:cubicBezTo>
                      <a:cubicBezTo>
                        <a:pt x="180376" y="716599"/>
                        <a:pt x="182830" y="691445"/>
                        <a:pt x="192647" y="679174"/>
                      </a:cubicBezTo>
                      <a:cubicBezTo>
                        <a:pt x="198866" y="671401"/>
                        <a:pt x="209212" y="668131"/>
                        <a:pt x="217495" y="662609"/>
                      </a:cubicBezTo>
                      <a:cubicBezTo>
                        <a:pt x="236490" y="605621"/>
                        <a:pt x="215327" y="674528"/>
                        <a:pt x="234060" y="571500"/>
                      </a:cubicBezTo>
                      <a:cubicBezTo>
                        <a:pt x="235622" y="562910"/>
                        <a:pt x="239582" y="554935"/>
                        <a:pt x="242343" y="546652"/>
                      </a:cubicBezTo>
                      <a:cubicBezTo>
                        <a:pt x="239582" y="532848"/>
                        <a:pt x="246652" y="511535"/>
                        <a:pt x="234060" y="505239"/>
                      </a:cubicBezTo>
                      <a:cubicBezTo>
                        <a:pt x="196514" y="486466"/>
                        <a:pt x="178622" y="510982"/>
                        <a:pt x="159516" y="530087"/>
                      </a:cubicBezTo>
                      <a:cubicBezTo>
                        <a:pt x="131907" y="527326"/>
                        <a:pt x="102766" y="531286"/>
                        <a:pt x="76690" y="521804"/>
                      </a:cubicBezTo>
                      <a:cubicBezTo>
                        <a:pt x="68485" y="518820"/>
                        <a:pt x="74581" y="503130"/>
                        <a:pt x="68408" y="496957"/>
                      </a:cubicBezTo>
                      <a:cubicBezTo>
                        <a:pt x="62234" y="490783"/>
                        <a:pt x="51369" y="492579"/>
                        <a:pt x="43560" y="488674"/>
                      </a:cubicBezTo>
                      <a:cubicBezTo>
                        <a:pt x="34656" y="484222"/>
                        <a:pt x="26995" y="477631"/>
                        <a:pt x="18712" y="472109"/>
                      </a:cubicBezTo>
                      <a:cubicBezTo>
                        <a:pt x="-53" y="415812"/>
                        <a:pt x="-7950" y="415260"/>
                        <a:pt x="10429" y="347870"/>
                      </a:cubicBezTo>
                      <a:cubicBezTo>
                        <a:pt x="12484" y="340336"/>
                        <a:pt x="19683" y="334046"/>
                        <a:pt x="26995" y="331304"/>
                      </a:cubicBezTo>
                      <a:cubicBezTo>
                        <a:pt x="42719" y="325407"/>
                        <a:pt x="60125" y="325783"/>
                        <a:pt x="76690" y="323022"/>
                      </a:cubicBezTo>
                      <a:cubicBezTo>
                        <a:pt x="84973" y="320261"/>
                        <a:pt x="95364" y="320913"/>
                        <a:pt x="101538" y="314739"/>
                      </a:cubicBezTo>
                      <a:cubicBezTo>
                        <a:pt x="145711" y="270566"/>
                        <a:pt x="68410" y="303694"/>
                        <a:pt x="134669" y="281609"/>
                      </a:cubicBezTo>
                      <a:cubicBezTo>
                        <a:pt x="181602" y="211208"/>
                        <a:pt x="104302" y="320258"/>
                        <a:pt x="200929" y="223631"/>
                      </a:cubicBezTo>
                      <a:cubicBezTo>
                        <a:pt x="223668" y="200892"/>
                        <a:pt x="210086" y="209534"/>
                        <a:pt x="242343" y="198783"/>
                      </a:cubicBezTo>
                      <a:cubicBezTo>
                        <a:pt x="247865" y="193261"/>
                        <a:pt x="252810" y="187095"/>
                        <a:pt x="258908" y="182217"/>
                      </a:cubicBezTo>
                      <a:cubicBezTo>
                        <a:pt x="266681" y="175998"/>
                        <a:pt x="278480" y="174093"/>
                        <a:pt x="283756" y="165652"/>
                      </a:cubicBezTo>
                      <a:cubicBezTo>
                        <a:pt x="293010" y="150845"/>
                        <a:pt x="294799" y="132522"/>
                        <a:pt x="300321" y="115957"/>
                      </a:cubicBezTo>
                      <a:cubicBezTo>
                        <a:pt x="303082" y="107674"/>
                        <a:pt x="303760" y="98373"/>
                        <a:pt x="308603" y="91109"/>
                      </a:cubicBezTo>
                      <a:lnTo>
                        <a:pt x="325169" y="66261"/>
                      </a:lnTo>
                      <a:cubicBezTo>
                        <a:pt x="327930" y="57978"/>
                        <a:pt x="327997" y="48231"/>
                        <a:pt x="333451" y="41413"/>
                      </a:cubicBezTo>
                      <a:cubicBezTo>
                        <a:pt x="376269" y="-12110"/>
                        <a:pt x="345762" y="62459"/>
                        <a:pt x="366582" y="0"/>
                      </a:cubicBezTo>
                      <a:cubicBezTo>
                        <a:pt x="369343" y="16565"/>
                        <a:pt x="370791" y="33404"/>
                        <a:pt x="374864" y="49696"/>
                      </a:cubicBezTo>
                      <a:cubicBezTo>
                        <a:pt x="379099" y="66636"/>
                        <a:pt x="391429" y="99391"/>
                        <a:pt x="391429" y="99391"/>
                      </a:cubicBezTo>
                      <a:cubicBezTo>
                        <a:pt x="401878" y="182976"/>
                        <a:pt x="392674" y="144538"/>
                        <a:pt x="416277" y="215348"/>
                      </a:cubicBezTo>
                      <a:lnTo>
                        <a:pt x="432843" y="265044"/>
                      </a:lnTo>
                      <a:lnTo>
                        <a:pt x="441125" y="289891"/>
                      </a:lnTo>
                      <a:cubicBezTo>
                        <a:pt x="443886" y="309217"/>
                        <a:pt x="443798" y="329171"/>
                        <a:pt x="449408" y="347870"/>
                      </a:cubicBezTo>
                      <a:cubicBezTo>
                        <a:pt x="452268" y="357404"/>
                        <a:pt x="456316" y="370303"/>
                        <a:pt x="465973" y="372717"/>
                      </a:cubicBezTo>
                      <a:cubicBezTo>
                        <a:pt x="482265" y="376790"/>
                        <a:pt x="499104" y="367196"/>
                        <a:pt x="515669" y="364435"/>
                      </a:cubicBezTo>
                      <a:cubicBezTo>
                        <a:pt x="577897" y="379991"/>
                        <a:pt x="532715" y="357754"/>
                        <a:pt x="557082" y="438978"/>
                      </a:cubicBezTo>
                      <a:cubicBezTo>
                        <a:pt x="560033" y="448815"/>
                        <a:pt x="593476" y="468763"/>
                        <a:pt x="598495" y="472109"/>
                      </a:cubicBezTo>
                      <a:cubicBezTo>
                        <a:pt x="604017" y="480392"/>
                        <a:pt x="606619" y="491681"/>
                        <a:pt x="615060" y="496957"/>
                      </a:cubicBezTo>
                      <a:cubicBezTo>
                        <a:pt x="633084" y="508222"/>
                        <a:pt x="675503" y="515089"/>
                        <a:pt x="697886" y="521804"/>
                      </a:cubicBezTo>
                      <a:cubicBezTo>
                        <a:pt x="714611" y="526822"/>
                        <a:pt x="731017" y="532848"/>
                        <a:pt x="747582" y="538370"/>
                      </a:cubicBezTo>
                      <a:lnTo>
                        <a:pt x="772429" y="546652"/>
                      </a:lnTo>
                      <a:lnTo>
                        <a:pt x="797277" y="554935"/>
                      </a:lnTo>
                      <a:cubicBezTo>
                        <a:pt x="839252" y="596908"/>
                        <a:pt x="784930" y="547526"/>
                        <a:pt x="838690" y="579783"/>
                      </a:cubicBezTo>
                      <a:cubicBezTo>
                        <a:pt x="845386" y="583801"/>
                        <a:pt x="848271" y="592856"/>
                        <a:pt x="855256" y="596348"/>
                      </a:cubicBezTo>
                      <a:cubicBezTo>
                        <a:pt x="898863" y="618151"/>
                        <a:pt x="956028" y="589446"/>
                        <a:pt x="979495" y="596348"/>
                      </a:cubicBezTo>
                      <a:close/>
                    </a:path>
                  </a:pathLst>
                </a:custGeom>
                <a:solidFill>
                  <a:srgbClr val="0099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35" name="Forma libre 38"/>
                <p:cNvSpPr/>
                <p:nvPr/>
              </p:nvSpPr>
              <p:spPr>
                <a:xfrm>
                  <a:off x="3975698" y="2876056"/>
                  <a:ext cx="612986" cy="488674"/>
                </a:xfrm>
                <a:custGeom>
                  <a:avLst/>
                  <a:gdLst>
                    <a:gd name="connsiteX0" fmla="*/ 588065 w 612986"/>
                    <a:gd name="connsiteY0" fmla="*/ 91108 h 488674"/>
                    <a:gd name="connsiteX1" fmla="*/ 612913 w 612986"/>
                    <a:gd name="connsiteY1" fmla="*/ 132521 h 488674"/>
                    <a:gd name="connsiteX2" fmla="*/ 596348 w 612986"/>
                    <a:gd name="connsiteY2" fmla="*/ 149087 h 488674"/>
                    <a:gd name="connsiteX3" fmla="*/ 546652 w 612986"/>
                    <a:gd name="connsiteY3" fmla="*/ 173934 h 488674"/>
                    <a:gd name="connsiteX4" fmla="*/ 538369 w 612986"/>
                    <a:gd name="connsiteY4" fmla="*/ 198782 h 488674"/>
                    <a:gd name="connsiteX5" fmla="*/ 414130 w 612986"/>
                    <a:gd name="connsiteY5" fmla="*/ 231913 h 488674"/>
                    <a:gd name="connsiteX6" fmla="*/ 389283 w 612986"/>
                    <a:gd name="connsiteY6" fmla="*/ 248478 h 488674"/>
                    <a:gd name="connsiteX7" fmla="*/ 372717 w 612986"/>
                    <a:gd name="connsiteY7" fmla="*/ 298174 h 488674"/>
                    <a:gd name="connsiteX8" fmla="*/ 381000 w 612986"/>
                    <a:gd name="connsiteY8" fmla="*/ 323021 h 488674"/>
                    <a:gd name="connsiteX9" fmla="*/ 430696 w 612986"/>
                    <a:gd name="connsiteY9" fmla="*/ 389282 h 488674"/>
                    <a:gd name="connsiteX10" fmla="*/ 430696 w 612986"/>
                    <a:gd name="connsiteY10" fmla="*/ 472108 h 488674"/>
                    <a:gd name="connsiteX11" fmla="*/ 381000 w 612986"/>
                    <a:gd name="connsiteY11" fmla="*/ 488674 h 488674"/>
                    <a:gd name="connsiteX12" fmla="*/ 240196 w 612986"/>
                    <a:gd name="connsiteY12" fmla="*/ 480391 h 488674"/>
                    <a:gd name="connsiteX13" fmla="*/ 190500 w 612986"/>
                    <a:gd name="connsiteY13" fmla="*/ 463826 h 488674"/>
                    <a:gd name="connsiteX14" fmla="*/ 149087 w 612986"/>
                    <a:gd name="connsiteY14" fmla="*/ 472108 h 488674"/>
                    <a:gd name="connsiteX15" fmla="*/ 140804 w 612986"/>
                    <a:gd name="connsiteY15" fmla="*/ 447261 h 488674"/>
                    <a:gd name="connsiteX16" fmla="*/ 132522 w 612986"/>
                    <a:gd name="connsiteY16" fmla="*/ 414130 h 488674"/>
                    <a:gd name="connsiteX17" fmla="*/ 107674 w 612986"/>
                    <a:gd name="connsiteY17" fmla="*/ 405847 h 488674"/>
                    <a:gd name="connsiteX18" fmla="*/ 16565 w 612986"/>
                    <a:gd name="connsiteY18" fmla="*/ 397565 h 488674"/>
                    <a:gd name="connsiteX19" fmla="*/ 0 w 612986"/>
                    <a:gd name="connsiteY19" fmla="*/ 372717 h 488674"/>
                    <a:gd name="connsiteX20" fmla="*/ 16565 w 612986"/>
                    <a:gd name="connsiteY20" fmla="*/ 323021 h 488674"/>
                    <a:gd name="connsiteX21" fmla="*/ 16565 w 612986"/>
                    <a:gd name="connsiteY21" fmla="*/ 231913 h 488674"/>
                    <a:gd name="connsiteX22" fmla="*/ 49696 w 612986"/>
                    <a:gd name="connsiteY22" fmla="*/ 198782 h 488674"/>
                    <a:gd name="connsiteX23" fmla="*/ 99391 w 612986"/>
                    <a:gd name="connsiteY23" fmla="*/ 132521 h 488674"/>
                    <a:gd name="connsiteX24" fmla="*/ 124239 w 612986"/>
                    <a:gd name="connsiteY24" fmla="*/ 57978 h 488674"/>
                    <a:gd name="connsiteX25" fmla="*/ 149087 w 612986"/>
                    <a:gd name="connsiteY25" fmla="*/ 8282 h 488674"/>
                    <a:gd name="connsiteX26" fmla="*/ 173935 w 612986"/>
                    <a:gd name="connsiteY26" fmla="*/ 0 h 488674"/>
                    <a:gd name="connsiteX27" fmla="*/ 240196 w 612986"/>
                    <a:gd name="connsiteY27" fmla="*/ 8282 h 488674"/>
                    <a:gd name="connsiteX28" fmla="*/ 281609 w 612986"/>
                    <a:gd name="connsiteY28" fmla="*/ 41413 h 488674"/>
                    <a:gd name="connsiteX29" fmla="*/ 331304 w 612986"/>
                    <a:gd name="connsiteY29" fmla="*/ 57978 h 488674"/>
                    <a:gd name="connsiteX30" fmla="*/ 538369 w 612986"/>
                    <a:gd name="connsiteY30" fmla="*/ 74543 h 488674"/>
                    <a:gd name="connsiteX31" fmla="*/ 588065 w 612986"/>
                    <a:gd name="connsiteY31" fmla="*/ 91108 h 48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2986" h="488674">
                      <a:moveTo>
                        <a:pt x="588065" y="91108"/>
                      </a:moveTo>
                      <a:cubicBezTo>
                        <a:pt x="600489" y="100771"/>
                        <a:pt x="610636" y="116584"/>
                        <a:pt x="612913" y="132521"/>
                      </a:cubicBezTo>
                      <a:cubicBezTo>
                        <a:pt x="614017" y="140252"/>
                        <a:pt x="602446" y="144209"/>
                        <a:pt x="596348" y="149087"/>
                      </a:cubicBezTo>
                      <a:cubicBezTo>
                        <a:pt x="573412" y="167436"/>
                        <a:pt x="572896" y="165187"/>
                        <a:pt x="546652" y="173934"/>
                      </a:cubicBezTo>
                      <a:cubicBezTo>
                        <a:pt x="543891" y="182217"/>
                        <a:pt x="542274" y="190973"/>
                        <a:pt x="538369" y="198782"/>
                      </a:cubicBezTo>
                      <a:cubicBezTo>
                        <a:pt x="511334" y="252851"/>
                        <a:pt x="497383" y="225509"/>
                        <a:pt x="414130" y="231913"/>
                      </a:cubicBezTo>
                      <a:cubicBezTo>
                        <a:pt x="405848" y="237435"/>
                        <a:pt x="394559" y="240037"/>
                        <a:pt x="389283" y="248478"/>
                      </a:cubicBezTo>
                      <a:cubicBezTo>
                        <a:pt x="380028" y="263285"/>
                        <a:pt x="372717" y="298174"/>
                        <a:pt x="372717" y="298174"/>
                      </a:cubicBezTo>
                      <a:cubicBezTo>
                        <a:pt x="375478" y="306456"/>
                        <a:pt x="376760" y="315389"/>
                        <a:pt x="381000" y="323021"/>
                      </a:cubicBezTo>
                      <a:cubicBezTo>
                        <a:pt x="404416" y="365170"/>
                        <a:pt x="405561" y="364148"/>
                        <a:pt x="430696" y="389282"/>
                      </a:cubicBezTo>
                      <a:cubicBezTo>
                        <a:pt x="439476" y="415625"/>
                        <a:pt x="452902" y="443557"/>
                        <a:pt x="430696" y="472108"/>
                      </a:cubicBezTo>
                      <a:cubicBezTo>
                        <a:pt x="419976" y="485891"/>
                        <a:pt x="381000" y="488674"/>
                        <a:pt x="381000" y="488674"/>
                      </a:cubicBezTo>
                      <a:cubicBezTo>
                        <a:pt x="334065" y="485913"/>
                        <a:pt x="286817" y="486472"/>
                        <a:pt x="240196" y="480391"/>
                      </a:cubicBezTo>
                      <a:cubicBezTo>
                        <a:pt x="222881" y="478133"/>
                        <a:pt x="190500" y="463826"/>
                        <a:pt x="190500" y="463826"/>
                      </a:cubicBezTo>
                      <a:cubicBezTo>
                        <a:pt x="176696" y="466587"/>
                        <a:pt x="162442" y="476560"/>
                        <a:pt x="149087" y="472108"/>
                      </a:cubicBezTo>
                      <a:cubicBezTo>
                        <a:pt x="140805" y="469347"/>
                        <a:pt x="143202" y="455656"/>
                        <a:pt x="140804" y="447261"/>
                      </a:cubicBezTo>
                      <a:cubicBezTo>
                        <a:pt x="137677" y="436315"/>
                        <a:pt x="139633" y="423019"/>
                        <a:pt x="132522" y="414130"/>
                      </a:cubicBezTo>
                      <a:cubicBezTo>
                        <a:pt x="127068" y="407312"/>
                        <a:pt x="116317" y="407082"/>
                        <a:pt x="107674" y="405847"/>
                      </a:cubicBezTo>
                      <a:cubicBezTo>
                        <a:pt x="77486" y="401534"/>
                        <a:pt x="46935" y="400326"/>
                        <a:pt x="16565" y="397565"/>
                      </a:cubicBezTo>
                      <a:cubicBezTo>
                        <a:pt x="11043" y="389282"/>
                        <a:pt x="0" y="382671"/>
                        <a:pt x="0" y="372717"/>
                      </a:cubicBezTo>
                      <a:cubicBezTo>
                        <a:pt x="0" y="355256"/>
                        <a:pt x="16565" y="323021"/>
                        <a:pt x="16565" y="323021"/>
                      </a:cubicBezTo>
                      <a:cubicBezTo>
                        <a:pt x="10066" y="290522"/>
                        <a:pt x="-86" y="265216"/>
                        <a:pt x="16565" y="231913"/>
                      </a:cubicBezTo>
                      <a:cubicBezTo>
                        <a:pt x="23550" y="217944"/>
                        <a:pt x="41033" y="211777"/>
                        <a:pt x="49696" y="198782"/>
                      </a:cubicBezTo>
                      <a:cubicBezTo>
                        <a:pt x="87158" y="142589"/>
                        <a:pt x="68749" y="163165"/>
                        <a:pt x="99391" y="132521"/>
                      </a:cubicBezTo>
                      <a:lnTo>
                        <a:pt x="124239" y="57978"/>
                      </a:lnTo>
                      <a:cubicBezTo>
                        <a:pt x="129695" y="41610"/>
                        <a:pt x="134491" y="19958"/>
                        <a:pt x="149087" y="8282"/>
                      </a:cubicBezTo>
                      <a:cubicBezTo>
                        <a:pt x="155905" y="2828"/>
                        <a:pt x="165652" y="2761"/>
                        <a:pt x="173935" y="0"/>
                      </a:cubicBezTo>
                      <a:cubicBezTo>
                        <a:pt x="196022" y="2761"/>
                        <a:pt x="218721" y="2425"/>
                        <a:pt x="240196" y="8282"/>
                      </a:cubicBezTo>
                      <a:cubicBezTo>
                        <a:pt x="283399" y="20064"/>
                        <a:pt x="248701" y="24959"/>
                        <a:pt x="281609" y="41413"/>
                      </a:cubicBezTo>
                      <a:cubicBezTo>
                        <a:pt x="297227" y="49222"/>
                        <a:pt x="314182" y="54553"/>
                        <a:pt x="331304" y="57978"/>
                      </a:cubicBezTo>
                      <a:cubicBezTo>
                        <a:pt x="426930" y="77104"/>
                        <a:pt x="358657" y="65558"/>
                        <a:pt x="538369" y="74543"/>
                      </a:cubicBezTo>
                      <a:cubicBezTo>
                        <a:pt x="558840" y="95012"/>
                        <a:pt x="575641" y="81445"/>
                        <a:pt x="588065" y="91108"/>
                      </a:cubicBezTo>
                      <a:close/>
                    </a:path>
                  </a:pathLst>
                </a:cu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36" name="Forma libre 39"/>
                <p:cNvSpPr/>
                <p:nvPr/>
              </p:nvSpPr>
              <p:spPr>
                <a:xfrm>
                  <a:off x="4356697" y="2942240"/>
                  <a:ext cx="397564" cy="381606"/>
                </a:xfrm>
                <a:custGeom>
                  <a:avLst/>
                  <a:gdLst>
                    <a:gd name="connsiteX0" fmla="*/ 331304 w 397565"/>
                    <a:gd name="connsiteY0" fmla="*/ 76 h 381606"/>
                    <a:gd name="connsiteX1" fmla="*/ 372717 w 397565"/>
                    <a:gd name="connsiteY1" fmla="*/ 33206 h 381606"/>
                    <a:gd name="connsiteX2" fmla="*/ 381000 w 397565"/>
                    <a:gd name="connsiteY2" fmla="*/ 58054 h 381606"/>
                    <a:gd name="connsiteX3" fmla="*/ 397565 w 397565"/>
                    <a:gd name="connsiteY3" fmla="*/ 82902 h 381606"/>
                    <a:gd name="connsiteX4" fmla="*/ 347869 w 397565"/>
                    <a:gd name="connsiteY4" fmla="*/ 116032 h 381606"/>
                    <a:gd name="connsiteX5" fmla="*/ 323022 w 397565"/>
                    <a:gd name="connsiteY5" fmla="*/ 132597 h 381606"/>
                    <a:gd name="connsiteX6" fmla="*/ 281609 w 397565"/>
                    <a:gd name="connsiteY6" fmla="*/ 198858 h 381606"/>
                    <a:gd name="connsiteX7" fmla="*/ 248478 w 397565"/>
                    <a:gd name="connsiteY7" fmla="*/ 231989 h 381606"/>
                    <a:gd name="connsiteX8" fmla="*/ 215348 w 397565"/>
                    <a:gd name="connsiteY8" fmla="*/ 265119 h 381606"/>
                    <a:gd name="connsiteX9" fmla="*/ 207065 w 397565"/>
                    <a:gd name="connsiteY9" fmla="*/ 289967 h 381606"/>
                    <a:gd name="connsiteX10" fmla="*/ 190500 w 397565"/>
                    <a:gd name="connsiteY10" fmla="*/ 314815 h 381606"/>
                    <a:gd name="connsiteX11" fmla="*/ 182217 w 397565"/>
                    <a:gd name="connsiteY11" fmla="*/ 339662 h 381606"/>
                    <a:gd name="connsiteX12" fmla="*/ 140804 w 397565"/>
                    <a:gd name="connsiteY12" fmla="*/ 364510 h 381606"/>
                    <a:gd name="connsiteX13" fmla="*/ 124239 w 397565"/>
                    <a:gd name="connsiteY13" fmla="*/ 381076 h 381606"/>
                    <a:gd name="connsiteX14" fmla="*/ 82826 w 397565"/>
                    <a:gd name="connsiteY14" fmla="*/ 347945 h 381606"/>
                    <a:gd name="connsiteX15" fmla="*/ 74543 w 397565"/>
                    <a:gd name="connsiteY15" fmla="*/ 323097 h 381606"/>
                    <a:gd name="connsiteX16" fmla="*/ 49696 w 397565"/>
                    <a:gd name="connsiteY16" fmla="*/ 298249 h 381606"/>
                    <a:gd name="connsiteX17" fmla="*/ 33130 w 397565"/>
                    <a:gd name="connsiteY17" fmla="*/ 273402 h 381606"/>
                    <a:gd name="connsiteX18" fmla="*/ 24848 w 397565"/>
                    <a:gd name="connsiteY18" fmla="*/ 248554 h 381606"/>
                    <a:gd name="connsiteX19" fmla="*/ 0 w 397565"/>
                    <a:gd name="connsiteY19" fmla="*/ 198858 h 381606"/>
                    <a:gd name="connsiteX20" fmla="*/ 49696 w 397565"/>
                    <a:gd name="connsiteY20" fmla="*/ 182293 h 381606"/>
                    <a:gd name="connsiteX21" fmla="*/ 132522 w 397565"/>
                    <a:gd name="connsiteY21" fmla="*/ 157445 h 381606"/>
                    <a:gd name="connsiteX22" fmla="*/ 157369 w 397565"/>
                    <a:gd name="connsiteY22" fmla="*/ 149162 h 381606"/>
                    <a:gd name="connsiteX23" fmla="*/ 182217 w 397565"/>
                    <a:gd name="connsiteY23" fmla="*/ 140880 h 381606"/>
                    <a:gd name="connsiteX24" fmla="*/ 190500 w 397565"/>
                    <a:gd name="connsiteY24" fmla="*/ 116032 h 381606"/>
                    <a:gd name="connsiteX25" fmla="*/ 240196 w 397565"/>
                    <a:gd name="connsiteY25" fmla="*/ 49771 h 381606"/>
                    <a:gd name="connsiteX26" fmla="*/ 231913 w 397565"/>
                    <a:gd name="connsiteY26" fmla="*/ 24923 h 381606"/>
                    <a:gd name="connsiteX27" fmla="*/ 331304 w 397565"/>
                    <a:gd name="connsiteY27" fmla="*/ 76 h 38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7565" h="381606">
                      <a:moveTo>
                        <a:pt x="331304" y="76"/>
                      </a:moveTo>
                      <a:cubicBezTo>
                        <a:pt x="354771" y="1456"/>
                        <a:pt x="361212" y="19784"/>
                        <a:pt x="372717" y="33206"/>
                      </a:cubicBezTo>
                      <a:cubicBezTo>
                        <a:pt x="378399" y="39835"/>
                        <a:pt x="377095" y="50245"/>
                        <a:pt x="381000" y="58054"/>
                      </a:cubicBezTo>
                      <a:cubicBezTo>
                        <a:pt x="385452" y="66958"/>
                        <a:pt x="392043" y="74619"/>
                        <a:pt x="397565" y="82902"/>
                      </a:cubicBezTo>
                      <a:lnTo>
                        <a:pt x="347869" y="116032"/>
                      </a:lnTo>
                      <a:lnTo>
                        <a:pt x="323022" y="132597"/>
                      </a:lnTo>
                      <a:cubicBezTo>
                        <a:pt x="297168" y="210156"/>
                        <a:pt x="324485" y="162107"/>
                        <a:pt x="281609" y="198858"/>
                      </a:cubicBezTo>
                      <a:cubicBezTo>
                        <a:pt x="269751" y="209022"/>
                        <a:pt x="248478" y="231989"/>
                        <a:pt x="248478" y="231989"/>
                      </a:cubicBezTo>
                      <a:cubicBezTo>
                        <a:pt x="226393" y="298246"/>
                        <a:pt x="259521" y="220946"/>
                        <a:pt x="215348" y="265119"/>
                      </a:cubicBezTo>
                      <a:cubicBezTo>
                        <a:pt x="209174" y="271293"/>
                        <a:pt x="210970" y="282158"/>
                        <a:pt x="207065" y="289967"/>
                      </a:cubicBezTo>
                      <a:cubicBezTo>
                        <a:pt x="202613" y="298871"/>
                        <a:pt x="194952" y="305911"/>
                        <a:pt x="190500" y="314815"/>
                      </a:cubicBezTo>
                      <a:cubicBezTo>
                        <a:pt x="186596" y="322624"/>
                        <a:pt x="186709" y="332176"/>
                        <a:pt x="182217" y="339662"/>
                      </a:cubicBezTo>
                      <a:cubicBezTo>
                        <a:pt x="170846" y="358613"/>
                        <a:pt x="160351" y="357995"/>
                        <a:pt x="140804" y="364510"/>
                      </a:cubicBezTo>
                      <a:cubicBezTo>
                        <a:pt x="135282" y="370032"/>
                        <a:pt x="131896" y="379544"/>
                        <a:pt x="124239" y="381076"/>
                      </a:cubicBezTo>
                      <a:cubicBezTo>
                        <a:pt x="102528" y="385418"/>
                        <a:pt x="89890" y="362073"/>
                        <a:pt x="82826" y="347945"/>
                      </a:cubicBezTo>
                      <a:cubicBezTo>
                        <a:pt x="78921" y="340136"/>
                        <a:pt x="79386" y="330361"/>
                        <a:pt x="74543" y="323097"/>
                      </a:cubicBezTo>
                      <a:cubicBezTo>
                        <a:pt x="68046" y="313351"/>
                        <a:pt x="57195" y="307247"/>
                        <a:pt x="49696" y="298249"/>
                      </a:cubicBezTo>
                      <a:cubicBezTo>
                        <a:pt x="43323" y="290602"/>
                        <a:pt x="38652" y="281684"/>
                        <a:pt x="33130" y="273402"/>
                      </a:cubicBezTo>
                      <a:cubicBezTo>
                        <a:pt x="30369" y="265119"/>
                        <a:pt x="28752" y="256363"/>
                        <a:pt x="24848" y="248554"/>
                      </a:cubicBezTo>
                      <a:cubicBezTo>
                        <a:pt x="-7267" y="184321"/>
                        <a:pt x="20822" y="261321"/>
                        <a:pt x="0" y="198858"/>
                      </a:cubicBezTo>
                      <a:cubicBezTo>
                        <a:pt x="16565" y="193336"/>
                        <a:pt x="32756" y="186528"/>
                        <a:pt x="49696" y="182293"/>
                      </a:cubicBezTo>
                      <a:cubicBezTo>
                        <a:pt x="99761" y="169776"/>
                        <a:pt x="72035" y="177608"/>
                        <a:pt x="132522" y="157445"/>
                      </a:cubicBezTo>
                      <a:lnTo>
                        <a:pt x="157369" y="149162"/>
                      </a:lnTo>
                      <a:lnTo>
                        <a:pt x="182217" y="140880"/>
                      </a:lnTo>
                      <a:cubicBezTo>
                        <a:pt x="184978" y="132597"/>
                        <a:pt x="186260" y="123664"/>
                        <a:pt x="190500" y="116032"/>
                      </a:cubicBezTo>
                      <a:cubicBezTo>
                        <a:pt x="213916" y="73884"/>
                        <a:pt x="215061" y="74904"/>
                        <a:pt x="240196" y="49771"/>
                      </a:cubicBezTo>
                      <a:cubicBezTo>
                        <a:pt x="237435" y="41488"/>
                        <a:pt x="224104" y="28828"/>
                        <a:pt x="231913" y="24923"/>
                      </a:cubicBezTo>
                      <a:cubicBezTo>
                        <a:pt x="249087" y="16336"/>
                        <a:pt x="307837" y="-1304"/>
                        <a:pt x="331304" y="76"/>
                      </a:cubicBezTo>
                      <a:close/>
                    </a:path>
                  </a:pathLst>
                </a:cu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37" name="Forma libre 40"/>
                <p:cNvSpPr/>
                <p:nvPr/>
              </p:nvSpPr>
              <p:spPr>
                <a:xfrm>
                  <a:off x="3544042" y="3273622"/>
                  <a:ext cx="938122" cy="622371"/>
                </a:xfrm>
                <a:custGeom>
                  <a:avLst/>
                  <a:gdLst>
                    <a:gd name="connsiteX0" fmla="*/ 903764 w 938121"/>
                    <a:gd name="connsiteY0" fmla="*/ 66261 h 622372"/>
                    <a:gd name="connsiteX1" fmla="*/ 936894 w 938121"/>
                    <a:gd name="connsiteY1" fmla="*/ 107674 h 622372"/>
                    <a:gd name="connsiteX2" fmla="*/ 928611 w 938121"/>
                    <a:gd name="connsiteY2" fmla="*/ 157369 h 622372"/>
                    <a:gd name="connsiteX3" fmla="*/ 895481 w 938121"/>
                    <a:gd name="connsiteY3" fmla="*/ 231913 h 622372"/>
                    <a:gd name="connsiteX4" fmla="*/ 870633 w 938121"/>
                    <a:gd name="connsiteY4" fmla="*/ 323022 h 622372"/>
                    <a:gd name="connsiteX5" fmla="*/ 845785 w 938121"/>
                    <a:gd name="connsiteY5" fmla="*/ 347869 h 622372"/>
                    <a:gd name="connsiteX6" fmla="*/ 820938 w 938121"/>
                    <a:gd name="connsiteY6" fmla="*/ 356152 h 622372"/>
                    <a:gd name="connsiteX7" fmla="*/ 804372 w 938121"/>
                    <a:gd name="connsiteY7" fmla="*/ 372717 h 622372"/>
                    <a:gd name="connsiteX8" fmla="*/ 779524 w 938121"/>
                    <a:gd name="connsiteY8" fmla="*/ 381000 h 622372"/>
                    <a:gd name="connsiteX9" fmla="*/ 771242 w 938121"/>
                    <a:gd name="connsiteY9" fmla="*/ 405848 h 622372"/>
                    <a:gd name="connsiteX10" fmla="*/ 779524 w 938121"/>
                    <a:gd name="connsiteY10" fmla="*/ 496956 h 622372"/>
                    <a:gd name="connsiteX11" fmla="*/ 787807 w 938121"/>
                    <a:gd name="connsiteY11" fmla="*/ 521804 h 622372"/>
                    <a:gd name="connsiteX12" fmla="*/ 738111 w 938121"/>
                    <a:gd name="connsiteY12" fmla="*/ 505239 h 622372"/>
                    <a:gd name="connsiteX13" fmla="*/ 688416 w 938121"/>
                    <a:gd name="connsiteY13" fmla="*/ 488674 h 622372"/>
                    <a:gd name="connsiteX14" fmla="*/ 630438 w 938121"/>
                    <a:gd name="connsiteY14" fmla="*/ 480391 h 622372"/>
                    <a:gd name="connsiteX15" fmla="*/ 481351 w 938121"/>
                    <a:gd name="connsiteY15" fmla="*/ 455543 h 622372"/>
                    <a:gd name="connsiteX16" fmla="*/ 448220 w 938121"/>
                    <a:gd name="connsiteY16" fmla="*/ 488674 h 622372"/>
                    <a:gd name="connsiteX17" fmla="*/ 473068 w 938121"/>
                    <a:gd name="connsiteY17" fmla="*/ 505239 h 622372"/>
                    <a:gd name="connsiteX18" fmla="*/ 464785 w 938121"/>
                    <a:gd name="connsiteY18" fmla="*/ 530087 h 622372"/>
                    <a:gd name="connsiteX19" fmla="*/ 381959 w 938121"/>
                    <a:gd name="connsiteY19" fmla="*/ 554935 h 622372"/>
                    <a:gd name="connsiteX20" fmla="*/ 390242 w 938121"/>
                    <a:gd name="connsiteY20" fmla="*/ 596348 h 622372"/>
                    <a:gd name="connsiteX21" fmla="*/ 398524 w 938121"/>
                    <a:gd name="connsiteY21" fmla="*/ 621196 h 622372"/>
                    <a:gd name="connsiteX22" fmla="*/ 332264 w 938121"/>
                    <a:gd name="connsiteY22" fmla="*/ 604630 h 622372"/>
                    <a:gd name="connsiteX23" fmla="*/ 266003 w 938121"/>
                    <a:gd name="connsiteY23" fmla="*/ 596348 h 622372"/>
                    <a:gd name="connsiteX24" fmla="*/ 92068 w 938121"/>
                    <a:gd name="connsiteY24" fmla="*/ 538369 h 622372"/>
                    <a:gd name="connsiteX25" fmla="*/ 42372 w 938121"/>
                    <a:gd name="connsiteY25" fmla="*/ 521804 h 622372"/>
                    <a:gd name="connsiteX26" fmla="*/ 17524 w 938121"/>
                    <a:gd name="connsiteY26" fmla="*/ 513522 h 622372"/>
                    <a:gd name="connsiteX27" fmla="*/ 959 w 938121"/>
                    <a:gd name="connsiteY27" fmla="*/ 488674 h 622372"/>
                    <a:gd name="connsiteX28" fmla="*/ 25807 w 938121"/>
                    <a:gd name="connsiteY28" fmla="*/ 389282 h 622372"/>
                    <a:gd name="connsiteX29" fmla="*/ 50655 w 938121"/>
                    <a:gd name="connsiteY29" fmla="*/ 372717 h 622372"/>
                    <a:gd name="connsiteX30" fmla="*/ 58938 w 938121"/>
                    <a:gd name="connsiteY30" fmla="*/ 347869 h 622372"/>
                    <a:gd name="connsiteX31" fmla="*/ 183177 w 938121"/>
                    <a:gd name="connsiteY31" fmla="*/ 339587 h 622372"/>
                    <a:gd name="connsiteX32" fmla="*/ 208024 w 938121"/>
                    <a:gd name="connsiteY32" fmla="*/ 331304 h 622372"/>
                    <a:gd name="connsiteX33" fmla="*/ 224590 w 938121"/>
                    <a:gd name="connsiteY33" fmla="*/ 314739 h 622372"/>
                    <a:gd name="connsiteX34" fmla="*/ 249438 w 938121"/>
                    <a:gd name="connsiteY34" fmla="*/ 298174 h 622372"/>
                    <a:gd name="connsiteX35" fmla="*/ 282568 w 938121"/>
                    <a:gd name="connsiteY35" fmla="*/ 248478 h 622372"/>
                    <a:gd name="connsiteX36" fmla="*/ 274285 w 938121"/>
                    <a:gd name="connsiteY36" fmla="*/ 173935 h 622372"/>
                    <a:gd name="connsiteX37" fmla="*/ 249438 w 938121"/>
                    <a:gd name="connsiteY37" fmla="*/ 124239 h 622372"/>
                    <a:gd name="connsiteX38" fmla="*/ 232872 w 938121"/>
                    <a:gd name="connsiteY38" fmla="*/ 107674 h 622372"/>
                    <a:gd name="connsiteX39" fmla="*/ 191459 w 938121"/>
                    <a:gd name="connsiteY39" fmla="*/ 74543 h 622372"/>
                    <a:gd name="connsiteX40" fmla="*/ 199742 w 938121"/>
                    <a:gd name="connsiteY40" fmla="*/ 49696 h 622372"/>
                    <a:gd name="connsiteX41" fmla="*/ 232872 w 938121"/>
                    <a:gd name="connsiteY41" fmla="*/ 41413 h 622372"/>
                    <a:gd name="connsiteX42" fmla="*/ 257720 w 938121"/>
                    <a:gd name="connsiteY42" fmla="*/ 33130 h 622372"/>
                    <a:gd name="connsiteX43" fmla="*/ 282568 w 938121"/>
                    <a:gd name="connsiteY43" fmla="*/ 16565 h 622372"/>
                    <a:gd name="connsiteX44" fmla="*/ 332264 w 938121"/>
                    <a:gd name="connsiteY44" fmla="*/ 8282 h 622372"/>
                    <a:gd name="connsiteX45" fmla="*/ 373677 w 938121"/>
                    <a:gd name="connsiteY45" fmla="*/ 0 h 622372"/>
                    <a:gd name="connsiteX46" fmla="*/ 448220 w 938121"/>
                    <a:gd name="connsiteY46" fmla="*/ 8282 h 622372"/>
                    <a:gd name="connsiteX47" fmla="*/ 473068 w 938121"/>
                    <a:gd name="connsiteY47" fmla="*/ 16565 h 622372"/>
                    <a:gd name="connsiteX48" fmla="*/ 506198 w 938121"/>
                    <a:gd name="connsiteY48" fmla="*/ 24848 h 622372"/>
                    <a:gd name="connsiteX49" fmla="*/ 555894 w 938121"/>
                    <a:gd name="connsiteY49" fmla="*/ 41413 h 622372"/>
                    <a:gd name="connsiteX50" fmla="*/ 597307 w 938121"/>
                    <a:gd name="connsiteY50" fmla="*/ 82826 h 622372"/>
                    <a:gd name="connsiteX51" fmla="*/ 647003 w 938121"/>
                    <a:gd name="connsiteY51" fmla="*/ 91109 h 622372"/>
                    <a:gd name="connsiteX52" fmla="*/ 903764 w 938121"/>
                    <a:gd name="connsiteY52" fmla="*/ 66261 h 62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38121" h="622372">
                      <a:moveTo>
                        <a:pt x="903764" y="66261"/>
                      </a:moveTo>
                      <a:cubicBezTo>
                        <a:pt x="952079" y="69022"/>
                        <a:pt x="932243" y="90619"/>
                        <a:pt x="936894" y="107674"/>
                      </a:cubicBezTo>
                      <a:cubicBezTo>
                        <a:pt x="941313" y="123876"/>
                        <a:pt x="932684" y="141077"/>
                        <a:pt x="928611" y="157369"/>
                      </a:cubicBezTo>
                      <a:cubicBezTo>
                        <a:pt x="916783" y="204682"/>
                        <a:pt x="917237" y="199279"/>
                        <a:pt x="895481" y="231913"/>
                      </a:cubicBezTo>
                      <a:cubicBezTo>
                        <a:pt x="892246" y="248086"/>
                        <a:pt x="881140" y="312515"/>
                        <a:pt x="870633" y="323022"/>
                      </a:cubicBezTo>
                      <a:cubicBezTo>
                        <a:pt x="862350" y="331304"/>
                        <a:pt x="855531" y="341372"/>
                        <a:pt x="845785" y="347869"/>
                      </a:cubicBezTo>
                      <a:cubicBezTo>
                        <a:pt x="838521" y="352712"/>
                        <a:pt x="829220" y="353391"/>
                        <a:pt x="820938" y="356152"/>
                      </a:cubicBezTo>
                      <a:cubicBezTo>
                        <a:pt x="815416" y="361674"/>
                        <a:pt x="811068" y="368699"/>
                        <a:pt x="804372" y="372717"/>
                      </a:cubicBezTo>
                      <a:cubicBezTo>
                        <a:pt x="796885" y="377209"/>
                        <a:pt x="785697" y="374826"/>
                        <a:pt x="779524" y="381000"/>
                      </a:cubicBezTo>
                      <a:cubicBezTo>
                        <a:pt x="773351" y="387174"/>
                        <a:pt x="774003" y="397565"/>
                        <a:pt x="771242" y="405848"/>
                      </a:cubicBezTo>
                      <a:cubicBezTo>
                        <a:pt x="774003" y="436217"/>
                        <a:pt x="775211" y="466768"/>
                        <a:pt x="779524" y="496956"/>
                      </a:cubicBezTo>
                      <a:cubicBezTo>
                        <a:pt x="780759" y="505599"/>
                        <a:pt x="796368" y="520092"/>
                        <a:pt x="787807" y="521804"/>
                      </a:cubicBezTo>
                      <a:cubicBezTo>
                        <a:pt x="770685" y="525229"/>
                        <a:pt x="754676" y="510761"/>
                        <a:pt x="738111" y="505239"/>
                      </a:cubicBezTo>
                      <a:lnTo>
                        <a:pt x="688416" y="488674"/>
                      </a:lnTo>
                      <a:lnTo>
                        <a:pt x="630438" y="480391"/>
                      </a:lnTo>
                      <a:cubicBezTo>
                        <a:pt x="549203" y="453313"/>
                        <a:pt x="598143" y="465276"/>
                        <a:pt x="481351" y="455543"/>
                      </a:cubicBezTo>
                      <a:cubicBezTo>
                        <a:pt x="469658" y="459441"/>
                        <a:pt x="437826" y="462690"/>
                        <a:pt x="448220" y="488674"/>
                      </a:cubicBezTo>
                      <a:cubicBezTo>
                        <a:pt x="451917" y="497917"/>
                        <a:pt x="464785" y="499717"/>
                        <a:pt x="473068" y="505239"/>
                      </a:cubicBezTo>
                      <a:cubicBezTo>
                        <a:pt x="470307" y="513522"/>
                        <a:pt x="471889" y="525012"/>
                        <a:pt x="464785" y="530087"/>
                      </a:cubicBezTo>
                      <a:cubicBezTo>
                        <a:pt x="453928" y="537842"/>
                        <a:pt x="399669" y="550507"/>
                        <a:pt x="381959" y="554935"/>
                      </a:cubicBezTo>
                      <a:cubicBezTo>
                        <a:pt x="384720" y="568739"/>
                        <a:pt x="386828" y="582691"/>
                        <a:pt x="390242" y="596348"/>
                      </a:cubicBezTo>
                      <a:cubicBezTo>
                        <a:pt x="392359" y="604818"/>
                        <a:pt x="406333" y="617292"/>
                        <a:pt x="398524" y="621196"/>
                      </a:cubicBezTo>
                      <a:cubicBezTo>
                        <a:pt x="386166" y="627375"/>
                        <a:pt x="347139" y="607334"/>
                        <a:pt x="332264" y="604630"/>
                      </a:cubicBezTo>
                      <a:cubicBezTo>
                        <a:pt x="310364" y="600648"/>
                        <a:pt x="288090" y="599109"/>
                        <a:pt x="266003" y="596348"/>
                      </a:cubicBezTo>
                      <a:lnTo>
                        <a:pt x="92068" y="538369"/>
                      </a:lnTo>
                      <a:lnTo>
                        <a:pt x="42372" y="521804"/>
                      </a:lnTo>
                      <a:lnTo>
                        <a:pt x="17524" y="513522"/>
                      </a:lnTo>
                      <a:cubicBezTo>
                        <a:pt x="12002" y="505239"/>
                        <a:pt x="1786" y="498594"/>
                        <a:pt x="959" y="488674"/>
                      </a:cubicBezTo>
                      <a:cubicBezTo>
                        <a:pt x="-1874" y="454671"/>
                        <a:pt x="238" y="414851"/>
                        <a:pt x="25807" y="389282"/>
                      </a:cubicBezTo>
                      <a:cubicBezTo>
                        <a:pt x="32846" y="382243"/>
                        <a:pt x="42372" y="378239"/>
                        <a:pt x="50655" y="372717"/>
                      </a:cubicBezTo>
                      <a:cubicBezTo>
                        <a:pt x="53416" y="364434"/>
                        <a:pt x="50468" y="349986"/>
                        <a:pt x="58938" y="347869"/>
                      </a:cubicBezTo>
                      <a:cubicBezTo>
                        <a:pt x="99204" y="337803"/>
                        <a:pt x="141926" y="344170"/>
                        <a:pt x="183177" y="339587"/>
                      </a:cubicBezTo>
                      <a:cubicBezTo>
                        <a:pt x="191854" y="338623"/>
                        <a:pt x="199742" y="334065"/>
                        <a:pt x="208024" y="331304"/>
                      </a:cubicBezTo>
                      <a:cubicBezTo>
                        <a:pt x="213546" y="325782"/>
                        <a:pt x="218492" y="319617"/>
                        <a:pt x="224590" y="314739"/>
                      </a:cubicBezTo>
                      <a:cubicBezTo>
                        <a:pt x="232363" y="308521"/>
                        <a:pt x="242883" y="305666"/>
                        <a:pt x="249438" y="298174"/>
                      </a:cubicBezTo>
                      <a:cubicBezTo>
                        <a:pt x="262548" y="283191"/>
                        <a:pt x="282568" y="248478"/>
                        <a:pt x="282568" y="248478"/>
                      </a:cubicBezTo>
                      <a:cubicBezTo>
                        <a:pt x="279807" y="223630"/>
                        <a:pt x="278395" y="198595"/>
                        <a:pt x="274285" y="173935"/>
                      </a:cubicBezTo>
                      <a:cubicBezTo>
                        <a:pt x="271062" y="154596"/>
                        <a:pt x="261489" y="139302"/>
                        <a:pt x="249438" y="124239"/>
                      </a:cubicBezTo>
                      <a:cubicBezTo>
                        <a:pt x="244560" y="118141"/>
                        <a:pt x="238970" y="112552"/>
                        <a:pt x="232872" y="107674"/>
                      </a:cubicBezTo>
                      <a:cubicBezTo>
                        <a:pt x="180641" y="65891"/>
                        <a:pt x="231447" y="114533"/>
                        <a:pt x="191459" y="74543"/>
                      </a:cubicBezTo>
                      <a:cubicBezTo>
                        <a:pt x="194220" y="66261"/>
                        <a:pt x="192925" y="55150"/>
                        <a:pt x="199742" y="49696"/>
                      </a:cubicBezTo>
                      <a:cubicBezTo>
                        <a:pt x="208631" y="42585"/>
                        <a:pt x="221927" y="44540"/>
                        <a:pt x="232872" y="41413"/>
                      </a:cubicBezTo>
                      <a:cubicBezTo>
                        <a:pt x="241267" y="39014"/>
                        <a:pt x="249911" y="37035"/>
                        <a:pt x="257720" y="33130"/>
                      </a:cubicBezTo>
                      <a:cubicBezTo>
                        <a:pt x="266624" y="28678"/>
                        <a:pt x="273124" y="19713"/>
                        <a:pt x="282568" y="16565"/>
                      </a:cubicBezTo>
                      <a:cubicBezTo>
                        <a:pt x="298500" y="11254"/>
                        <a:pt x="315741" y="11286"/>
                        <a:pt x="332264" y="8282"/>
                      </a:cubicBezTo>
                      <a:cubicBezTo>
                        <a:pt x="346115" y="5764"/>
                        <a:pt x="359873" y="2761"/>
                        <a:pt x="373677" y="0"/>
                      </a:cubicBezTo>
                      <a:cubicBezTo>
                        <a:pt x="398525" y="2761"/>
                        <a:pt x="423560" y="4172"/>
                        <a:pt x="448220" y="8282"/>
                      </a:cubicBezTo>
                      <a:cubicBezTo>
                        <a:pt x="456832" y="9717"/>
                        <a:pt x="464673" y="14166"/>
                        <a:pt x="473068" y="16565"/>
                      </a:cubicBezTo>
                      <a:cubicBezTo>
                        <a:pt x="484013" y="19692"/>
                        <a:pt x="495295" y="21577"/>
                        <a:pt x="506198" y="24848"/>
                      </a:cubicBezTo>
                      <a:cubicBezTo>
                        <a:pt x="522923" y="29866"/>
                        <a:pt x="555894" y="41413"/>
                        <a:pt x="555894" y="41413"/>
                      </a:cubicBezTo>
                      <a:cubicBezTo>
                        <a:pt x="568515" y="60345"/>
                        <a:pt x="573642" y="74938"/>
                        <a:pt x="597307" y="82826"/>
                      </a:cubicBezTo>
                      <a:cubicBezTo>
                        <a:pt x="613239" y="88137"/>
                        <a:pt x="630216" y="90629"/>
                        <a:pt x="647003" y="91109"/>
                      </a:cubicBezTo>
                      <a:cubicBezTo>
                        <a:pt x="727035" y="93396"/>
                        <a:pt x="855449" y="63500"/>
                        <a:pt x="903764" y="66261"/>
                      </a:cubicBezTo>
                      <a:close/>
                    </a:path>
                  </a:pathLst>
                </a:custGeom>
                <a:solidFill>
                  <a:srgbClr val="0099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38" name="Forma libre 41"/>
                <p:cNvSpPr/>
                <p:nvPr/>
              </p:nvSpPr>
              <p:spPr>
                <a:xfrm>
                  <a:off x="4552869" y="2983354"/>
                  <a:ext cx="499880" cy="490177"/>
                </a:xfrm>
                <a:custGeom>
                  <a:avLst/>
                  <a:gdLst>
                    <a:gd name="connsiteX0" fmla="*/ 325632 w 499880"/>
                    <a:gd name="connsiteY0" fmla="*/ 375 h 490177"/>
                    <a:gd name="connsiteX1" fmla="*/ 350480 w 499880"/>
                    <a:gd name="connsiteY1" fmla="*/ 41788 h 490177"/>
                    <a:gd name="connsiteX2" fmla="*/ 358763 w 499880"/>
                    <a:gd name="connsiteY2" fmla="*/ 66635 h 490177"/>
                    <a:gd name="connsiteX3" fmla="*/ 383611 w 499880"/>
                    <a:gd name="connsiteY3" fmla="*/ 74918 h 490177"/>
                    <a:gd name="connsiteX4" fmla="*/ 416741 w 499880"/>
                    <a:gd name="connsiteY4" fmla="*/ 108048 h 490177"/>
                    <a:gd name="connsiteX5" fmla="*/ 425024 w 499880"/>
                    <a:gd name="connsiteY5" fmla="*/ 132896 h 490177"/>
                    <a:gd name="connsiteX6" fmla="*/ 416741 w 499880"/>
                    <a:gd name="connsiteY6" fmla="*/ 166027 h 490177"/>
                    <a:gd name="connsiteX7" fmla="*/ 367045 w 499880"/>
                    <a:gd name="connsiteY7" fmla="*/ 182592 h 490177"/>
                    <a:gd name="connsiteX8" fmla="*/ 350480 w 499880"/>
                    <a:gd name="connsiteY8" fmla="*/ 207440 h 490177"/>
                    <a:gd name="connsiteX9" fmla="*/ 375328 w 499880"/>
                    <a:gd name="connsiteY9" fmla="*/ 257135 h 490177"/>
                    <a:gd name="connsiteX10" fmla="*/ 449871 w 499880"/>
                    <a:gd name="connsiteY10" fmla="*/ 232288 h 490177"/>
                    <a:gd name="connsiteX11" fmla="*/ 474719 w 499880"/>
                    <a:gd name="connsiteY11" fmla="*/ 224005 h 490177"/>
                    <a:gd name="connsiteX12" fmla="*/ 474719 w 499880"/>
                    <a:gd name="connsiteY12" fmla="*/ 248853 h 490177"/>
                    <a:gd name="connsiteX13" fmla="*/ 441589 w 499880"/>
                    <a:gd name="connsiteY13" fmla="*/ 281983 h 490177"/>
                    <a:gd name="connsiteX14" fmla="*/ 441589 w 499880"/>
                    <a:gd name="connsiteY14" fmla="*/ 331679 h 490177"/>
                    <a:gd name="connsiteX15" fmla="*/ 433306 w 499880"/>
                    <a:gd name="connsiteY15" fmla="*/ 439353 h 490177"/>
                    <a:gd name="connsiteX16" fmla="*/ 400176 w 499880"/>
                    <a:gd name="connsiteY16" fmla="*/ 447635 h 490177"/>
                    <a:gd name="connsiteX17" fmla="*/ 375328 w 499880"/>
                    <a:gd name="connsiteY17" fmla="*/ 455918 h 490177"/>
                    <a:gd name="connsiteX18" fmla="*/ 325632 w 499880"/>
                    <a:gd name="connsiteY18" fmla="*/ 489048 h 490177"/>
                    <a:gd name="connsiteX19" fmla="*/ 317350 w 499880"/>
                    <a:gd name="connsiteY19" fmla="*/ 464201 h 490177"/>
                    <a:gd name="connsiteX20" fmla="*/ 309067 w 499880"/>
                    <a:gd name="connsiteY20" fmla="*/ 422788 h 490177"/>
                    <a:gd name="connsiteX21" fmla="*/ 267654 w 499880"/>
                    <a:gd name="connsiteY21" fmla="*/ 431070 h 490177"/>
                    <a:gd name="connsiteX22" fmla="*/ 234524 w 499880"/>
                    <a:gd name="connsiteY22" fmla="*/ 439353 h 490177"/>
                    <a:gd name="connsiteX23" fmla="*/ 242806 w 499880"/>
                    <a:gd name="connsiteY23" fmla="*/ 364809 h 490177"/>
                    <a:gd name="connsiteX24" fmla="*/ 176545 w 499880"/>
                    <a:gd name="connsiteY24" fmla="*/ 389657 h 490177"/>
                    <a:gd name="connsiteX25" fmla="*/ 143415 w 499880"/>
                    <a:gd name="connsiteY25" fmla="*/ 422788 h 490177"/>
                    <a:gd name="connsiteX26" fmla="*/ 135132 w 499880"/>
                    <a:gd name="connsiteY26" fmla="*/ 447635 h 490177"/>
                    <a:gd name="connsiteX27" fmla="*/ 118567 w 499880"/>
                    <a:gd name="connsiteY27" fmla="*/ 422788 h 490177"/>
                    <a:gd name="connsiteX28" fmla="*/ 102002 w 499880"/>
                    <a:gd name="connsiteY28" fmla="*/ 373092 h 490177"/>
                    <a:gd name="connsiteX29" fmla="*/ 85437 w 499880"/>
                    <a:gd name="connsiteY29" fmla="*/ 348244 h 490177"/>
                    <a:gd name="connsiteX30" fmla="*/ 44024 w 499880"/>
                    <a:gd name="connsiteY30" fmla="*/ 315114 h 490177"/>
                    <a:gd name="connsiteX31" fmla="*/ 19176 w 499880"/>
                    <a:gd name="connsiteY31" fmla="*/ 306831 h 490177"/>
                    <a:gd name="connsiteX32" fmla="*/ 10893 w 499880"/>
                    <a:gd name="connsiteY32" fmla="*/ 240570 h 490177"/>
                    <a:gd name="connsiteX33" fmla="*/ 35741 w 499880"/>
                    <a:gd name="connsiteY33" fmla="*/ 224005 h 490177"/>
                    <a:gd name="connsiteX34" fmla="*/ 102002 w 499880"/>
                    <a:gd name="connsiteY34" fmla="*/ 166027 h 490177"/>
                    <a:gd name="connsiteX35" fmla="*/ 135132 w 499880"/>
                    <a:gd name="connsiteY35" fmla="*/ 116331 h 490177"/>
                    <a:gd name="connsiteX36" fmla="*/ 143415 w 499880"/>
                    <a:gd name="connsiteY36" fmla="*/ 91483 h 490177"/>
                    <a:gd name="connsiteX37" fmla="*/ 193111 w 499880"/>
                    <a:gd name="connsiteY37" fmla="*/ 74918 h 490177"/>
                    <a:gd name="connsiteX38" fmla="*/ 209676 w 499880"/>
                    <a:gd name="connsiteY38" fmla="*/ 50070 h 490177"/>
                    <a:gd name="connsiteX39" fmla="*/ 234524 w 499880"/>
                    <a:gd name="connsiteY39" fmla="*/ 33505 h 490177"/>
                    <a:gd name="connsiteX40" fmla="*/ 284219 w 499880"/>
                    <a:gd name="connsiteY40" fmla="*/ 58353 h 490177"/>
                    <a:gd name="connsiteX41" fmla="*/ 309067 w 499880"/>
                    <a:gd name="connsiteY41" fmla="*/ 66635 h 490177"/>
                    <a:gd name="connsiteX42" fmla="*/ 325632 w 499880"/>
                    <a:gd name="connsiteY42" fmla="*/ 375 h 49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99880" h="490177">
                      <a:moveTo>
                        <a:pt x="325632" y="375"/>
                      </a:moveTo>
                      <a:cubicBezTo>
                        <a:pt x="332534" y="-3766"/>
                        <a:pt x="343280" y="27389"/>
                        <a:pt x="350480" y="41788"/>
                      </a:cubicBezTo>
                      <a:cubicBezTo>
                        <a:pt x="354384" y="49597"/>
                        <a:pt x="352590" y="60462"/>
                        <a:pt x="358763" y="66635"/>
                      </a:cubicBezTo>
                      <a:cubicBezTo>
                        <a:pt x="364937" y="72808"/>
                        <a:pt x="375328" y="72157"/>
                        <a:pt x="383611" y="74918"/>
                      </a:cubicBezTo>
                      <a:cubicBezTo>
                        <a:pt x="405696" y="141177"/>
                        <a:pt x="372568" y="63877"/>
                        <a:pt x="416741" y="108048"/>
                      </a:cubicBezTo>
                      <a:cubicBezTo>
                        <a:pt x="422915" y="114221"/>
                        <a:pt x="422263" y="124613"/>
                        <a:pt x="425024" y="132896"/>
                      </a:cubicBezTo>
                      <a:cubicBezTo>
                        <a:pt x="422263" y="143940"/>
                        <a:pt x="425384" y="158619"/>
                        <a:pt x="416741" y="166027"/>
                      </a:cubicBezTo>
                      <a:cubicBezTo>
                        <a:pt x="403483" y="177391"/>
                        <a:pt x="367045" y="182592"/>
                        <a:pt x="367045" y="182592"/>
                      </a:cubicBezTo>
                      <a:cubicBezTo>
                        <a:pt x="361523" y="190875"/>
                        <a:pt x="352116" y="197621"/>
                        <a:pt x="350480" y="207440"/>
                      </a:cubicBezTo>
                      <a:cubicBezTo>
                        <a:pt x="348194" y="221157"/>
                        <a:pt x="369559" y="248482"/>
                        <a:pt x="375328" y="257135"/>
                      </a:cubicBezTo>
                      <a:lnTo>
                        <a:pt x="449871" y="232288"/>
                      </a:lnTo>
                      <a:lnTo>
                        <a:pt x="474719" y="224005"/>
                      </a:lnTo>
                      <a:cubicBezTo>
                        <a:pt x="519387" y="238895"/>
                        <a:pt x="495000" y="223501"/>
                        <a:pt x="474719" y="248853"/>
                      </a:cubicBezTo>
                      <a:cubicBezTo>
                        <a:pt x="442593" y="289011"/>
                        <a:pt x="495803" y="263913"/>
                        <a:pt x="441589" y="281983"/>
                      </a:cubicBezTo>
                      <a:cubicBezTo>
                        <a:pt x="419501" y="348244"/>
                        <a:pt x="441589" y="265418"/>
                        <a:pt x="441589" y="331679"/>
                      </a:cubicBezTo>
                      <a:cubicBezTo>
                        <a:pt x="441589" y="367676"/>
                        <a:pt x="445413" y="405453"/>
                        <a:pt x="433306" y="439353"/>
                      </a:cubicBezTo>
                      <a:cubicBezTo>
                        <a:pt x="429477" y="450073"/>
                        <a:pt x="411121" y="444508"/>
                        <a:pt x="400176" y="447635"/>
                      </a:cubicBezTo>
                      <a:cubicBezTo>
                        <a:pt x="391781" y="450033"/>
                        <a:pt x="383611" y="453157"/>
                        <a:pt x="375328" y="455918"/>
                      </a:cubicBezTo>
                      <a:cubicBezTo>
                        <a:pt x="371109" y="460137"/>
                        <a:pt x="341615" y="497040"/>
                        <a:pt x="325632" y="489048"/>
                      </a:cubicBezTo>
                      <a:cubicBezTo>
                        <a:pt x="317823" y="485144"/>
                        <a:pt x="319467" y="472671"/>
                        <a:pt x="317350" y="464201"/>
                      </a:cubicBezTo>
                      <a:cubicBezTo>
                        <a:pt x="313936" y="450544"/>
                        <a:pt x="311828" y="436592"/>
                        <a:pt x="309067" y="422788"/>
                      </a:cubicBezTo>
                      <a:cubicBezTo>
                        <a:pt x="295263" y="425549"/>
                        <a:pt x="279367" y="423261"/>
                        <a:pt x="267654" y="431070"/>
                      </a:cubicBezTo>
                      <a:cubicBezTo>
                        <a:pt x="236220" y="452026"/>
                        <a:pt x="289442" y="475965"/>
                        <a:pt x="234524" y="439353"/>
                      </a:cubicBezTo>
                      <a:cubicBezTo>
                        <a:pt x="253850" y="381374"/>
                        <a:pt x="256611" y="406222"/>
                        <a:pt x="242806" y="364809"/>
                      </a:cubicBezTo>
                      <a:cubicBezTo>
                        <a:pt x="220359" y="369299"/>
                        <a:pt x="192794" y="369346"/>
                        <a:pt x="176545" y="389657"/>
                      </a:cubicBezTo>
                      <a:cubicBezTo>
                        <a:pt x="144418" y="429816"/>
                        <a:pt x="197630" y="404716"/>
                        <a:pt x="143415" y="422788"/>
                      </a:cubicBezTo>
                      <a:cubicBezTo>
                        <a:pt x="140654" y="431070"/>
                        <a:pt x="143862" y="447635"/>
                        <a:pt x="135132" y="447635"/>
                      </a:cubicBezTo>
                      <a:cubicBezTo>
                        <a:pt x="125178" y="447635"/>
                        <a:pt x="122610" y="431884"/>
                        <a:pt x="118567" y="422788"/>
                      </a:cubicBezTo>
                      <a:cubicBezTo>
                        <a:pt x="111475" y="406832"/>
                        <a:pt x="111688" y="387621"/>
                        <a:pt x="102002" y="373092"/>
                      </a:cubicBezTo>
                      <a:cubicBezTo>
                        <a:pt x="96480" y="364809"/>
                        <a:pt x="91656" y="356017"/>
                        <a:pt x="85437" y="348244"/>
                      </a:cubicBezTo>
                      <a:cubicBezTo>
                        <a:pt x="75167" y="335406"/>
                        <a:pt x="58371" y="322288"/>
                        <a:pt x="44024" y="315114"/>
                      </a:cubicBezTo>
                      <a:cubicBezTo>
                        <a:pt x="36215" y="311209"/>
                        <a:pt x="27459" y="309592"/>
                        <a:pt x="19176" y="306831"/>
                      </a:cubicBezTo>
                      <a:cubicBezTo>
                        <a:pt x="2040" y="281126"/>
                        <a:pt x="-9576" y="276391"/>
                        <a:pt x="10893" y="240570"/>
                      </a:cubicBezTo>
                      <a:cubicBezTo>
                        <a:pt x="15832" y="231927"/>
                        <a:pt x="27458" y="229527"/>
                        <a:pt x="35741" y="224005"/>
                      </a:cubicBezTo>
                      <a:cubicBezTo>
                        <a:pt x="75185" y="164837"/>
                        <a:pt x="49556" y="179137"/>
                        <a:pt x="102002" y="166027"/>
                      </a:cubicBezTo>
                      <a:cubicBezTo>
                        <a:pt x="113045" y="149462"/>
                        <a:pt x="128836" y="135218"/>
                        <a:pt x="135132" y="116331"/>
                      </a:cubicBezTo>
                      <a:cubicBezTo>
                        <a:pt x="137893" y="108048"/>
                        <a:pt x="136310" y="96558"/>
                        <a:pt x="143415" y="91483"/>
                      </a:cubicBezTo>
                      <a:cubicBezTo>
                        <a:pt x="157624" y="81334"/>
                        <a:pt x="193111" y="74918"/>
                        <a:pt x="193111" y="74918"/>
                      </a:cubicBezTo>
                      <a:cubicBezTo>
                        <a:pt x="198633" y="66635"/>
                        <a:pt x="202637" y="57109"/>
                        <a:pt x="209676" y="50070"/>
                      </a:cubicBezTo>
                      <a:cubicBezTo>
                        <a:pt x="216715" y="43031"/>
                        <a:pt x="224705" y="35141"/>
                        <a:pt x="234524" y="33505"/>
                      </a:cubicBezTo>
                      <a:cubicBezTo>
                        <a:pt x="250136" y="30903"/>
                        <a:pt x="273404" y="52946"/>
                        <a:pt x="284219" y="58353"/>
                      </a:cubicBezTo>
                      <a:cubicBezTo>
                        <a:pt x="292028" y="62257"/>
                        <a:pt x="300784" y="63874"/>
                        <a:pt x="309067" y="66635"/>
                      </a:cubicBezTo>
                      <a:cubicBezTo>
                        <a:pt x="318585" y="38084"/>
                        <a:pt x="318730" y="4516"/>
                        <a:pt x="325632" y="375"/>
                      </a:cubicBezTo>
                      <a:close/>
                    </a:path>
                  </a:pathLst>
                </a:cu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39" name="Forma libre 42"/>
                <p:cNvSpPr/>
                <p:nvPr/>
              </p:nvSpPr>
              <p:spPr>
                <a:xfrm>
                  <a:off x="3941614" y="3646337"/>
                  <a:ext cx="1069408" cy="662608"/>
                </a:xfrm>
                <a:custGeom>
                  <a:avLst/>
                  <a:gdLst>
                    <a:gd name="connsiteX0" fmla="*/ 953452 w 1069409"/>
                    <a:gd name="connsiteY0" fmla="*/ 662609 h 662609"/>
                    <a:gd name="connsiteX1" fmla="*/ 994866 w 1069409"/>
                    <a:gd name="connsiteY1" fmla="*/ 637761 h 662609"/>
                    <a:gd name="connsiteX2" fmla="*/ 1036279 w 1069409"/>
                    <a:gd name="connsiteY2" fmla="*/ 604631 h 662609"/>
                    <a:gd name="connsiteX3" fmla="*/ 1052844 w 1069409"/>
                    <a:gd name="connsiteY3" fmla="*/ 588065 h 662609"/>
                    <a:gd name="connsiteX4" fmla="*/ 1069409 w 1069409"/>
                    <a:gd name="connsiteY4" fmla="*/ 538370 h 662609"/>
                    <a:gd name="connsiteX5" fmla="*/ 1061126 w 1069409"/>
                    <a:gd name="connsiteY5" fmla="*/ 455544 h 662609"/>
                    <a:gd name="connsiteX6" fmla="*/ 1044561 w 1069409"/>
                    <a:gd name="connsiteY6" fmla="*/ 430696 h 662609"/>
                    <a:gd name="connsiteX7" fmla="*/ 1036279 w 1069409"/>
                    <a:gd name="connsiteY7" fmla="*/ 364435 h 662609"/>
                    <a:gd name="connsiteX8" fmla="*/ 1019713 w 1069409"/>
                    <a:gd name="connsiteY8" fmla="*/ 314739 h 662609"/>
                    <a:gd name="connsiteX9" fmla="*/ 986583 w 1069409"/>
                    <a:gd name="connsiteY9" fmla="*/ 248479 h 662609"/>
                    <a:gd name="connsiteX10" fmla="*/ 936887 w 1069409"/>
                    <a:gd name="connsiteY10" fmla="*/ 231913 h 662609"/>
                    <a:gd name="connsiteX11" fmla="*/ 920322 w 1069409"/>
                    <a:gd name="connsiteY11" fmla="*/ 207065 h 662609"/>
                    <a:gd name="connsiteX12" fmla="*/ 870626 w 1069409"/>
                    <a:gd name="connsiteY12" fmla="*/ 190500 h 662609"/>
                    <a:gd name="connsiteX13" fmla="*/ 845779 w 1069409"/>
                    <a:gd name="connsiteY13" fmla="*/ 140805 h 662609"/>
                    <a:gd name="connsiteX14" fmla="*/ 796083 w 1069409"/>
                    <a:gd name="connsiteY14" fmla="*/ 124239 h 662609"/>
                    <a:gd name="connsiteX15" fmla="*/ 746387 w 1069409"/>
                    <a:gd name="connsiteY15" fmla="*/ 91109 h 662609"/>
                    <a:gd name="connsiteX16" fmla="*/ 729822 w 1069409"/>
                    <a:gd name="connsiteY16" fmla="*/ 66261 h 662609"/>
                    <a:gd name="connsiteX17" fmla="*/ 630431 w 1069409"/>
                    <a:gd name="connsiteY17" fmla="*/ 66261 h 662609"/>
                    <a:gd name="connsiteX18" fmla="*/ 613866 w 1069409"/>
                    <a:gd name="connsiteY18" fmla="*/ 91109 h 662609"/>
                    <a:gd name="connsiteX19" fmla="*/ 564170 w 1069409"/>
                    <a:gd name="connsiteY19" fmla="*/ 107674 h 662609"/>
                    <a:gd name="connsiteX20" fmla="*/ 489626 w 1069409"/>
                    <a:gd name="connsiteY20" fmla="*/ 149087 h 662609"/>
                    <a:gd name="connsiteX21" fmla="*/ 448213 w 1069409"/>
                    <a:gd name="connsiteY21" fmla="*/ 124239 h 662609"/>
                    <a:gd name="connsiteX22" fmla="*/ 456496 w 1069409"/>
                    <a:gd name="connsiteY22" fmla="*/ 99392 h 662609"/>
                    <a:gd name="connsiteX23" fmla="*/ 423366 w 1069409"/>
                    <a:gd name="connsiteY23" fmla="*/ 0 h 662609"/>
                    <a:gd name="connsiteX24" fmla="*/ 390235 w 1069409"/>
                    <a:gd name="connsiteY24" fmla="*/ 8283 h 662609"/>
                    <a:gd name="connsiteX25" fmla="*/ 381952 w 1069409"/>
                    <a:gd name="connsiteY25" fmla="*/ 66261 h 662609"/>
                    <a:gd name="connsiteX26" fmla="*/ 373670 w 1069409"/>
                    <a:gd name="connsiteY26" fmla="*/ 91109 h 662609"/>
                    <a:gd name="connsiteX27" fmla="*/ 390235 w 1069409"/>
                    <a:gd name="connsiteY27" fmla="*/ 140805 h 662609"/>
                    <a:gd name="connsiteX28" fmla="*/ 398518 w 1069409"/>
                    <a:gd name="connsiteY28" fmla="*/ 165652 h 662609"/>
                    <a:gd name="connsiteX29" fmla="*/ 381952 w 1069409"/>
                    <a:gd name="connsiteY29" fmla="*/ 149087 h 662609"/>
                    <a:gd name="connsiteX30" fmla="*/ 332257 w 1069409"/>
                    <a:gd name="connsiteY30" fmla="*/ 132522 h 662609"/>
                    <a:gd name="connsiteX31" fmla="*/ 241148 w 1069409"/>
                    <a:gd name="connsiteY31" fmla="*/ 115957 h 662609"/>
                    <a:gd name="connsiteX32" fmla="*/ 150039 w 1069409"/>
                    <a:gd name="connsiteY32" fmla="*/ 99392 h 662609"/>
                    <a:gd name="connsiteX33" fmla="*/ 58931 w 1069409"/>
                    <a:gd name="connsiteY33" fmla="*/ 107674 h 662609"/>
                    <a:gd name="connsiteX34" fmla="*/ 67213 w 1069409"/>
                    <a:gd name="connsiteY34" fmla="*/ 132522 h 662609"/>
                    <a:gd name="connsiteX35" fmla="*/ 83779 w 1069409"/>
                    <a:gd name="connsiteY35" fmla="*/ 149087 h 662609"/>
                    <a:gd name="connsiteX36" fmla="*/ 75496 w 1069409"/>
                    <a:gd name="connsiteY36" fmla="*/ 173935 h 662609"/>
                    <a:gd name="connsiteX37" fmla="*/ 17518 w 1069409"/>
                    <a:gd name="connsiteY37" fmla="*/ 198783 h 662609"/>
                    <a:gd name="connsiteX38" fmla="*/ 952 w 1069409"/>
                    <a:gd name="connsiteY38" fmla="*/ 215348 h 662609"/>
                    <a:gd name="connsiteX39" fmla="*/ 75496 w 1069409"/>
                    <a:gd name="connsiteY39" fmla="*/ 265044 h 662609"/>
                    <a:gd name="connsiteX40" fmla="*/ 100344 w 1069409"/>
                    <a:gd name="connsiteY40" fmla="*/ 273326 h 662609"/>
                    <a:gd name="connsiteX41" fmla="*/ 116909 w 1069409"/>
                    <a:gd name="connsiteY41" fmla="*/ 289892 h 662609"/>
                    <a:gd name="connsiteX42" fmla="*/ 150039 w 1069409"/>
                    <a:gd name="connsiteY42" fmla="*/ 331305 h 662609"/>
                    <a:gd name="connsiteX43" fmla="*/ 174887 w 1069409"/>
                    <a:gd name="connsiteY43" fmla="*/ 339587 h 662609"/>
                    <a:gd name="connsiteX44" fmla="*/ 224583 w 1069409"/>
                    <a:gd name="connsiteY44" fmla="*/ 381000 h 662609"/>
                    <a:gd name="connsiteX45" fmla="*/ 274279 w 1069409"/>
                    <a:gd name="connsiteY45" fmla="*/ 397565 h 662609"/>
                    <a:gd name="connsiteX46" fmla="*/ 290844 w 1069409"/>
                    <a:gd name="connsiteY46" fmla="*/ 414131 h 662609"/>
                    <a:gd name="connsiteX47" fmla="*/ 315692 w 1069409"/>
                    <a:gd name="connsiteY47" fmla="*/ 422413 h 662609"/>
                    <a:gd name="connsiteX48" fmla="*/ 373670 w 1069409"/>
                    <a:gd name="connsiteY48" fmla="*/ 438979 h 662609"/>
                    <a:gd name="connsiteX49" fmla="*/ 423366 w 1069409"/>
                    <a:gd name="connsiteY49" fmla="*/ 472109 h 662609"/>
                    <a:gd name="connsiteX50" fmla="*/ 448213 w 1069409"/>
                    <a:gd name="connsiteY50" fmla="*/ 488674 h 662609"/>
                    <a:gd name="connsiteX51" fmla="*/ 497909 w 1069409"/>
                    <a:gd name="connsiteY51" fmla="*/ 513522 h 662609"/>
                    <a:gd name="connsiteX52" fmla="*/ 522757 w 1069409"/>
                    <a:gd name="connsiteY52" fmla="*/ 521805 h 662609"/>
                    <a:gd name="connsiteX53" fmla="*/ 597300 w 1069409"/>
                    <a:gd name="connsiteY53" fmla="*/ 538370 h 662609"/>
                    <a:gd name="connsiteX54" fmla="*/ 671844 w 1069409"/>
                    <a:gd name="connsiteY54" fmla="*/ 563218 h 662609"/>
                    <a:gd name="connsiteX55" fmla="*/ 696692 w 1069409"/>
                    <a:gd name="connsiteY55" fmla="*/ 571500 h 662609"/>
                    <a:gd name="connsiteX56" fmla="*/ 779518 w 1069409"/>
                    <a:gd name="connsiteY56" fmla="*/ 596348 h 662609"/>
                    <a:gd name="connsiteX57" fmla="*/ 878909 w 1069409"/>
                    <a:gd name="connsiteY57" fmla="*/ 629479 h 662609"/>
                    <a:gd name="connsiteX58" fmla="*/ 928605 w 1069409"/>
                    <a:gd name="connsiteY58" fmla="*/ 646044 h 662609"/>
                    <a:gd name="connsiteX59" fmla="*/ 953452 w 1069409"/>
                    <a:gd name="connsiteY59" fmla="*/ 662609 h 66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69409" h="662609">
                      <a:moveTo>
                        <a:pt x="953452" y="662609"/>
                      </a:moveTo>
                      <a:cubicBezTo>
                        <a:pt x="967257" y="654326"/>
                        <a:pt x="982643" y="648238"/>
                        <a:pt x="994866" y="637761"/>
                      </a:cubicBezTo>
                      <a:cubicBezTo>
                        <a:pt x="1042547" y="596891"/>
                        <a:pt x="978944" y="623741"/>
                        <a:pt x="1036279" y="604631"/>
                      </a:cubicBezTo>
                      <a:cubicBezTo>
                        <a:pt x="1041801" y="599109"/>
                        <a:pt x="1049352" y="595050"/>
                        <a:pt x="1052844" y="588065"/>
                      </a:cubicBezTo>
                      <a:cubicBezTo>
                        <a:pt x="1060653" y="572447"/>
                        <a:pt x="1069409" y="538370"/>
                        <a:pt x="1069409" y="538370"/>
                      </a:cubicBezTo>
                      <a:cubicBezTo>
                        <a:pt x="1066648" y="510761"/>
                        <a:pt x="1067365" y="482580"/>
                        <a:pt x="1061126" y="455544"/>
                      </a:cubicBezTo>
                      <a:cubicBezTo>
                        <a:pt x="1058888" y="445844"/>
                        <a:pt x="1047180" y="440300"/>
                        <a:pt x="1044561" y="430696"/>
                      </a:cubicBezTo>
                      <a:cubicBezTo>
                        <a:pt x="1038705" y="409221"/>
                        <a:pt x="1040943" y="386200"/>
                        <a:pt x="1036279" y="364435"/>
                      </a:cubicBezTo>
                      <a:cubicBezTo>
                        <a:pt x="1032620" y="347361"/>
                        <a:pt x="1019713" y="314739"/>
                        <a:pt x="1019713" y="314739"/>
                      </a:cubicBezTo>
                      <a:cubicBezTo>
                        <a:pt x="1012414" y="270942"/>
                        <a:pt x="1023851" y="265043"/>
                        <a:pt x="986583" y="248479"/>
                      </a:cubicBezTo>
                      <a:cubicBezTo>
                        <a:pt x="970627" y="241387"/>
                        <a:pt x="936887" y="231913"/>
                        <a:pt x="936887" y="231913"/>
                      </a:cubicBezTo>
                      <a:cubicBezTo>
                        <a:pt x="931365" y="223630"/>
                        <a:pt x="928763" y="212341"/>
                        <a:pt x="920322" y="207065"/>
                      </a:cubicBezTo>
                      <a:cubicBezTo>
                        <a:pt x="905515" y="197811"/>
                        <a:pt x="870626" y="190500"/>
                        <a:pt x="870626" y="190500"/>
                      </a:cubicBezTo>
                      <a:cubicBezTo>
                        <a:pt x="866113" y="176960"/>
                        <a:pt x="859301" y="149256"/>
                        <a:pt x="845779" y="140805"/>
                      </a:cubicBezTo>
                      <a:cubicBezTo>
                        <a:pt x="830972" y="131550"/>
                        <a:pt x="810612" y="133925"/>
                        <a:pt x="796083" y="124239"/>
                      </a:cubicBezTo>
                      <a:lnTo>
                        <a:pt x="746387" y="91109"/>
                      </a:lnTo>
                      <a:cubicBezTo>
                        <a:pt x="740865" y="82826"/>
                        <a:pt x="737595" y="72479"/>
                        <a:pt x="729822" y="66261"/>
                      </a:cubicBezTo>
                      <a:cubicBezTo>
                        <a:pt x="706133" y="47310"/>
                        <a:pt x="642416" y="64929"/>
                        <a:pt x="630431" y="66261"/>
                      </a:cubicBezTo>
                      <a:cubicBezTo>
                        <a:pt x="624909" y="74544"/>
                        <a:pt x="622307" y="85833"/>
                        <a:pt x="613866" y="91109"/>
                      </a:cubicBezTo>
                      <a:cubicBezTo>
                        <a:pt x="599059" y="100363"/>
                        <a:pt x="564170" y="107674"/>
                        <a:pt x="564170" y="107674"/>
                      </a:cubicBezTo>
                      <a:cubicBezTo>
                        <a:pt x="507210" y="145648"/>
                        <a:pt x="533362" y="134510"/>
                        <a:pt x="489626" y="149087"/>
                      </a:cubicBezTo>
                      <a:cubicBezTo>
                        <a:pt x="479160" y="145598"/>
                        <a:pt x="451462" y="140482"/>
                        <a:pt x="448213" y="124239"/>
                      </a:cubicBezTo>
                      <a:cubicBezTo>
                        <a:pt x="446501" y="115678"/>
                        <a:pt x="453735" y="107674"/>
                        <a:pt x="456496" y="99392"/>
                      </a:cubicBezTo>
                      <a:cubicBezTo>
                        <a:pt x="453115" y="62207"/>
                        <a:pt x="475513" y="0"/>
                        <a:pt x="423366" y="0"/>
                      </a:cubicBezTo>
                      <a:cubicBezTo>
                        <a:pt x="411982" y="0"/>
                        <a:pt x="401279" y="5522"/>
                        <a:pt x="390235" y="8283"/>
                      </a:cubicBezTo>
                      <a:cubicBezTo>
                        <a:pt x="387474" y="27609"/>
                        <a:pt x="385781" y="47118"/>
                        <a:pt x="381952" y="66261"/>
                      </a:cubicBezTo>
                      <a:cubicBezTo>
                        <a:pt x="380240" y="74822"/>
                        <a:pt x="372706" y="82432"/>
                        <a:pt x="373670" y="91109"/>
                      </a:cubicBezTo>
                      <a:cubicBezTo>
                        <a:pt x="375598" y="108464"/>
                        <a:pt x="384713" y="124240"/>
                        <a:pt x="390235" y="140805"/>
                      </a:cubicBezTo>
                      <a:cubicBezTo>
                        <a:pt x="392996" y="149087"/>
                        <a:pt x="404692" y="171825"/>
                        <a:pt x="398518" y="165652"/>
                      </a:cubicBezTo>
                      <a:cubicBezTo>
                        <a:pt x="392996" y="160130"/>
                        <a:pt x="388937" y="152579"/>
                        <a:pt x="381952" y="149087"/>
                      </a:cubicBezTo>
                      <a:cubicBezTo>
                        <a:pt x="366334" y="141278"/>
                        <a:pt x="348822" y="138044"/>
                        <a:pt x="332257" y="132522"/>
                      </a:cubicBezTo>
                      <a:cubicBezTo>
                        <a:pt x="286291" y="117200"/>
                        <a:pt x="316077" y="125322"/>
                        <a:pt x="241148" y="115957"/>
                      </a:cubicBezTo>
                      <a:cubicBezTo>
                        <a:pt x="206203" y="104308"/>
                        <a:pt x="196870" y="99392"/>
                        <a:pt x="150039" y="99392"/>
                      </a:cubicBezTo>
                      <a:cubicBezTo>
                        <a:pt x="119544" y="99392"/>
                        <a:pt x="89300" y="104913"/>
                        <a:pt x="58931" y="107674"/>
                      </a:cubicBezTo>
                      <a:cubicBezTo>
                        <a:pt x="61692" y="115957"/>
                        <a:pt x="62721" y="125036"/>
                        <a:pt x="67213" y="132522"/>
                      </a:cubicBezTo>
                      <a:cubicBezTo>
                        <a:pt x="71231" y="139218"/>
                        <a:pt x="82247" y="141430"/>
                        <a:pt x="83779" y="149087"/>
                      </a:cubicBezTo>
                      <a:cubicBezTo>
                        <a:pt x="85491" y="157648"/>
                        <a:pt x="80950" y="167117"/>
                        <a:pt x="75496" y="173935"/>
                      </a:cubicBezTo>
                      <a:cubicBezTo>
                        <a:pt x="61197" y="191809"/>
                        <a:pt x="37412" y="193809"/>
                        <a:pt x="17518" y="198783"/>
                      </a:cubicBezTo>
                      <a:cubicBezTo>
                        <a:pt x="11996" y="204305"/>
                        <a:pt x="2236" y="207645"/>
                        <a:pt x="952" y="215348"/>
                      </a:cubicBezTo>
                      <a:cubicBezTo>
                        <a:pt x="-7549" y="266351"/>
                        <a:pt x="42802" y="254147"/>
                        <a:pt x="75496" y="265044"/>
                      </a:cubicBezTo>
                      <a:lnTo>
                        <a:pt x="100344" y="273326"/>
                      </a:lnTo>
                      <a:cubicBezTo>
                        <a:pt x="105866" y="278848"/>
                        <a:pt x="112031" y="283794"/>
                        <a:pt x="116909" y="289892"/>
                      </a:cubicBezTo>
                      <a:cubicBezTo>
                        <a:pt x="127324" y="302911"/>
                        <a:pt x="134659" y="322077"/>
                        <a:pt x="150039" y="331305"/>
                      </a:cubicBezTo>
                      <a:cubicBezTo>
                        <a:pt x="157525" y="335797"/>
                        <a:pt x="166604" y="336826"/>
                        <a:pt x="174887" y="339587"/>
                      </a:cubicBezTo>
                      <a:cubicBezTo>
                        <a:pt x="190492" y="355192"/>
                        <a:pt x="203826" y="371775"/>
                        <a:pt x="224583" y="381000"/>
                      </a:cubicBezTo>
                      <a:cubicBezTo>
                        <a:pt x="240539" y="388092"/>
                        <a:pt x="274279" y="397565"/>
                        <a:pt x="274279" y="397565"/>
                      </a:cubicBezTo>
                      <a:cubicBezTo>
                        <a:pt x="279801" y="403087"/>
                        <a:pt x="284148" y="410113"/>
                        <a:pt x="290844" y="414131"/>
                      </a:cubicBezTo>
                      <a:cubicBezTo>
                        <a:pt x="298330" y="418623"/>
                        <a:pt x="307297" y="420015"/>
                        <a:pt x="315692" y="422413"/>
                      </a:cubicBezTo>
                      <a:cubicBezTo>
                        <a:pt x="324523" y="424936"/>
                        <a:pt x="363156" y="433138"/>
                        <a:pt x="373670" y="438979"/>
                      </a:cubicBezTo>
                      <a:cubicBezTo>
                        <a:pt x="391074" y="448648"/>
                        <a:pt x="406801" y="461066"/>
                        <a:pt x="423366" y="472109"/>
                      </a:cubicBezTo>
                      <a:cubicBezTo>
                        <a:pt x="431648" y="477631"/>
                        <a:pt x="438770" y="485526"/>
                        <a:pt x="448213" y="488674"/>
                      </a:cubicBezTo>
                      <a:cubicBezTo>
                        <a:pt x="510669" y="509494"/>
                        <a:pt x="433684" y="481410"/>
                        <a:pt x="497909" y="513522"/>
                      </a:cubicBezTo>
                      <a:cubicBezTo>
                        <a:pt x="505718" y="517427"/>
                        <a:pt x="514287" y="519688"/>
                        <a:pt x="522757" y="521805"/>
                      </a:cubicBezTo>
                      <a:cubicBezTo>
                        <a:pt x="570072" y="533634"/>
                        <a:pt x="554766" y="525610"/>
                        <a:pt x="597300" y="538370"/>
                      </a:cubicBezTo>
                      <a:cubicBezTo>
                        <a:pt x="597350" y="538385"/>
                        <a:pt x="659395" y="559069"/>
                        <a:pt x="671844" y="563218"/>
                      </a:cubicBezTo>
                      <a:cubicBezTo>
                        <a:pt x="680127" y="565979"/>
                        <a:pt x="688222" y="569382"/>
                        <a:pt x="696692" y="571500"/>
                      </a:cubicBezTo>
                      <a:cubicBezTo>
                        <a:pt x="746759" y="584017"/>
                        <a:pt x="719028" y="576185"/>
                        <a:pt x="779518" y="596348"/>
                      </a:cubicBezTo>
                      <a:lnTo>
                        <a:pt x="878909" y="629479"/>
                      </a:lnTo>
                      <a:lnTo>
                        <a:pt x="928605" y="646044"/>
                      </a:lnTo>
                      <a:lnTo>
                        <a:pt x="953452" y="662609"/>
                      </a:lnTo>
                      <a:close/>
                    </a:path>
                  </a:pathLst>
                </a:cu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40" name="Forma libre 43"/>
                <p:cNvSpPr/>
                <p:nvPr/>
              </p:nvSpPr>
              <p:spPr>
                <a:xfrm>
                  <a:off x="4381546" y="3298468"/>
                  <a:ext cx="514491" cy="488674"/>
                </a:xfrm>
                <a:custGeom>
                  <a:avLst/>
                  <a:gdLst>
                    <a:gd name="connsiteX0" fmla="*/ 381000 w 514491"/>
                    <a:gd name="connsiteY0" fmla="*/ 173934 h 488674"/>
                    <a:gd name="connsiteX1" fmla="*/ 389282 w 514491"/>
                    <a:gd name="connsiteY1" fmla="*/ 215348 h 488674"/>
                    <a:gd name="connsiteX2" fmla="*/ 414130 w 514491"/>
                    <a:gd name="connsiteY2" fmla="*/ 223630 h 488674"/>
                    <a:gd name="connsiteX3" fmla="*/ 430695 w 514491"/>
                    <a:gd name="connsiteY3" fmla="*/ 248478 h 488674"/>
                    <a:gd name="connsiteX4" fmla="*/ 455543 w 514491"/>
                    <a:gd name="connsiteY4" fmla="*/ 298174 h 488674"/>
                    <a:gd name="connsiteX5" fmla="*/ 505239 w 514491"/>
                    <a:gd name="connsiteY5" fmla="*/ 314739 h 488674"/>
                    <a:gd name="connsiteX6" fmla="*/ 505239 w 514491"/>
                    <a:gd name="connsiteY6" fmla="*/ 231913 h 488674"/>
                    <a:gd name="connsiteX7" fmla="*/ 480391 w 514491"/>
                    <a:gd name="connsiteY7" fmla="*/ 173934 h 488674"/>
                    <a:gd name="connsiteX8" fmla="*/ 455543 w 514491"/>
                    <a:gd name="connsiteY8" fmla="*/ 132521 h 488674"/>
                    <a:gd name="connsiteX9" fmla="*/ 438978 w 514491"/>
                    <a:gd name="connsiteY9" fmla="*/ 149087 h 488674"/>
                    <a:gd name="connsiteX10" fmla="*/ 405848 w 514491"/>
                    <a:gd name="connsiteY10" fmla="*/ 107674 h 488674"/>
                    <a:gd name="connsiteX11" fmla="*/ 397565 w 514491"/>
                    <a:gd name="connsiteY11" fmla="*/ 82826 h 488674"/>
                    <a:gd name="connsiteX12" fmla="*/ 372717 w 514491"/>
                    <a:gd name="connsiteY12" fmla="*/ 66261 h 488674"/>
                    <a:gd name="connsiteX13" fmla="*/ 347869 w 514491"/>
                    <a:gd name="connsiteY13" fmla="*/ 82826 h 488674"/>
                    <a:gd name="connsiteX14" fmla="*/ 306456 w 514491"/>
                    <a:gd name="connsiteY14" fmla="*/ 140804 h 488674"/>
                    <a:gd name="connsiteX15" fmla="*/ 265043 w 514491"/>
                    <a:gd name="connsiteY15" fmla="*/ 74543 h 488674"/>
                    <a:gd name="connsiteX16" fmla="*/ 223630 w 514491"/>
                    <a:gd name="connsiteY16" fmla="*/ 24848 h 488674"/>
                    <a:gd name="connsiteX17" fmla="*/ 207065 w 514491"/>
                    <a:gd name="connsiteY17" fmla="*/ 0 h 488674"/>
                    <a:gd name="connsiteX18" fmla="*/ 140804 w 514491"/>
                    <a:gd name="connsiteY18" fmla="*/ 8282 h 488674"/>
                    <a:gd name="connsiteX19" fmla="*/ 115956 w 514491"/>
                    <a:gd name="connsiteY19" fmla="*/ 16565 h 488674"/>
                    <a:gd name="connsiteX20" fmla="*/ 107674 w 514491"/>
                    <a:gd name="connsiteY20" fmla="*/ 41413 h 488674"/>
                    <a:gd name="connsiteX21" fmla="*/ 99391 w 514491"/>
                    <a:gd name="connsiteY21" fmla="*/ 132521 h 488674"/>
                    <a:gd name="connsiteX22" fmla="*/ 91108 w 514491"/>
                    <a:gd name="connsiteY22" fmla="*/ 157369 h 488674"/>
                    <a:gd name="connsiteX23" fmla="*/ 82826 w 514491"/>
                    <a:gd name="connsiteY23" fmla="*/ 190500 h 488674"/>
                    <a:gd name="connsiteX24" fmla="*/ 66261 w 514491"/>
                    <a:gd name="connsiteY24" fmla="*/ 240195 h 488674"/>
                    <a:gd name="connsiteX25" fmla="*/ 33130 w 514491"/>
                    <a:gd name="connsiteY25" fmla="*/ 281608 h 488674"/>
                    <a:gd name="connsiteX26" fmla="*/ 0 w 514491"/>
                    <a:gd name="connsiteY26" fmla="*/ 356152 h 488674"/>
                    <a:gd name="connsiteX27" fmla="*/ 8282 w 514491"/>
                    <a:gd name="connsiteY27" fmla="*/ 381000 h 488674"/>
                    <a:gd name="connsiteX28" fmla="*/ 24848 w 514491"/>
                    <a:gd name="connsiteY28" fmla="*/ 472108 h 488674"/>
                    <a:gd name="connsiteX29" fmla="*/ 41413 w 514491"/>
                    <a:gd name="connsiteY29" fmla="*/ 488674 h 488674"/>
                    <a:gd name="connsiteX30" fmla="*/ 82826 w 514491"/>
                    <a:gd name="connsiteY30" fmla="*/ 455543 h 488674"/>
                    <a:gd name="connsiteX31" fmla="*/ 132521 w 514491"/>
                    <a:gd name="connsiteY31" fmla="*/ 438978 h 488674"/>
                    <a:gd name="connsiteX32" fmla="*/ 149087 w 514491"/>
                    <a:gd name="connsiteY32" fmla="*/ 422413 h 488674"/>
                    <a:gd name="connsiteX33" fmla="*/ 198782 w 514491"/>
                    <a:gd name="connsiteY33" fmla="*/ 405848 h 488674"/>
                    <a:gd name="connsiteX34" fmla="*/ 273326 w 514491"/>
                    <a:gd name="connsiteY34" fmla="*/ 389282 h 488674"/>
                    <a:gd name="connsiteX35" fmla="*/ 298174 w 514491"/>
                    <a:gd name="connsiteY35" fmla="*/ 372717 h 488674"/>
                    <a:gd name="connsiteX36" fmla="*/ 331304 w 514491"/>
                    <a:gd name="connsiteY36" fmla="*/ 323021 h 488674"/>
                    <a:gd name="connsiteX37" fmla="*/ 323021 w 514491"/>
                    <a:gd name="connsiteY37" fmla="*/ 273326 h 488674"/>
                    <a:gd name="connsiteX38" fmla="*/ 323021 w 514491"/>
                    <a:gd name="connsiteY38" fmla="*/ 223630 h 488674"/>
                    <a:gd name="connsiteX39" fmla="*/ 347869 w 514491"/>
                    <a:gd name="connsiteY39" fmla="*/ 215348 h 488674"/>
                    <a:gd name="connsiteX40" fmla="*/ 381000 w 514491"/>
                    <a:gd name="connsiteY40" fmla="*/ 173934 h 48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14491" h="488674">
                      <a:moveTo>
                        <a:pt x="381000" y="173934"/>
                      </a:moveTo>
                      <a:cubicBezTo>
                        <a:pt x="387902" y="173934"/>
                        <a:pt x="381473" y="203634"/>
                        <a:pt x="389282" y="215348"/>
                      </a:cubicBezTo>
                      <a:cubicBezTo>
                        <a:pt x="394125" y="222612"/>
                        <a:pt x="407312" y="218176"/>
                        <a:pt x="414130" y="223630"/>
                      </a:cubicBezTo>
                      <a:cubicBezTo>
                        <a:pt x="421903" y="229848"/>
                        <a:pt x="426243" y="239574"/>
                        <a:pt x="430695" y="248478"/>
                      </a:cubicBezTo>
                      <a:cubicBezTo>
                        <a:pt x="438490" y="264067"/>
                        <a:pt x="438281" y="287385"/>
                        <a:pt x="455543" y="298174"/>
                      </a:cubicBezTo>
                      <a:cubicBezTo>
                        <a:pt x="470350" y="307428"/>
                        <a:pt x="505239" y="314739"/>
                        <a:pt x="505239" y="314739"/>
                      </a:cubicBezTo>
                      <a:cubicBezTo>
                        <a:pt x="519221" y="272790"/>
                        <a:pt x="515813" y="295360"/>
                        <a:pt x="505239" y="231913"/>
                      </a:cubicBezTo>
                      <a:cubicBezTo>
                        <a:pt x="497388" y="184806"/>
                        <a:pt x="505821" y="199366"/>
                        <a:pt x="480391" y="173934"/>
                      </a:cubicBezTo>
                      <a:cubicBezTo>
                        <a:pt x="478113" y="167101"/>
                        <a:pt x="470701" y="132521"/>
                        <a:pt x="455543" y="132521"/>
                      </a:cubicBezTo>
                      <a:cubicBezTo>
                        <a:pt x="447734" y="132521"/>
                        <a:pt x="444500" y="143565"/>
                        <a:pt x="438978" y="149087"/>
                      </a:cubicBezTo>
                      <a:cubicBezTo>
                        <a:pt x="423572" y="133680"/>
                        <a:pt x="416296" y="128569"/>
                        <a:pt x="405848" y="107674"/>
                      </a:cubicBezTo>
                      <a:cubicBezTo>
                        <a:pt x="401943" y="99865"/>
                        <a:pt x="403019" y="89644"/>
                        <a:pt x="397565" y="82826"/>
                      </a:cubicBezTo>
                      <a:cubicBezTo>
                        <a:pt x="391346" y="75053"/>
                        <a:pt x="381000" y="71783"/>
                        <a:pt x="372717" y="66261"/>
                      </a:cubicBezTo>
                      <a:cubicBezTo>
                        <a:pt x="364434" y="71783"/>
                        <a:pt x="353145" y="74385"/>
                        <a:pt x="347869" y="82826"/>
                      </a:cubicBezTo>
                      <a:cubicBezTo>
                        <a:pt x="307182" y="147924"/>
                        <a:pt x="358550" y="123439"/>
                        <a:pt x="306456" y="140804"/>
                      </a:cubicBezTo>
                      <a:cubicBezTo>
                        <a:pt x="246851" y="101068"/>
                        <a:pt x="320238" y="157337"/>
                        <a:pt x="265043" y="74543"/>
                      </a:cubicBezTo>
                      <a:cubicBezTo>
                        <a:pt x="223915" y="12850"/>
                        <a:pt x="276775" y="88621"/>
                        <a:pt x="223630" y="24848"/>
                      </a:cubicBezTo>
                      <a:cubicBezTo>
                        <a:pt x="217257" y="17201"/>
                        <a:pt x="212587" y="8283"/>
                        <a:pt x="207065" y="0"/>
                      </a:cubicBezTo>
                      <a:cubicBezTo>
                        <a:pt x="184978" y="2761"/>
                        <a:pt x="162704" y="4300"/>
                        <a:pt x="140804" y="8282"/>
                      </a:cubicBezTo>
                      <a:cubicBezTo>
                        <a:pt x="132214" y="9844"/>
                        <a:pt x="122129" y="10391"/>
                        <a:pt x="115956" y="16565"/>
                      </a:cubicBezTo>
                      <a:cubicBezTo>
                        <a:pt x="109783" y="22739"/>
                        <a:pt x="110435" y="33130"/>
                        <a:pt x="107674" y="41413"/>
                      </a:cubicBezTo>
                      <a:cubicBezTo>
                        <a:pt x="104913" y="71782"/>
                        <a:pt x="103704" y="102333"/>
                        <a:pt x="99391" y="132521"/>
                      </a:cubicBezTo>
                      <a:cubicBezTo>
                        <a:pt x="98156" y="141164"/>
                        <a:pt x="93506" y="148974"/>
                        <a:pt x="91108" y="157369"/>
                      </a:cubicBezTo>
                      <a:cubicBezTo>
                        <a:pt x="87981" y="168315"/>
                        <a:pt x="86097" y="179597"/>
                        <a:pt x="82826" y="190500"/>
                      </a:cubicBezTo>
                      <a:cubicBezTo>
                        <a:pt x="77809" y="207225"/>
                        <a:pt x="78608" y="227848"/>
                        <a:pt x="66261" y="240195"/>
                      </a:cubicBezTo>
                      <a:cubicBezTo>
                        <a:pt x="42656" y="263800"/>
                        <a:pt x="54027" y="250263"/>
                        <a:pt x="33130" y="281608"/>
                      </a:cubicBezTo>
                      <a:cubicBezTo>
                        <a:pt x="13417" y="340748"/>
                        <a:pt x="26251" y="316775"/>
                        <a:pt x="0" y="356152"/>
                      </a:cubicBezTo>
                      <a:cubicBezTo>
                        <a:pt x="2761" y="364435"/>
                        <a:pt x="6720" y="372410"/>
                        <a:pt x="8282" y="381000"/>
                      </a:cubicBezTo>
                      <a:cubicBezTo>
                        <a:pt x="10169" y="391381"/>
                        <a:pt x="12459" y="451460"/>
                        <a:pt x="24848" y="472108"/>
                      </a:cubicBezTo>
                      <a:cubicBezTo>
                        <a:pt x="28866" y="478804"/>
                        <a:pt x="35891" y="483152"/>
                        <a:pt x="41413" y="488674"/>
                      </a:cubicBezTo>
                      <a:cubicBezTo>
                        <a:pt x="55182" y="474904"/>
                        <a:pt x="64017" y="463903"/>
                        <a:pt x="82826" y="455543"/>
                      </a:cubicBezTo>
                      <a:cubicBezTo>
                        <a:pt x="98782" y="448451"/>
                        <a:pt x="132521" y="438978"/>
                        <a:pt x="132521" y="438978"/>
                      </a:cubicBezTo>
                      <a:cubicBezTo>
                        <a:pt x="138043" y="433456"/>
                        <a:pt x="142102" y="425905"/>
                        <a:pt x="149087" y="422413"/>
                      </a:cubicBezTo>
                      <a:cubicBezTo>
                        <a:pt x="164705" y="414604"/>
                        <a:pt x="182217" y="411370"/>
                        <a:pt x="198782" y="405848"/>
                      </a:cubicBezTo>
                      <a:cubicBezTo>
                        <a:pt x="239564" y="392254"/>
                        <a:pt x="215014" y="399001"/>
                        <a:pt x="273326" y="389282"/>
                      </a:cubicBezTo>
                      <a:cubicBezTo>
                        <a:pt x="281609" y="383760"/>
                        <a:pt x="291619" y="380209"/>
                        <a:pt x="298174" y="372717"/>
                      </a:cubicBezTo>
                      <a:cubicBezTo>
                        <a:pt x="311284" y="357734"/>
                        <a:pt x="331304" y="323021"/>
                        <a:pt x="331304" y="323021"/>
                      </a:cubicBezTo>
                      <a:cubicBezTo>
                        <a:pt x="328543" y="306456"/>
                        <a:pt x="326664" y="289720"/>
                        <a:pt x="323021" y="273326"/>
                      </a:cubicBezTo>
                      <a:cubicBezTo>
                        <a:pt x="319006" y="255256"/>
                        <a:pt x="304951" y="241700"/>
                        <a:pt x="323021" y="223630"/>
                      </a:cubicBezTo>
                      <a:cubicBezTo>
                        <a:pt x="329194" y="217457"/>
                        <a:pt x="339586" y="218109"/>
                        <a:pt x="347869" y="215348"/>
                      </a:cubicBezTo>
                      <a:cubicBezTo>
                        <a:pt x="366387" y="196830"/>
                        <a:pt x="374098" y="173934"/>
                        <a:pt x="381000" y="173934"/>
                      </a:cubicBezTo>
                      <a:close/>
                    </a:path>
                  </a:pathLst>
                </a:cu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41" name="Forma libre 44"/>
                <p:cNvSpPr/>
                <p:nvPr/>
              </p:nvSpPr>
              <p:spPr>
                <a:xfrm>
                  <a:off x="4702438" y="3505534"/>
                  <a:ext cx="101571" cy="103129"/>
                </a:xfrm>
                <a:custGeom>
                  <a:avLst/>
                  <a:gdLst>
                    <a:gd name="connsiteX0" fmla="*/ 10411 w 101571"/>
                    <a:gd name="connsiteY0" fmla="*/ 99391 h 103128"/>
                    <a:gd name="connsiteX1" fmla="*/ 84955 w 101571"/>
                    <a:gd name="connsiteY1" fmla="*/ 91109 h 103128"/>
                    <a:gd name="connsiteX2" fmla="*/ 93237 w 101571"/>
                    <a:gd name="connsiteY2" fmla="*/ 49696 h 103128"/>
                    <a:gd name="connsiteX3" fmla="*/ 76672 w 101571"/>
                    <a:gd name="connsiteY3" fmla="*/ 33130 h 103128"/>
                    <a:gd name="connsiteX4" fmla="*/ 60107 w 101571"/>
                    <a:gd name="connsiteY4" fmla="*/ 8283 h 103128"/>
                    <a:gd name="connsiteX5" fmla="*/ 35259 w 101571"/>
                    <a:gd name="connsiteY5" fmla="*/ 0 h 103128"/>
                    <a:gd name="connsiteX6" fmla="*/ 26976 w 101571"/>
                    <a:gd name="connsiteY6" fmla="*/ 24848 h 103128"/>
                    <a:gd name="connsiteX7" fmla="*/ 2128 w 101571"/>
                    <a:gd name="connsiteY7" fmla="*/ 33130 h 103128"/>
                    <a:gd name="connsiteX8" fmla="*/ 10411 w 101571"/>
                    <a:gd name="connsiteY8" fmla="*/ 99391 h 10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571" h="103128">
                      <a:moveTo>
                        <a:pt x="10411" y="99391"/>
                      </a:moveTo>
                      <a:cubicBezTo>
                        <a:pt x="24215" y="109054"/>
                        <a:pt x="60835" y="97687"/>
                        <a:pt x="84955" y="91109"/>
                      </a:cubicBezTo>
                      <a:cubicBezTo>
                        <a:pt x="109610" y="84385"/>
                        <a:pt x="101847" y="64046"/>
                        <a:pt x="93237" y="49696"/>
                      </a:cubicBezTo>
                      <a:cubicBezTo>
                        <a:pt x="89219" y="43000"/>
                        <a:pt x="81550" y="39228"/>
                        <a:pt x="76672" y="33130"/>
                      </a:cubicBezTo>
                      <a:cubicBezTo>
                        <a:pt x="70454" y="25357"/>
                        <a:pt x="67880" y="14501"/>
                        <a:pt x="60107" y="8283"/>
                      </a:cubicBezTo>
                      <a:cubicBezTo>
                        <a:pt x="53289" y="2829"/>
                        <a:pt x="43542" y="2761"/>
                        <a:pt x="35259" y="0"/>
                      </a:cubicBezTo>
                      <a:cubicBezTo>
                        <a:pt x="32498" y="8283"/>
                        <a:pt x="33150" y="18675"/>
                        <a:pt x="26976" y="24848"/>
                      </a:cubicBezTo>
                      <a:cubicBezTo>
                        <a:pt x="20802" y="31021"/>
                        <a:pt x="3363" y="24487"/>
                        <a:pt x="2128" y="33130"/>
                      </a:cubicBezTo>
                      <a:cubicBezTo>
                        <a:pt x="-341" y="50416"/>
                        <a:pt x="-3393" y="89728"/>
                        <a:pt x="10411" y="99391"/>
                      </a:cubicBezTo>
                      <a:close/>
                    </a:path>
                  </a:pathLst>
                </a:custGeom>
                <a:solidFill>
                  <a:srgbClr val="00C0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42" name="Forma libre 45"/>
                <p:cNvSpPr/>
                <p:nvPr/>
              </p:nvSpPr>
              <p:spPr>
                <a:xfrm>
                  <a:off x="4663154" y="3611928"/>
                  <a:ext cx="215347" cy="166930"/>
                </a:xfrm>
                <a:custGeom>
                  <a:avLst/>
                  <a:gdLst>
                    <a:gd name="connsiteX0" fmla="*/ 165653 w 215348"/>
                    <a:gd name="connsiteY0" fmla="*/ 1279 h 166931"/>
                    <a:gd name="connsiteX1" fmla="*/ 207066 w 215348"/>
                    <a:gd name="connsiteY1" fmla="*/ 17844 h 166931"/>
                    <a:gd name="connsiteX2" fmla="*/ 215348 w 215348"/>
                    <a:gd name="connsiteY2" fmla="*/ 42692 h 166931"/>
                    <a:gd name="connsiteX3" fmla="*/ 207066 w 215348"/>
                    <a:gd name="connsiteY3" fmla="*/ 142083 h 166931"/>
                    <a:gd name="connsiteX4" fmla="*/ 182218 w 215348"/>
                    <a:gd name="connsiteY4" fmla="*/ 133801 h 166931"/>
                    <a:gd name="connsiteX5" fmla="*/ 132522 w 215348"/>
                    <a:gd name="connsiteY5" fmla="*/ 166931 h 166931"/>
                    <a:gd name="connsiteX6" fmla="*/ 107674 w 215348"/>
                    <a:gd name="connsiteY6" fmla="*/ 158648 h 166931"/>
                    <a:gd name="connsiteX7" fmla="*/ 82827 w 215348"/>
                    <a:gd name="connsiteY7" fmla="*/ 142083 h 166931"/>
                    <a:gd name="connsiteX8" fmla="*/ 33131 w 215348"/>
                    <a:gd name="connsiteY8" fmla="*/ 125518 h 166931"/>
                    <a:gd name="connsiteX9" fmla="*/ 16566 w 215348"/>
                    <a:gd name="connsiteY9" fmla="*/ 100670 h 166931"/>
                    <a:gd name="connsiteX10" fmla="*/ 0 w 215348"/>
                    <a:gd name="connsiteY10" fmla="*/ 84105 h 166931"/>
                    <a:gd name="connsiteX11" fmla="*/ 41413 w 215348"/>
                    <a:gd name="connsiteY11" fmla="*/ 59257 h 166931"/>
                    <a:gd name="connsiteX12" fmla="*/ 140805 w 215348"/>
                    <a:gd name="connsiteY12" fmla="*/ 1279 h 166931"/>
                    <a:gd name="connsiteX13" fmla="*/ 165653 w 215348"/>
                    <a:gd name="connsiteY13" fmla="*/ 1279 h 16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48" h="166931">
                      <a:moveTo>
                        <a:pt x="165653" y="1279"/>
                      </a:moveTo>
                      <a:cubicBezTo>
                        <a:pt x="176697" y="4040"/>
                        <a:pt x="195644" y="8326"/>
                        <a:pt x="207066" y="17844"/>
                      </a:cubicBezTo>
                      <a:cubicBezTo>
                        <a:pt x="213773" y="23433"/>
                        <a:pt x="215348" y="33961"/>
                        <a:pt x="215348" y="42692"/>
                      </a:cubicBezTo>
                      <a:cubicBezTo>
                        <a:pt x="215348" y="75937"/>
                        <a:pt x="209827" y="108953"/>
                        <a:pt x="207066" y="142083"/>
                      </a:cubicBezTo>
                      <a:cubicBezTo>
                        <a:pt x="198783" y="139322"/>
                        <a:pt x="190501" y="131040"/>
                        <a:pt x="182218" y="133801"/>
                      </a:cubicBezTo>
                      <a:cubicBezTo>
                        <a:pt x="163331" y="140097"/>
                        <a:pt x="132522" y="166931"/>
                        <a:pt x="132522" y="166931"/>
                      </a:cubicBezTo>
                      <a:cubicBezTo>
                        <a:pt x="124239" y="164170"/>
                        <a:pt x="115483" y="162553"/>
                        <a:pt x="107674" y="158648"/>
                      </a:cubicBezTo>
                      <a:cubicBezTo>
                        <a:pt x="98771" y="154196"/>
                        <a:pt x="91923" y="146126"/>
                        <a:pt x="82827" y="142083"/>
                      </a:cubicBezTo>
                      <a:cubicBezTo>
                        <a:pt x="66871" y="134991"/>
                        <a:pt x="33131" y="125518"/>
                        <a:pt x="33131" y="125518"/>
                      </a:cubicBezTo>
                      <a:cubicBezTo>
                        <a:pt x="27609" y="117235"/>
                        <a:pt x="22785" y="108443"/>
                        <a:pt x="16566" y="100670"/>
                      </a:cubicBezTo>
                      <a:cubicBezTo>
                        <a:pt x="11688" y="94572"/>
                        <a:pt x="0" y="91914"/>
                        <a:pt x="0" y="84105"/>
                      </a:cubicBezTo>
                      <a:cubicBezTo>
                        <a:pt x="0" y="68947"/>
                        <a:pt x="34580" y="61535"/>
                        <a:pt x="41413" y="59257"/>
                      </a:cubicBezTo>
                      <a:cubicBezTo>
                        <a:pt x="54633" y="-20063"/>
                        <a:pt x="33109" y="10253"/>
                        <a:pt x="140805" y="1279"/>
                      </a:cubicBezTo>
                      <a:cubicBezTo>
                        <a:pt x="143556" y="1050"/>
                        <a:pt x="154609" y="-1482"/>
                        <a:pt x="165653" y="1279"/>
                      </a:cubicBezTo>
                      <a:close/>
                    </a:path>
                  </a:pathLst>
                </a:cu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43" name="Forma libre 46"/>
                <p:cNvSpPr/>
                <p:nvPr/>
              </p:nvSpPr>
              <p:spPr>
                <a:xfrm>
                  <a:off x="4886785" y="3420906"/>
                  <a:ext cx="265042" cy="142604"/>
                </a:xfrm>
                <a:custGeom>
                  <a:avLst/>
                  <a:gdLst>
                    <a:gd name="connsiteX0" fmla="*/ 99391 w 265043"/>
                    <a:gd name="connsiteY0" fmla="*/ 1801 h 142605"/>
                    <a:gd name="connsiteX1" fmla="*/ 165652 w 265043"/>
                    <a:gd name="connsiteY1" fmla="*/ 10083 h 142605"/>
                    <a:gd name="connsiteX2" fmla="*/ 207065 w 265043"/>
                    <a:gd name="connsiteY2" fmla="*/ 51496 h 142605"/>
                    <a:gd name="connsiteX3" fmla="*/ 240196 w 265043"/>
                    <a:gd name="connsiteY3" fmla="*/ 84627 h 142605"/>
                    <a:gd name="connsiteX4" fmla="*/ 265043 w 265043"/>
                    <a:gd name="connsiteY4" fmla="*/ 92910 h 142605"/>
                    <a:gd name="connsiteX5" fmla="*/ 248478 w 265043"/>
                    <a:gd name="connsiteY5" fmla="*/ 117757 h 142605"/>
                    <a:gd name="connsiteX6" fmla="*/ 223630 w 265043"/>
                    <a:gd name="connsiteY6" fmla="*/ 126040 h 142605"/>
                    <a:gd name="connsiteX7" fmla="*/ 165652 w 265043"/>
                    <a:gd name="connsiteY7" fmla="*/ 134323 h 142605"/>
                    <a:gd name="connsiteX8" fmla="*/ 140804 w 265043"/>
                    <a:gd name="connsiteY8" fmla="*/ 142605 h 142605"/>
                    <a:gd name="connsiteX9" fmla="*/ 74543 w 265043"/>
                    <a:gd name="connsiteY9" fmla="*/ 126040 h 142605"/>
                    <a:gd name="connsiteX10" fmla="*/ 66261 w 265043"/>
                    <a:gd name="connsiteY10" fmla="*/ 101192 h 142605"/>
                    <a:gd name="connsiteX11" fmla="*/ 16565 w 265043"/>
                    <a:gd name="connsiteY11" fmla="*/ 84627 h 142605"/>
                    <a:gd name="connsiteX12" fmla="*/ 0 w 265043"/>
                    <a:gd name="connsiteY12" fmla="*/ 59779 h 142605"/>
                    <a:gd name="connsiteX13" fmla="*/ 16565 w 265043"/>
                    <a:gd name="connsiteY13" fmla="*/ 34931 h 142605"/>
                    <a:gd name="connsiteX14" fmla="*/ 99391 w 265043"/>
                    <a:gd name="connsiteY14" fmla="*/ 1801 h 14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5043" h="142605">
                      <a:moveTo>
                        <a:pt x="99391" y="1801"/>
                      </a:moveTo>
                      <a:cubicBezTo>
                        <a:pt x="124239" y="-2340"/>
                        <a:pt x="145442" y="755"/>
                        <a:pt x="165652" y="10083"/>
                      </a:cubicBezTo>
                      <a:cubicBezTo>
                        <a:pt x="183377" y="18264"/>
                        <a:pt x="193261" y="37692"/>
                        <a:pt x="207065" y="51496"/>
                      </a:cubicBezTo>
                      <a:lnTo>
                        <a:pt x="240196" y="84627"/>
                      </a:lnTo>
                      <a:lnTo>
                        <a:pt x="265043" y="92910"/>
                      </a:lnTo>
                      <a:cubicBezTo>
                        <a:pt x="259521" y="101192"/>
                        <a:pt x="256251" y="111539"/>
                        <a:pt x="248478" y="117757"/>
                      </a:cubicBezTo>
                      <a:cubicBezTo>
                        <a:pt x="241660" y="123211"/>
                        <a:pt x="232191" y="124328"/>
                        <a:pt x="223630" y="126040"/>
                      </a:cubicBezTo>
                      <a:cubicBezTo>
                        <a:pt x="204487" y="129869"/>
                        <a:pt x="184978" y="131562"/>
                        <a:pt x="165652" y="134323"/>
                      </a:cubicBezTo>
                      <a:cubicBezTo>
                        <a:pt x="157369" y="137084"/>
                        <a:pt x="149535" y="142605"/>
                        <a:pt x="140804" y="142605"/>
                      </a:cubicBezTo>
                      <a:cubicBezTo>
                        <a:pt x="120811" y="142605"/>
                        <a:pt x="94152" y="132577"/>
                        <a:pt x="74543" y="126040"/>
                      </a:cubicBezTo>
                      <a:cubicBezTo>
                        <a:pt x="71782" y="117757"/>
                        <a:pt x="73365" y="106267"/>
                        <a:pt x="66261" y="101192"/>
                      </a:cubicBezTo>
                      <a:cubicBezTo>
                        <a:pt x="52052" y="91043"/>
                        <a:pt x="16565" y="84627"/>
                        <a:pt x="16565" y="84627"/>
                      </a:cubicBezTo>
                      <a:cubicBezTo>
                        <a:pt x="11043" y="76344"/>
                        <a:pt x="0" y="69733"/>
                        <a:pt x="0" y="59779"/>
                      </a:cubicBezTo>
                      <a:cubicBezTo>
                        <a:pt x="0" y="49825"/>
                        <a:pt x="8124" y="40207"/>
                        <a:pt x="16565" y="34931"/>
                      </a:cubicBezTo>
                      <a:cubicBezTo>
                        <a:pt x="47260" y="15747"/>
                        <a:pt x="74543" y="5942"/>
                        <a:pt x="99391" y="1801"/>
                      </a:cubicBezTo>
                      <a:close/>
                    </a:path>
                  </a:pathLst>
                </a:cu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44" name="Forma libre 47"/>
                <p:cNvSpPr/>
                <p:nvPr/>
              </p:nvSpPr>
              <p:spPr>
                <a:xfrm>
                  <a:off x="6021500" y="3711306"/>
                  <a:ext cx="923096" cy="365726"/>
                </a:xfrm>
                <a:custGeom>
                  <a:avLst/>
                  <a:gdLst>
                    <a:gd name="connsiteX0" fmla="*/ 488674 w 894522"/>
                    <a:gd name="connsiteY0" fmla="*/ 1292 h 365727"/>
                    <a:gd name="connsiteX1" fmla="*/ 505239 w 894522"/>
                    <a:gd name="connsiteY1" fmla="*/ 67553 h 365727"/>
                    <a:gd name="connsiteX2" fmla="*/ 554935 w 894522"/>
                    <a:gd name="connsiteY2" fmla="*/ 92401 h 365727"/>
                    <a:gd name="connsiteX3" fmla="*/ 571500 w 894522"/>
                    <a:gd name="connsiteY3" fmla="*/ 117249 h 365727"/>
                    <a:gd name="connsiteX4" fmla="*/ 596348 w 894522"/>
                    <a:gd name="connsiteY4" fmla="*/ 133814 h 365727"/>
                    <a:gd name="connsiteX5" fmla="*/ 629479 w 894522"/>
                    <a:gd name="connsiteY5" fmla="*/ 183510 h 365727"/>
                    <a:gd name="connsiteX6" fmla="*/ 728870 w 894522"/>
                    <a:gd name="connsiteY6" fmla="*/ 175227 h 365727"/>
                    <a:gd name="connsiteX7" fmla="*/ 712305 w 894522"/>
                    <a:gd name="connsiteY7" fmla="*/ 150379 h 365727"/>
                    <a:gd name="connsiteX8" fmla="*/ 803413 w 894522"/>
                    <a:gd name="connsiteY8" fmla="*/ 158662 h 365727"/>
                    <a:gd name="connsiteX9" fmla="*/ 844826 w 894522"/>
                    <a:gd name="connsiteY9" fmla="*/ 191792 h 365727"/>
                    <a:gd name="connsiteX10" fmla="*/ 894522 w 894522"/>
                    <a:gd name="connsiteY10" fmla="*/ 216640 h 365727"/>
                    <a:gd name="connsiteX11" fmla="*/ 886239 w 894522"/>
                    <a:gd name="connsiteY11" fmla="*/ 291183 h 365727"/>
                    <a:gd name="connsiteX12" fmla="*/ 877957 w 894522"/>
                    <a:gd name="connsiteY12" fmla="*/ 266336 h 365727"/>
                    <a:gd name="connsiteX13" fmla="*/ 869674 w 894522"/>
                    <a:gd name="connsiteY13" fmla="*/ 316031 h 365727"/>
                    <a:gd name="connsiteX14" fmla="*/ 844826 w 894522"/>
                    <a:gd name="connsiteY14" fmla="*/ 365727 h 365727"/>
                    <a:gd name="connsiteX15" fmla="*/ 762000 w 894522"/>
                    <a:gd name="connsiteY15" fmla="*/ 357444 h 365727"/>
                    <a:gd name="connsiteX16" fmla="*/ 745435 w 894522"/>
                    <a:gd name="connsiteY16" fmla="*/ 332596 h 365727"/>
                    <a:gd name="connsiteX17" fmla="*/ 695739 w 894522"/>
                    <a:gd name="connsiteY17" fmla="*/ 316031 h 365727"/>
                    <a:gd name="connsiteX18" fmla="*/ 679174 w 894522"/>
                    <a:gd name="connsiteY18" fmla="*/ 258053 h 365727"/>
                    <a:gd name="connsiteX19" fmla="*/ 670892 w 894522"/>
                    <a:gd name="connsiteY19" fmla="*/ 233205 h 365727"/>
                    <a:gd name="connsiteX20" fmla="*/ 646044 w 894522"/>
                    <a:gd name="connsiteY20" fmla="*/ 224923 h 365727"/>
                    <a:gd name="connsiteX21" fmla="*/ 588065 w 894522"/>
                    <a:gd name="connsiteY21" fmla="*/ 216640 h 365727"/>
                    <a:gd name="connsiteX22" fmla="*/ 521805 w 894522"/>
                    <a:gd name="connsiteY22" fmla="*/ 224923 h 365727"/>
                    <a:gd name="connsiteX23" fmla="*/ 496957 w 894522"/>
                    <a:gd name="connsiteY23" fmla="*/ 266336 h 365727"/>
                    <a:gd name="connsiteX24" fmla="*/ 472109 w 894522"/>
                    <a:gd name="connsiteY24" fmla="*/ 282901 h 365727"/>
                    <a:gd name="connsiteX25" fmla="*/ 455544 w 894522"/>
                    <a:gd name="connsiteY25" fmla="*/ 307749 h 365727"/>
                    <a:gd name="connsiteX26" fmla="*/ 405848 w 894522"/>
                    <a:gd name="connsiteY26" fmla="*/ 324314 h 365727"/>
                    <a:gd name="connsiteX27" fmla="*/ 339587 w 894522"/>
                    <a:gd name="connsiteY27" fmla="*/ 291183 h 365727"/>
                    <a:gd name="connsiteX28" fmla="*/ 323022 w 894522"/>
                    <a:gd name="connsiteY28" fmla="*/ 266336 h 365727"/>
                    <a:gd name="connsiteX29" fmla="*/ 314739 w 894522"/>
                    <a:gd name="connsiteY29" fmla="*/ 191792 h 365727"/>
                    <a:gd name="connsiteX30" fmla="*/ 248479 w 894522"/>
                    <a:gd name="connsiteY30" fmla="*/ 200075 h 365727"/>
                    <a:gd name="connsiteX31" fmla="*/ 240196 w 894522"/>
                    <a:gd name="connsiteY31" fmla="*/ 233205 h 365727"/>
                    <a:gd name="connsiteX32" fmla="*/ 231913 w 894522"/>
                    <a:gd name="connsiteY32" fmla="*/ 258053 h 365727"/>
                    <a:gd name="connsiteX33" fmla="*/ 190500 w 894522"/>
                    <a:gd name="connsiteY33" fmla="*/ 307749 h 365727"/>
                    <a:gd name="connsiteX34" fmla="*/ 157370 w 894522"/>
                    <a:gd name="connsiteY34" fmla="*/ 340879 h 365727"/>
                    <a:gd name="connsiteX35" fmla="*/ 149087 w 894522"/>
                    <a:gd name="connsiteY35" fmla="*/ 316031 h 365727"/>
                    <a:gd name="connsiteX36" fmla="*/ 140805 w 894522"/>
                    <a:gd name="connsiteY36" fmla="*/ 233205 h 365727"/>
                    <a:gd name="connsiteX37" fmla="*/ 115957 w 894522"/>
                    <a:gd name="connsiteY37" fmla="*/ 224923 h 365727"/>
                    <a:gd name="connsiteX38" fmla="*/ 82826 w 894522"/>
                    <a:gd name="connsiteY38" fmla="*/ 191792 h 365727"/>
                    <a:gd name="connsiteX39" fmla="*/ 57979 w 894522"/>
                    <a:gd name="connsiteY39" fmla="*/ 175227 h 365727"/>
                    <a:gd name="connsiteX40" fmla="*/ 49696 w 894522"/>
                    <a:gd name="connsiteY40" fmla="*/ 150379 h 365727"/>
                    <a:gd name="connsiteX41" fmla="*/ 0 w 894522"/>
                    <a:gd name="connsiteY41" fmla="*/ 125531 h 365727"/>
                    <a:gd name="connsiteX42" fmla="*/ 24848 w 894522"/>
                    <a:gd name="connsiteY42" fmla="*/ 108966 h 365727"/>
                    <a:gd name="connsiteX43" fmla="*/ 74544 w 894522"/>
                    <a:gd name="connsiteY43" fmla="*/ 92401 h 365727"/>
                    <a:gd name="connsiteX44" fmla="*/ 99392 w 894522"/>
                    <a:gd name="connsiteY44" fmla="*/ 84118 h 365727"/>
                    <a:gd name="connsiteX45" fmla="*/ 157370 w 894522"/>
                    <a:gd name="connsiteY45" fmla="*/ 75836 h 365727"/>
                    <a:gd name="connsiteX46" fmla="*/ 190500 w 894522"/>
                    <a:gd name="connsiteY46" fmla="*/ 67553 h 365727"/>
                    <a:gd name="connsiteX47" fmla="*/ 306457 w 894522"/>
                    <a:gd name="connsiteY47" fmla="*/ 50988 h 365727"/>
                    <a:gd name="connsiteX48" fmla="*/ 339587 w 894522"/>
                    <a:gd name="connsiteY48" fmla="*/ 42705 h 365727"/>
                    <a:gd name="connsiteX49" fmla="*/ 364435 w 894522"/>
                    <a:gd name="connsiteY49" fmla="*/ 34423 h 365727"/>
                    <a:gd name="connsiteX50" fmla="*/ 414131 w 894522"/>
                    <a:gd name="connsiteY50" fmla="*/ 26140 h 365727"/>
                    <a:gd name="connsiteX51" fmla="*/ 455544 w 894522"/>
                    <a:gd name="connsiteY51" fmla="*/ 17857 h 365727"/>
                    <a:gd name="connsiteX52" fmla="*/ 480392 w 894522"/>
                    <a:gd name="connsiteY52" fmla="*/ 9575 h 365727"/>
                    <a:gd name="connsiteX53" fmla="*/ 430696 w 894522"/>
                    <a:gd name="connsiteY53" fmla="*/ 17857 h 365727"/>
                    <a:gd name="connsiteX54" fmla="*/ 488674 w 894522"/>
                    <a:gd name="connsiteY54" fmla="*/ 1292 h 36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94522" h="365727">
                      <a:moveTo>
                        <a:pt x="488674" y="1292"/>
                      </a:moveTo>
                      <a:cubicBezTo>
                        <a:pt x="501098" y="9575"/>
                        <a:pt x="498449" y="59065"/>
                        <a:pt x="505239" y="67553"/>
                      </a:cubicBezTo>
                      <a:cubicBezTo>
                        <a:pt x="516915" y="82149"/>
                        <a:pt x="538567" y="86945"/>
                        <a:pt x="554935" y="92401"/>
                      </a:cubicBezTo>
                      <a:cubicBezTo>
                        <a:pt x="560457" y="100684"/>
                        <a:pt x="564461" y="110210"/>
                        <a:pt x="571500" y="117249"/>
                      </a:cubicBezTo>
                      <a:cubicBezTo>
                        <a:pt x="578539" y="124288"/>
                        <a:pt x="589793" y="126323"/>
                        <a:pt x="596348" y="133814"/>
                      </a:cubicBezTo>
                      <a:cubicBezTo>
                        <a:pt x="609458" y="148797"/>
                        <a:pt x="629479" y="183510"/>
                        <a:pt x="629479" y="183510"/>
                      </a:cubicBezTo>
                      <a:cubicBezTo>
                        <a:pt x="662609" y="180749"/>
                        <a:pt x="698003" y="187574"/>
                        <a:pt x="728870" y="175227"/>
                      </a:cubicBezTo>
                      <a:cubicBezTo>
                        <a:pt x="738112" y="171530"/>
                        <a:pt x="702588" y="152538"/>
                        <a:pt x="712305" y="150379"/>
                      </a:cubicBezTo>
                      <a:cubicBezTo>
                        <a:pt x="742073" y="143764"/>
                        <a:pt x="773044" y="155901"/>
                        <a:pt x="803413" y="158662"/>
                      </a:cubicBezTo>
                      <a:cubicBezTo>
                        <a:pt x="818820" y="174068"/>
                        <a:pt x="823931" y="181344"/>
                        <a:pt x="844826" y="191792"/>
                      </a:cubicBezTo>
                      <a:cubicBezTo>
                        <a:pt x="913413" y="226086"/>
                        <a:pt x="823307" y="169164"/>
                        <a:pt x="894522" y="216640"/>
                      </a:cubicBezTo>
                      <a:cubicBezTo>
                        <a:pt x="891761" y="241488"/>
                        <a:pt x="894145" y="267465"/>
                        <a:pt x="886239" y="291183"/>
                      </a:cubicBezTo>
                      <a:cubicBezTo>
                        <a:pt x="883478" y="299465"/>
                        <a:pt x="882800" y="259072"/>
                        <a:pt x="877957" y="266336"/>
                      </a:cubicBezTo>
                      <a:cubicBezTo>
                        <a:pt x="868642" y="280309"/>
                        <a:pt x="872967" y="299564"/>
                        <a:pt x="869674" y="316031"/>
                      </a:cubicBezTo>
                      <a:cubicBezTo>
                        <a:pt x="862041" y="354195"/>
                        <a:pt x="867697" y="342857"/>
                        <a:pt x="844826" y="365727"/>
                      </a:cubicBezTo>
                      <a:cubicBezTo>
                        <a:pt x="817217" y="362966"/>
                        <a:pt x="788322" y="366218"/>
                        <a:pt x="762000" y="357444"/>
                      </a:cubicBezTo>
                      <a:cubicBezTo>
                        <a:pt x="752556" y="354296"/>
                        <a:pt x="753876" y="337872"/>
                        <a:pt x="745435" y="332596"/>
                      </a:cubicBezTo>
                      <a:cubicBezTo>
                        <a:pt x="730628" y="323342"/>
                        <a:pt x="695739" y="316031"/>
                        <a:pt x="695739" y="316031"/>
                      </a:cubicBezTo>
                      <a:cubicBezTo>
                        <a:pt x="675882" y="256454"/>
                        <a:pt x="699974" y="330853"/>
                        <a:pt x="679174" y="258053"/>
                      </a:cubicBezTo>
                      <a:cubicBezTo>
                        <a:pt x="676776" y="249658"/>
                        <a:pt x="677065" y="239378"/>
                        <a:pt x="670892" y="233205"/>
                      </a:cubicBezTo>
                      <a:cubicBezTo>
                        <a:pt x="664719" y="227032"/>
                        <a:pt x="654605" y="226635"/>
                        <a:pt x="646044" y="224923"/>
                      </a:cubicBezTo>
                      <a:cubicBezTo>
                        <a:pt x="626901" y="221094"/>
                        <a:pt x="607391" y="219401"/>
                        <a:pt x="588065" y="216640"/>
                      </a:cubicBezTo>
                      <a:cubicBezTo>
                        <a:pt x="565978" y="219401"/>
                        <a:pt x="543125" y="218527"/>
                        <a:pt x="521805" y="224923"/>
                      </a:cubicBezTo>
                      <a:cubicBezTo>
                        <a:pt x="498103" y="232034"/>
                        <a:pt x="508785" y="251551"/>
                        <a:pt x="496957" y="266336"/>
                      </a:cubicBezTo>
                      <a:cubicBezTo>
                        <a:pt x="490739" y="274109"/>
                        <a:pt x="480392" y="277379"/>
                        <a:pt x="472109" y="282901"/>
                      </a:cubicBezTo>
                      <a:cubicBezTo>
                        <a:pt x="466587" y="291184"/>
                        <a:pt x="463985" y="302473"/>
                        <a:pt x="455544" y="307749"/>
                      </a:cubicBezTo>
                      <a:cubicBezTo>
                        <a:pt x="440737" y="317003"/>
                        <a:pt x="405848" y="324314"/>
                        <a:pt x="405848" y="324314"/>
                      </a:cubicBezTo>
                      <a:cubicBezTo>
                        <a:pt x="366371" y="311155"/>
                        <a:pt x="360615" y="317469"/>
                        <a:pt x="339587" y="291183"/>
                      </a:cubicBezTo>
                      <a:cubicBezTo>
                        <a:pt x="333369" y="283410"/>
                        <a:pt x="328544" y="274618"/>
                        <a:pt x="323022" y="266336"/>
                      </a:cubicBezTo>
                      <a:cubicBezTo>
                        <a:pt x="320261" y="241488"/>
                        <a:pt x="333425" y="208402"/>
                        <a:pt x="314739" y="191792"/>
                      </a:cubicBezTo>
                      <a:cubicBezTo>
                        <a:pt x="298103" y="177004"/>
                        <a:pt x="267936" y="189265"/>
                        <a:pt x="248479" y="200075"/>
                      </a:cubicBezTo>
                      <a:cubicBezTo>
                        <a:pt x="238528" y="205603"/>
                        <a:pt x="243323" y="222260"/>
                        <a:pt x="240196" y="233205"/>
                      </a:cubicBezTo>
                      <a:cubicBezTo>
                        <a:pt x="237797" y="241600"/>
                        <a:pt x="235818" y="250244"/>
                        <a:pt x="231913" y="258053"/>
                      </a:cubicBezTo>
                      <a:cubicBezTo>
                        <a:pt x="220381" y="281117"/>
                        <a:pt x="208819" y="289430"/>
                        <a:pt x="190500" y="307749"/>
                      </a:cubicBezTo>
                      <a:cubicBezTo>
                        <a:pt x="187345" y="317215"/>
                        <a:pt x="182612" y="353500"/>
                        <a:pt x="157370" y="340879"/>
                      </a:cubicBezTo>
                      <a:cubicBezTo>
                        <a:pt x="149561" y="336975"/>
                        <a:pt x="151848" y="324314"/>
                        <a:pt x="149087" y="316031"/>
                      </a:cubicBezTo>
                      <a:cubicBezTo>
                        <a:pt x="146326" y="288422"/>
                        <a:pt x="150287" y="259281"/>
                        <a:pt x="140805" y="233205"/>
                      </a:cubicBezTo>
                      <a:cubicBezTo>
                        <a:pt x="137821" y="225000"/>
                        <a:pt x="123061" y="229998"/>
                        <a:pt x="115957" y="224923"/>
                      </a:cubicBezTo>
                      <a:cubicBezTo>
                        <a:pt x="103248" y="215845"/>
                        <a:pt x="95821" y="200455"/>
                        <a:pt x="82826" y="191792"/>
                      </a:cubicBezTo>
                      <a:lnTo>
                        <a:pt x="57979" y="175227"/>
                      </a:lnTo>
                      <a:cubicBezTo>
                        <a:pt x="55218" y="166944"/>
                        <a:pt x="55150" y="157197"/>
                        <a:pt x="49696" y="150379"/>
                      </a:cubicBezTo>
                      <a:cubicBezTo>
                        <a:pt x="38019" y="135783"/>
                        <a:pt x="16368" y="130987"/>
                        <a:pt x="0" y="125531"/>
                      </a:cubicBezTo>
                      <a:cubicBezTo>
                        <a:pt x="8283" y="120009"/>
                        <a:pt x="15751" y="113009"/>
                        <a:pt x="24848" y="108966"/>
                      </a:cubicBezTo>
                      <a:cubicBezTo>
                        <a:pt x="40804" y="101874"/>
                        <a:pt x="57979" y="97923"/>
                        <a:pt x="74544" y="92401"/>
                      </a:cubicBezTo>
                      <a:cubicBezTo>
                        <a:pt x="82827" y="89640"/>
                        <a:pt x="90749" y="85353"/>
                        <a:pt x="99392" y="84118"/>
                      </a:cubicBezTo>
                      <a:cubicBezTo>
                        <a:pt x="118718" y="81357"/>
                        <a:pt x="138163" y="79328"/>
                        <a:pt x="157370" y="75836"/>
                      </a:cubicBezTo>
                      <a:cubicBezTo>
                        <a:pt x="168570" y="73800"/>
                        <a:pt x="179272" y="69424"/>
                        <a:pt x="190500" y="67553"/>
                      </a:cubicBezTo>
                      <a:cubicBezTo>
                        <a:pt x="229013" y="61134"/>
                        <a:pt x="268578" y="60458"/>
                        <a:pt x="306457" y="50988"/>
                      </a:cubicBezTo>
                      <a:cubicBezTo>
                        <a:pt x="317500" y="48227"/>
                        <a:pt x="328642" y="45832"/>
                        <a:pt x="339587" y="42705"/>
                      </a:cubicBezTo>
                      <a:cubicBezTo>
                        <a:pt x="347982" y="40307"/>
                        <a:pt x="355912" y="36317"/>
                        <a:pt x="364435" y="34423"/>
                      </a:cubicBezTo>
                      <a:cubicBezTo>
                        <a:pt x="380829" y="30780"/>
                        <a:pt x="397608" y="29144"/>
                        <a:pt x="414131" y="26140"/>
                      </a:cubicBezTo>
                      <a:cubicBezTo>
                        <a:pt x="427982" y="23622"/>
                        <a:pt x="441887" y="21271"/>
                        <a:pt x="455544" y="17857"/>
                      </a:cubicBezTo>
                      <a:cubicBezTo>
                        <a:pt x="464014" y="15740"/>
                        <a:pt x="489123" y="9575"/>
                        <a:pt x="480392" y="9575"/>
                      </a:cubicBezTo>
                      <a:cubicBezTo>
                        <a:pt x="463598" y="9575"/>
                        <a:pt x="442572" y="5983"/>
                        <a:pt x="430696" y="17857"/>
                      </a:cubicBezTo>
                      <a:cubicBezTo>
                        <a:pt x="420934" y="27618"/>
                        <a:pt x="476250" y="-6991"/>
                        <a:pt x="488674" y="1292"/>
                      </a:cubicBezTo>
                      <a:close/>
                    </a:path>
                  </a:pathLst>
                </a:cu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45" name="Forma libre 48"/>
                <p:cNvSpPr/>
                <p:nvPr/>
              </p:nvSpPr>
              <p:spPr>
                <a:xfrm>
                  <a:off x="4895065" y="2751817"/>
                  <a:ext cx="1321596" cy="1358347"/>
                </a:xfrm>
                <a:custGeom>
                  <a:avLst/>
                  <a:gdLst>
                    <a:gd name="connsiteX0" fmla="*/ 198782 w 1293020"/>
                    <a:gd name="connsiteY0" fmla="*/ 0 h 1358347"/>
                    <a:gd name="connsiteX1" fmla="*/ 215348 w 1293020"/>
                    <a:gd name="connsiteY1" fmla="*/ 41413 h 1358347"/>
                    <a:gd name="connsiteX2" fmla="*/ 231913 w 1293020"/>
                    <a:gd name="connsiteY2" fmla="*/ 99391 h 1358347"/>
                    <a:gd name="connsiteX3" fmla="*/ 248478 w 1293020"/>
                    <a:gd name="connsiteY3" fmla="*/ 124239 h 1358347"/>
                    <a:gd name="connsiteX4" fmla="*/ 265043 w 1293020"/>
                    <a:gd name="connsiteY4" fmla="*/ 207065 h 1358347"/>
                    <a:gd name="connsiteX5" fmla="*/ 281609 w 1293020"/>
                    <a:gd name="connsiteY5" fmla="*/ 223630 h 1358347"/>
                    <a:gd name="connsiteX6" fmla="*/ 306456 w 1293020"/>
                    <a:gd name="connsiteY6" fmla="*/ 298173 h 1358347"/>
                    <a:gd name="connsiteX7" fmla="*/ 314739 w 1293020"/>
                    <a:gd name="connsiteY7" fmla="*/ 323021 h 1358347"/>
                    <a:gd name="connsiteX8" fmla="*/ 331304 w 1293020"/>
                    <a:gd name="connsiteY8" fmla="*/ 347869 h 1358347"/>
                    <a:gd name="connsiteX9" fmla="*/ 347869 w 1293020"/>
                    <a:gd name="connsiteY9" fmla="*/ 397565 h 1358347"/>
                    <a:gd name="connsiteX10" fmla="*/ 356152 w 1293020"/>
                    <a:gd name="connsiteY10" fmla="*/ 422413 h 1358347"/>
                    <a:gd name="connsiteX11" fmla="*/ 372717 w 1293020"/>
                    <a:gd name="connsiteY11" fmla="*/ 447260 h 1358347"/>
                    <a:gd name="connsiteX12" fmla="*/ 381000 w 1293020"/>
                    <a:gd name="connsiteY12" fmla="*/ 472108 h 1358347"/>
                    <a:gd name="connsiteX13" fmla="*/ 405848 w 1293020"/>
                    <a:gd name="connsiteY13" fmla="*/ 488673 h 1358347"/>
                    <a:gd name="connsiteX14" fmla="*/ 447261 w 1293020"/>
                    <a:gd name="connsiteY14" fmla="*/ 521804 h 1358347"/>
                    <a:gd name="connsiteX15" fmla="*/ 488674 w 1293020"/>
                    <a:gd name="connsiteY15" fmla="*/ 554934 h 1358347"/>
                    <a:gd name="connsiteX16" fmla="*/ 521804 w 1293020"/>
                    <a:gd name="connsiteY16" fmla="*/ 596347 h 1358347"/>
                    <a:gd name="connsiteX17" fmla="*/ 538369 w 1293020"/>
                    <a:gd name="connsiteY17" fmla="*/ 612913 h 1358347"/>
                    <a:gd name="connsiteX18" fmla="*/ 546652 w 1293020"/>
                    <a:gd name="connsiteY18" fmla="*/ 637760 h 1358347"/>
                    <a:gd name="connsiteX19" fmla="*/ 563217 w 1293020"/>
                    <a:gd name="connsiteY19" fmla="*/ 654326 h 1358347"/>
                    <a:gd name="connsiteX20" fmla="*/ 579782 w 1293020"/>
                    <a:gd name="connsiteY20" fmla="*/ 704021 h 1358347"/>
                    <a:gd name="connsiteX21" fmla="*/ 588065 w 1293020"/>
                    <a:gd name="connsiteY21" fmla="*/ 728869 h 1358347"/>
                    <a:gd name="connsiteX22" fmla="*/ 604630 w 1293020"/>
                    <a:gd name="connsiteY22" fmla="*/ 753717 h 1358347"/>
                    <a:gd name="connsiteX23" fmla="*/ 621196 w 1293020"/>
                    <a:gd name="connsiteY23" fmla="*/ 770282 h 1358347"/>
                    <a:gd name="connsiteX24" fmla="*/ 654326 w 1293020"/>
                    <a:gd name="connsiteY24" fmla="*/ 819978 h 1358347"/>
                    <a:gd name="connsiteX25" fmla="*/ 679174 w 1293020"/>
                    <a:gd name="connsiteY25" fmla="*/ 844826 h 1358347"/>
                    <a:gd name="connsiteX26" fmla="*/ 695739 w 1293020"/>
                    <a:gd name="connsiteY26" fmla="*/ 869673 h 1358347"/>
                    <a:gd name="connsiteX27" fmla="*/ 737152 w 1293020"/>
                    <a:gd name="connsiteY27" fmla="*/ 902804 h 1358347"/>
                    <a:gd name="connsiteX28" fmla="*/ 786848 w 1293020"/>
                    <a:gd name="connsiteY28" fmla="*/ 919369 h 1358347"/>
                    <a:gd name="connsiteX29" fmla="*/ 861391 w 1293020"/>
                    <a:gd name="connsiteY29" fmla="*/ 952500 h 1358347"/>
                    <a:gd name="connsiteX30" fmla="*/ 952500 w 1293020"/>
                    <a:gd name="connsiteY30" fmla="*/ 977347 h 1358347"/>
                    <a:gd name="connsiteX31" fmla="*/ 977348 w 1293020"/>
                    <a:gd name="connsiteY31" fmla="*/ 985630 h 1358347"/>
                    <a:gd name="connsiteX32" fmla="*/ 1002196 w 1293020"/>
                    <a:gd name="connsiteY32" fmla="*/ 1002195 h 1358347"/>
                    <a:gd name="connsiteX33" fmla="*/ 1027043 w 1293020"/>
                    <a:gd name="connsiteY33" fmla="*/ 1051891 h 1358347"/>
                    <a:gd name="connsiteX34" fmla="*/ 1043609 w 1293020"/>
                    <a:gd name="connsiteY34" fmla="*/ 1068456 h 1358347"/>
                    <a:gd name="connsiteX35" fmla="*/ 1060174 w 1293020"/>
                    <a:gd name="connsiteY35" fmla="*/ 1093304 h 1358347"/>
                    <a:gd name="connsiteX36" fmla="*/ 1109869 w 1293020"/>
                    <a:gd name="connsiteY36" fmla="*/ 1109869 h 1358347"/>
                    <a:gd name="connsiteX37" fmla="*/ 1126435 w 1293020"/>
                    <a:gd name="connsiteY37" fmla="*/ 1126434 h 1358347"/>
                    <a:gd name="connsiteX38" fmla="*/ 1184413 w 1293020"/>
                    <a:gd name="connsiteY38" fmla="*/ 1126434 h 1358347"/>
                    <a:gd name="connsiteX39" fmla="*/ 1134717 w 1293020"/>
                    <a:gd name="connsiteY39" fmla="*/ 1109869 h 1358347"/>
                    <a:gd name="connsiteX40" fmla="*/ 1118152 w 1293020"/>
                    <a:gd name="connsiteY40" fmla="*/ 1085021 h 1358347"/>
                    <a:gd name="connsiteX41" fmla="*/ 1143000 w 1293020"/>
                    <a:gd name="connsiteY41" fmla="*/ 1093304 h 1358347"/>
                    <a:gd name="connsiteX42" fmla="*/ 1184413 w 1293020"/>
                    <a:gd name="connsiteY42" fmla="*/ 1151282 h 1358347"/>
                    <a:gd name="connsiteX43" fmla="*/ 1209261 w 1293020"/>
                    <a:gd name="connsiteY43" fmla="*/ 1176130 h 1358347"/>
                    <a:gd name="connsiteX44" fmla="*/ 1234109 w 1293020"/>
                    <a:gd name="connsiteY44" fmla="*/ 1184413 h 1358347"/>
                    <a:gd name="connsiteX45" fmla="*/ 1250674 w 1293020"/>
                    <a:gd name="connsiteY45" fmla="*/ 1234108 h 1358347"/>
                    <a:gd name="connsiteX46" fmla="*/ 1258956 w 1293020"/>
                    <a:gd name="connsiteY46" fmla="*/ 1333500 h 1358347"/>
                    <a:gd name="connsiteX47" fmla="*/ 1267239 w 1293020"/>
                    <a:gd name="connsiteY47" fmla="*/ 1308652 h 1358347"/>
                    <a:gd name="connsiteX48" fmla="*/ 1283804 w 1293020"/>
                    <a:gd name="connsiteY48" fmla="*/ 1292086 h 1358347"/>
                    <a:gd name="connsiteX49" fmla="*/ 1292087 w 1293020"/>
                    <a:gd name="connsiteY49" fmla="*/ 1267239 h 1358347"/>
                    <a:gd name="connsiteX50" fmla="*/ 1267239 w 1293020"/>
                    <a:gd name="connsiteY50" fmla="*/ 1258956 h 1358347"/>
                    <a:gd name="connsiteX51" fmla="*/ 1234109 w 1293020"/>
                    <a:gd name="connsiteY51" fmla="*/ 1325217 h 1358347"/>
                    <a:gd name="connsiteX52" fmla="*/ 1217543 w 1293020"/>
                    <a:gd name="connsiteY52" fmla="*/ 1341782 h 1358347"/>
                    <a:gd name="connsiteX53" fmla="*/ 1167848 w 1293020"/>
                    <a:gd name="connsiteY53" fmla="*/ 1358347 h 1358347"/>
                    <a:gd name="connsiteX54" fmla="*/ 1018761 w 1293020"/>
                    <a:gd name="connsiteY54" fmla="*/ 1350065 h 1358347"/>
                    <a:gd name="connsiteX55" fmla="*/ 993913 w 1293020"/>
                    <a:gd name="connsiteY55" fmla="*/ 1333500 h 1358347"/>
                    <a:gd name="connsiteX56" fmla="*/ 969065 w 1293020"/>
                    <a:gd name="connsiteY56" fmla="*/ 1325217 h 1358347"/>
                    <a:gd name="connsiteX57" fmla="*/ 927652 w 1293020"/>
                    <a:gd name="connsiteY57" fmla="*/ 1292086 h 1358347"/>
                    <a:gd name="connsiteX58" fmla="*/ 902804 w 1293020"/>
                    <a:gd name="connsiteY58" fmla="*/ 1275521 h 1358347"/>
                    <a:gd name="connsiteX59" fmla="*/ 853109 w 1293020"/>
                    <a:gd name="connsiteY59" fmla="*/ 1258956 h 1358347"/>
                    <a:gd name="connsiteX60" fmla="*/ 844826 w 1293020"/>
                    <a:gd name="connsiteY60" fmla="*/ 1217543 h 1358347"/>
                    <a:gd name="connsiteX61" fmla="*/ 762000 w 1293020"/>
                    <a:gd name="connsiteY61" fmla="*/ 1225826 h 1358347"/>
                    <a:gd name="connsiteX62" fmla="*/ 712304 w 1293020"/>
                    <a:gd name="connsiteY62" fmla="*/ 1217543 h 1358347"/>
                    <a:gd name="connsiteX63" fmla="*/ 704022 w 1293020"/>
                    <a:gd name="connsiteY63" fmla="*/ 1192695 h 1358347"/>
                    <a:gd name="connsiteX64" fmla="*/ 695739 w 1293020"/>
                    <a:gd name="connsiteY64" fmla="*/ 1118152 h 1358347"/>
                    <a:gd name="connsiteX65" fmla="*/ 629478 w 1293020"/>
                    <a:gd name="connsiteY65" fmla="*/ 1085021 h 1358347"/>
                    <a:gd name="connsiteX66" fmla="*/ 604630 w 1293020"/>
                    <a:gd name="connsiteY66" fmla="*/ 1076739 h 1358347"/>
                    <a:gd name="connsiteX67" fmla="*/ 571500 w 1293020"/>
                    <a:gd name="connsiteY67" fmla="*/ 1035326 h 1358347"/>
                    <a:gd name="connsiteX68" fmla="*/ 563217 w 1293020"/>
                    <a:gd name="connsiteY68" fmla="*/ 1010478 h 1358347"/>
                    <a:gd name="connsiteX69" fmla="*/ 538369 w 1293020"/>
                    <a:gd name="connsiteY69" fmla="*/ 993913 h 1358347"/>
                    <a:gd name="connsiteX70" fmla="*/ 430696 w 1293020"/>
                    <a:gd name="connsiteY70" fmla="*/ 969065 h 1358347"/>
                    <a:gd name="connsiteX71" fmla="*/ 356152 w 1293020"/>
                    <a:gd name="connsiteY71" fmla="*/ 935934 h 1358347"/>
                    <a:gd name="connsiteX72" fmla="*/ 339587 w 1293020"/>
                    <a:gd name="connsiteY72" fmla="*/ 911086 h 1358347"/>
                    <a:gd name="connsiteX73" fmla="*/ 364435 w 1293020"/>
                    <a:gd name="connsiteY73" fmla="*/ 861391 h 1358347"/>
                    <a:gd name="connsiteX74" fmla="*/ 389282 w 1293020"/>
                    <a:gd name="connsiteY74" fmla="*/ 844826 h 1358347"/>
                    <a:gd name="connsiteX75" fmla="*/ 405848 w 1293020"/>
                    <a:gd name="connsiteY75" fmla="*/ 828260 h 1358347"/>
                    <a:gd name="connsiteX76" fmla="*/ 414130 w 1293020"/>
                    <a:gd name="connsiteY76" fmla="*/ 803413 h 1358347"/>
                    <a:gd name="connsiteX77" fmla="*/ 372717 w 1293020"/>
                    <a:gd name="connsiteY77" fmla="*/ 778565 h 1358347"/>
                    <a:gd name="connsiteX78" fmla="*/ 356152 w 1293020"/>
                    <a:gd name="connsiteY78" fmla="*/ 753717 h 1358347"/>
                    <a:gd name="connsiteX79" fmla="*/ 347869 w 1293020"/>
                    <a:gd name="connsiteY79" fmla="*/ 712304 h 1358347"/>
                    <a:gd name="connsiteX80" fmla="*/ 331304 w 1293020"/>
                    <a:gd name="connsiteY80" fmla="*/ 654326 h 1358347"/>
                    <a:gd name="connsiteX81" fmla="*/ 381000 w 1293020"/>
                    <a:gd name="connsiteY81" fmla="*/ 596347 h 1358347"/>
                    <a:gd name="connsiteX82" fmla="*/ 381000 w 1293020"/>
                    <a:gd name="connsiteY82" fmla="*/ 546652 h 1358347"/>
                    <a:gd name="connsiteX83" fmla="*/ 356152 w 1293020"/>
                    <a:gd name="connsiteY83" fmla="*/ 538369 h 1358347"/>
                    <a:gd name="connsiteX84" fmla="*/ 256761 w 1293020"/>
                    <a:gd name="connsiteY84" fmla="*/ 546652 h 1358347"/>
                    <a:gd name="connsiteX85" fmla="*/ 248478 w 1293020"/>
                    <a:gd name="connsiteY85" fmla="*/ 505239 h 1358347"/>
                    <a:gd name="connsiteX86" fmla="*/ 273326 w 1293020"/>
                    <a:gd name="connsiteY86" fmla="*/ 496956 h 1358347"/>
                    <a:gd name="connsiteX87" fmla="*/ 289891 w 1293020"/>
                    <a:gd name="connsiteY87" fmla="*/ 472108 h 1358347"/>
                    <a:gd name="connsiteX88" fmla="*/ 240196 w 1293020"/>
                    <a:gd name="connsiteY88" fmla="*/ 405847 h 1358347"/>
                    <a:gd name="connsiteX89" fmla="*/ 173935 w 1293020"/>
                    <a:gd name="connsiteY89" fmla="*/ 389282 h 1358347"/>
                    <a:gd name="connsiteX90" fmla="*/ 99391 w 1293020"/>
                    <a:gd name="connsiteY90" fmla="*/ 430695 h 1358347"/>
                    <a:gd name="connsiteX91" fmla="*/ 74543 w 1293020"/>
                    <a:gd name="connsiteY91" fmla="*/ 447260 h 1358347"/>
                    <a:gd name="connsiteX92" fmla="*/ 49696 w 1293020"/>
                    <a:gd name="connsiteY92" fmla="*/ 455543 h 1358347"/>
                    <a:gd name="connsiteX93" fmla="*/ 33130 w 1293020"/>
                    <a:gd name="connsiteY93" fmla="*/ 438978 h 1358347"/>
                    <a:gd name="connsiteX94" fmla="*/ 57978 w 1293020"/>
                    <a:gd name="connsiteY94" fmla="*/ 430695 h 1358347"/>
                    <a:gd name="connsiteX95" fmla="*/ 74543 w 1293020"/>
                    <a:gd name="connsiteY95" fmla="*/ 405847 h 1358347"/>
                    <a:gd name="connsiteX96" fmla="*/ 91109 w 1293020"/>
                    <a:gd name="connsiteY96" fmla="*/ 389282 h 1358347"/>
                    <a:gd name="connsiteX97" fmla="*/ 99391 w 1293020"/>
                    <a:gd name="connsiteY97" fmla="*/ 298173 h 1358347"/>
                    <a:gd name="connsiteX98" fmla="*/ 74543 w 1293020"/>
                    <a:gd name="connsiteY98" fmla="*/ 289891 h 1358347"/>
                    <a:gd name="connsiteX99" fmla="*/ 49696 w 1293020"/>
                    <a:gd name="connsiteY99" fmla="*/ 273326 h 1358347"/>
                    <a:gd name="connsiteX100" fmla="*/ 8282 w 1293020"/>
                    <a:gd name="connsiteY100" fmla="*/ 231913 h 1358347"/>
                    <a:gd name="connsiteX101" fmla="*/ 0 w 1293020"/>
                    <a:gd name="connsiteY101" fmla="*/ 207065 h 1358347"/>
                    <a:gd name="connsiteX102" fmla="*/ 24848 w 1293020"/>
                    <a:gd name="connsiteY102" fmla="*/ 99391 h 1358347"/>
                    <a:gd name="connsiteX103" fmla="*/ 33130 w 1293020"/>
                    <a:gd name="connsiteY103" fmla="*/ 74543 h 1358347"/>
                    <a:gd name="connsiteX104" fmla="*/ 41413 w 1293020"/>
                    <a:gd name="connsiteY104" fmla="*/ 49695 h 1358347"/>
                    <a:gd name="connsiteX105" fmla="*/ 49696 w 1293020"/>
                    <a:gd name="connsiteY105" fmla="*/ 8282 h 1358347"/>
                    <a:gd name="connsiteX106" fmla="*/ 91109 w 1293020"/>
                    <a:gd name="connsiteY106" fmla="*/ 0 h 1358347"/>
                    <a:gd name="connsiteX107" fmla="*/ 115956 w 1293020"/>
                    <a:gd name="connsiteY107" fmla="*/ 8282 h 1358347"/>
                    <a:gd name="connsiteX108" fmla="*/ 149087 w 1293020"/>
                    <a:gd name="connsiteY108" fmla="*/ 41413 h 1358347"/>
                    <a:gd name="connsiteX109" fmla="*/ 198782 w 1293020"/>
                    <a:gd name="connsiteY109" fmla="*/ 57978 h 1358347"/>
                    <a:gd name="connsiteX110" fmla="*/ 223630 w 1293020"/>
                    <a:gd name="connsiteY110" fmla="*/ 132521 h 1358347"/>
                    <a:gd name="connsiteX111" fmla="*/ 231913 w 1293020"/>
                    <a:gd name="connsiteY111" fmla="*/ 157369 h 1358347"/>
                    <a:gd name="connsiteX112" fmla="*/ 248478 w 1293020"/>
                    <a:gd name="connsiteY112" fmla="*/ 182217 h 1358347"/>
                    <a:gd name="connsiteX113" fmla="*/ 256761 w 1293020"/>
                    <a:gd name="connsiteY113" fmla="*/ 215347 h 1358347"/>
                    <a:gd name="connsiteX114" fmla="*/ 281609 w 1293020"/>
                    <a:gd name="connsiteY114" fmla="*/ 256760 h 1358347"/>
                    <a:gd name="connsiteX115" fmla="*/ 298174 w 1293020"/>
                    <a:gd name="connsiteY115" fmla="*/ 256760 h 13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293020" h="1358347">
                      <a:moveTo>
                        <a:pt x="198782" y="0"/>
                      </a:moveTo>
                      <a:cubicBezTo>
                        <a:pt x="204304" y="13804"/>
                        <a:pt x="210646" y="27308"/>
                        <a:pt x="215348" y="41413"/>
                      </a:cubicBezTo>
                      <a:cubicBezTo>
                        <a:pt x="220659" y="57344"/>
                        <a:pt x="223933" y="83432"/>
                        <a:pt x="231913" y="99391"/>
                      </a:cubicBezTo>
                      <a:cubicBezTo>
                        <a:pt x="236365" y="108295"/>
                        <a:pt x="242956" y="115956"/>
                        <a:pt x="248478" y="124239"/>
                      </a:cubicBezTo>
                      <a:cubicBezTo>
                        <a:pt x="249913" y="134284"/>
                        <a:pt x="254203" y="188998"/>
                        <a:pt x="265043" y="207065"/>
                      </a:cubicBezTo>
                      <a:cubicBezTo>
                        <a:pt x="269061" y="213761"/>
                        <a:pt x="276087" y="218108"/>
                        <a:pt x="281609" y="223630"/>
                      </a:cubicBezTo>
                      <a:lnTo>
                        <a:pt x="306456" y="298173"/>
                      </a:lnTo>
                      <a:cubicBezTo>
                        <a:pt x="309217" y="306456"/>
                        <a:pt x="309896" y="315757"/>
                        <a:pt x="314739" y="323021"/>
                      </a:cubicBezTo>
                      <a:cubicBezTo>
                        <a:pt x="320261" y="331304"/>
                        <a:pt x="327261" y="338772"/>
                        <a:pt x="331304" y="347869"/>
                      </a:cubicBezTo>
                      <a:cubicBezTo>
                        <a:pt x="338396" y="363825"/>
                        <a:pt x="342347" y="381000"/>
                        <a:pt x="347869" y="397565"/>
                      </a:cubicBezTo>
                      <a:cubicBezTo>
                        <a:pt x="350630" y="405848"/>
                        <a:pt x="351309" y="415149"/>
                        <a:pt x="356152" y="422413"/>
                      </a:cubicBezTo>
                      <a:cubicBezTo>
                        <a:pt x="361674" y="430695"/>
                        <a:pt x="368265" y="438357"/>
                        <a:pt x="372717" y="447260"/>
                      </a:cubicBezTo>
                      <a:cubicBezTo>
                        <a:pt x="376622" y="455069"/>
                        <a:pt x="375546" y="465290"/>
                        <a:pt x="381000" y="472108"/>
                      </a:cubicBezTo>
                      <a:cubicBezTo>
                        <a:pt x="387219" y="479881"/>
                        <a:pt x="398075" y="482454"/>
                        <a:pt x="405848" y="488673"/>
                      </a:cubicBezTo>
                      <a:cubicBezTo>
                        <a:pt x="464858" y="535882"/>
                        <a:pt x="370782" y="470819"/>
                        <a:pt x="447261" y="521804"/>
                      </a:cubicBezTo>
                      <a:cubicBezTo>
                        <a:pt x="480255" y="571295"/>
                        <a:pt x="444221" y="528262"/>
                        <a:pt x="488674" y="554934"/>
                      </a:cubicBezTo>
                      <a:cubicBezTo>
                        <a:pt x="504054" y="564162"/>
                        <a:pt x="511389" y="583328"/>
                        <a:pt x="521804" y="596347"/>
                      </a:cubicBezTo>
                      <a:cubicBezTo>
                        <a:pt x="526682" y="602445"/>
                        <a:pt x="532847" y="607391"/>
                        <a:pt x="538369" y="612913"/>
                      </a:cubicBezTo>
                      <a:cubicBezTo>
                        <a:pt x="541130" y="621195"/>
                        <a:pt x="542160" y="630274"/>
                        <a:pt x="546652" y="637760"/>
                      </a:cubicBezTo>
                      <a:cubicBezTo>
                        <a:pt x="550670" y="644456"/>
                        <a:pt x="559725" y="647341"/>
                        <a:pt x="563217" y="654326"/>
                      </a:cubicBezTo>
                      <a:cubicBezTo>
                        <a:pt x="571026" y="669944"/>
                        <a:pt x="574260" y="687456"/>
                        <a:pt x="579782" y="704021"/>
                      </a:cubicBezTo>
                      <a:cubicBezTo>
                        <a:pt x="582543" y="712304"/>
                        <a:pt x="583222" y="721605"/>
                        <a:pt x="588065" y="728869"/>
                      </a:cubicBezTo>
                      <a:cubicBezTo>
                        <a:pt x="593587" y="737152"/>
                        <a:pt x="598411" y="745944"/>
                        <a:pt x="604630" y="753717"/>
                      </a:cubicBezTo>
                      <a:cubicBezTo>
                        <a:pt x="609508" y="759815"/>
                        <a:pt x="616511" y="764035"/>
                        <a:pt x="621196" y="770282"/>
                      </a:cubicBezTo>
                      <a:cubicBezTo>
                        <a:pt x="633141" y="786209"/>
                        <a:pt x="640248" y="805900"/>
                        <a:pt x="654326" y="819978"/>
                      </a:cubicBezTo>
                      <a:cubicBezTo>
                        <a:pt x="662609" y="828261"/>
                        <a:pt x="671675" y="835828"/>
                        <a:pt x="679174" y="844826"/>
                      </a:cubicBezTo>
                      <a:cubicBezTo>
                        <a:pt x="685547" y="852473"/>
                        <a:pt x="689521" y="861900"/>
                        <a:pt x="695739" y="869673"/>
                      </a:cubicBezTo>
                      <a:cubicBezTo>
                        <a:pt x="705236" y="881544"/>
                        <a:pt x="723789" y="896865"/>
                        <a:pt x="737152" y="902804"/>
                      </a:cubicBezTo>
                      <a:cubicBezTo>
                        <a:pt x="753108" y="909896"/>
                        <a:pt x="772319" y="909683"/>
                        <a:pt x="786848" y="919369"/>
                      </a:cubicBezTo>
                      <a:cubicBezTo>
                        <a:pt x="816589" y="939196"/>
                        <a:pt x="819154" y="944053"/>
                        <a:pt x="861391" y="952500"/>
                      </a:cubicBezTo>
                      <a:cubicBezTo>
                        <a:pt x="919924" y="964206"/>
                        <a:pt x="889452" y="956331"/>
                        <a:pt x="952500" y="977347"/>
                      </a:cubicBezTo>
                      <a:cubicBezTo>
                        <a:pt x="960783" y="980108"/>
                        <a:pt x="970084" y="980787"/>
                        <a:pt x="977348" y="985630"/>
                      </a:cubicBezTo>
                      <a:lnTo>
                        <a:pt x="1002196" y="1002195"/>
                      </a:lnTo>
                      <a:cubicBezTo>
                        <a:pt x="1010943" y="1028439"/>
                        <a:pt x="1008694" y="1028955"/>
                        <a:pt x="1027043" y="1051891"/>
                      </a:cubicBezTo>
                      <a:cubicBezTo>
                        <a:pt x="1031921" y="1057989"/>
                        <a:pt x="1038731" y="1062358"/>
                        <a:pt x="1043609" y="1068456"/>
                      </a:cubicBezTo>
                      <a:cubicBezTo>
                        <a:pt x="1049828" y="1076229"/>
                        <a:pt x="1051733" y="1088028"/>
                        <a:pt x="1060174" y="1093304"/>
                      </a:cubicBezTo>
                      <a:cubicBezTo>
                        <a:pt x="1074981" y="1102558"/>
                        <a:pt x="1109869" y="1109869"/>
                        <a:pt x="1109869" y="1109869"/>
                      </a:cubicBezTo>
                      <a:cubicBezTo>
                        <a:pt x="1115391" y="1115391"/>
                        <a:pt x="1119739" y="1122416"/>
                        <a:pt x="1126435" y="1126434"/>
                      </a:cubicBezTo>
                      <a:cubicBezTo>
                        <a:pt x="1150899" y="1141113"/>
                        <a:pt x="1157393" y="1133189"/>
                        <a:pt x="1184413" y="1126434"/>
                      </a:cubicBezTo>
                      <a:cubicBezTo>
                        <a:pt x="1167848" y="1120912"/>
                        <a:pt x="1144403" y="1124398"/>
                        <a:pt x="1134717" y="1109869"/>
                      </a:cubicBezTo>
                      <a:cubicBezTo>
                        <a:pt x="1129195" y="1101586"/>
                        <a:pt x="1113700" y="1093924"/>
                        <a:pt x="1118152" y="1085021"/>
                      </a:cubicBezTo>
                      <a:cubicBezTo>
                        <a:pt x="1122057" y="1077212"/>
                        <a:pt x="1134717" y="1090543"/>
                        <a:pt x="1143000" y="1093304"/>
                      </a:cubicBezTo>
                      <a:cubicBezTo>
                        <a:pt x="1162326" y="1151283"/>
                        <a:pt x="1143000" y="1137479"/>
                        <a:pt x="1184413" y="1151282"/>
                      </a:cubicBezTo>
                      <a:cubicBezTo>
                        <a:pt x="1192696" y="1159565"/>
                        <a:pt x="1199515" y="1169632"/>
                        <a:pt x="1209261" y="1176130"/>
                      </a:cubicBezTo>
                      <a:cubicBezTo>
                        <a:pt x="1216525" y="1180973"/>
                        <a:pt x="1229034" y="1177309"/>
                        <a:pt x="1234109" y="1184413"/>
                      </a:cubicBezTo>
                      <a:cubicBezTo>
                        <a:pt x="1244258" y="1198622"/>
                        <a:pt x="1250674" y="1234108"/>
                        <a:pt x="1250674" y="1234108"/>
                      </a:cubicBezTo>
                      <a:cubicBezTo>
                        <a:pt x="1253435" y="1267239"/>
                        <a:pt x="1251744" y="1301046"/>
                        <a:pt x="1258956" y="1333500"/>
                      </a:cubicBezTo>
                      <a:cubicBezTo>
                        <a:pt x="1260850" y="1342023"/>
                        <a:pt x="1262747" y="1316139"/>
                        <a:pt x="1267239" y="1308652"/>
                      </a:cubicBezTo>
                      <a:cubicBezTo>
                        <a:pt x="1271257" y="1301956"/>
                        <a:pt x="1278282" y="1297608"/>
                        <a:pt x="1283804" y="1292086"/>
                      </a:cubicBezTo>
                      <a:cubicBezTo>
                        <a:pt x="1286565" y="1283804"/>
                        <a:pt x="1295991" y="1275048"/>
                        <a:pt x="1292087" y="1267239"/>
                      </a:cubicBezTo>
                      <a:cubicBezTo>
                        <a:pt x="1288182" y="1259430"/>
                        <a:pt x="1267239" y="1258956"/>
                        <a:pt x="1267239" y="1258956"/>
                      </a:cubicBezTo>
                      <a:cubicBezTo>
                        <a:pt x="1253681" y="1353859"/>
                        <a:pt x="1279283" y="1298112"/>
                        <a:pt x="1234109" y="1325217"/>
                      </a:cubicBezTo>
                      <a:cubicBezTo>
                        <a:pt x="1227413" y="1329235"/>
                        <a:pt x="1224528" y="1338290"/>
                        <a:pt x="1217543" y="1341782"/>
                      </a:cubicBezTo>
                      <a:cubicBezTo>
                        <a:pt x="1201925" y="1349591"/>
                        <a:pt x="1167848" y="1358347"/>
                        <a:pt x="1167848" y="1358347"/>
                      </a:cubicBezTo>
                      <a:cubicBezTo>
                        <a:pt x="1118152" y="1355586"/>
                        <a:pt x="1068033" y="1357104"/>
                        <a:pt x="1018761" y="1350065"/>
                      </a:cubicBezTo>
                      <a:cubicBezTo>
                        <a:pt x="1008907" y="1348657"/>
                        <a:pt x="1002817" y="1337952"/>
                        <a:pt x="993913" y="1333500"/>
                      </a:cubicBezTo>
                      <a:cubicBezTo>
                        <a:pt x="986104" y="1329595"/>
                        <a:pt x="977348" y="1327978"/>
                        <a:pt x="969065" y="1325217"/>
                      </a:cubicBezTo>
                      <a:cubicBezTo>
                        <a:pt x="941142" y="1283331"/>
                        <a:pt x="967658" y="1312089"/>
                        <a:pt x="927652" y="1292086"/>
                      </a:cubicBezTo>
                      <a:cubicBezTo>
                        <a:pt x="918748" y="1287634"/>
                        <a:pt x="911901" y="1279564"/>
                        <a:pt x="902804" y="1275521"/>
                      </a:cubicBezTo>
                      <a:cubicBezTo>
                        <a:pt x="886848" y="1268429"/>
                        <a:pt x="853109" y="1258956"/>
                        <a:pt x="853109" y="1258956"/>
                      </a:cubicBezTo>
                      <a:cubicBezTo>
                        <a:pt x="850348" y="1245152"/>
                        <a:pt x="858056" y="1222354"/>
                        <a:pt x="844826" y="1217543"/>
                      </a:cubicBezTo>
                      <a:cubicBezTo>
                        <a:pt x="818750" y="1208061"/>
                        <a:pt x="789746" y="1225826"/>
                        <a:pt x="762000" y="1225826"/>
                      </a:cubicBezTo>
                      <a:cubicBezTo>
                        <a:pt x="745206" y="1225826"/>
                        <a:pt x="728869" y="1220304"/>
                        <a:pt x="712304" y="1217543"/>
                      </a:cubicBezTo>
                      <a:cubicBezTo>
                        <a:pt x="709543" y="1209260"/>
                        <a:pt x="705457" y="1201307"/>
                        <a:pt x="704022" y="1192695"/>
                      </a:cubicBezTo>
                      <a:cubicBezTo>
                        <a:pt x="699912" y="1168035"/>
                        <a:pt x="702317" y="1142272"/>
                        <a:pt x="695739" y="1118152"/>
                      </a:cubicBezTo>
                      <a:cubicBezTo>
                        <a:pt x="689956" y="1096948"/>
                        <a:pt x="634865" y="1086817"/>
                        <a:pt x="629478" y="1085021"/>
                      </a:cubicBezTo>
                      <a:lnTo>
                        <a:pt x="604630" y="1076739"/>
                      </a:lnTo>
                      <a:cubicBezTo>
                        <a:pt x="589224" y="1061332"/>
                        <a:pt x="581948" y="1056221"/>
                        <a:pt x="571500" y="1035326"/>
                      </a:cubicBezTo>
                      <a:cubicBezTo>
                        <a:pt x="567595" y="1027517"/>
                        <a:pt x="568671" y="1017296"/>
                        <a:pt x="563217" y="1010478"/>
                      </a:cubicBezTo>
                      <a:cubicBezTo>
                        <a:pt x="556998" y="1002705"/>
                        <a:pt x="547465" y="997956"/>
                        <a:pt x="538369" y="993913"/>
                      </a:cubicBezTo>
                      <a:cubicBezTo>
                        <a:pt x="495282" y="974763"/>
                        <a:pt x="477866" y="975803"/>
                        <a:pt x="430696" y="969065"/>
                      </a:cubicBezTo>
                      <a:cubicBezTo>
                        <a:pt x="371556" y="949352"/>
                        <a:pt x="395529" y="962186"/>
                        <a:pt x="356152" y="935934"/>
                      </a:cubicBezTo>
                      <a:cubicBezTo>
                        <a:pt x="350630" y="927651"/>
                        <a:pt x="340995" y="920940"/>
                        <a:pt x="339587" y="911086"/>
                      </a:cubicBezTo>
                      <a:cubicBezTo>
                        <a:pt x="336332" y="888299"/>
                        <a:pt x="349034" y="873712"/>
                        <a:pt x="364435" y="861391"/>
                      </a:cubicBezTo>
                      <a:cubicBezTo>
                        <a:pt x="372208" y="855173"/>
                        <a:pt x="381509" y="851044"/>
                        <a:pt x="389282" y="844826"/>
                      </a:cubicBezTo>
                      <a:cubicBezTo>
                        <a:pt x="395380" y="839948"/>
                        <a:pt x="400326" y="833782"/>
                        <a:pt x="405848" y="828260"/>
                      </a:cubicBezTo>
                      <a:cubicBezTo>
                        <a:pt x="408609" y="819978"/>
                        <a:pt x="415842" y="811974"/>
                        <a:pt x="414130" y="803413"/>
                      </a:cubicBezTo>
                      <a:cubicBezTo>
                        <a:pt x="410881" y="787169"/>
                        <a:pt x="383184" y="782054"/>
                        <a:pt x="372717" y="778565"/>
                      </a:cubicBezTo>
                      <a:cubicBezTo>
                        <a:pt x="367195" y="770282"/>
                        <a:pt x="359647" y="763038"/>
                        <a:pt x="356152" y="753717"/>
                      </a:cubicBezTo>
                      <a:cubicBezTo>
                        <a:pt x="351209" y="740536"/>
                        <a:pt x="350923" y="726047"/>
                        <a:pt x="347869" y="712304"/>
                      </a:cubicBezTo>
                      <a:cubicBezTo>
                        <a:pt x="340934" y="681094"/>
                        <a:pt x="340531" y="682003"/>
                        <a:pt x="331304" y="654326"/>
                      </a:cubicBezTo>
                      <a:cubicBezTo>
                        <a:pt x="371474" y="614156"/>
                        <a:pt x="355772" y="634190"/>
                        <a:pt x="381000" y="596347"/>
                      </a:cubicBezTo>
                      <a:cubicBezTo>
                        <a:pt x="386521" y="579782"/>
                        <a:pt x="397564" y="563217"/>
                        <a:pt x="381000" y="546652"/>
                      </a:cubicBezTo>
                      <a:cubicBezTo>
                        <a:pt x="374827" y="540478"/>
                        <a:pt x="364435" y="541130"/>
                        <a:pt x="356152" y="538369"/>
                      </a:cubicBezTo>
                      <a:cubicBezTo>
                        <a:pt x="323022" y="541130"/>
                        <a:pt x="289922" y="549021"/>
                        <a:pt x="256761" y="546652"/>
                      </a:cubicBezTo>
                      <a:cubicBezTo>
                        <a:pt x="232268" y="544902"/>
                        <a:pt x="239689" y="514028"/>
                        <a:pt x="248478" y="505239"/>
                      </a:cubicBezTo>
                      <a:cubicBezTo>
                        <a:pt x="254652" y="499065"/>
                        <a:pt x="265043" y="499717"/>
                        <a:pt x="273326" y="496956"/>
                      </a:cubicBezTo>
                      <a:cubicBezTo>
                        <a:pt x="278848" y="488673"/>
                        <a:pt x="292050" y="481825"/>
                        <a:pt x="289891" y="472108"/>
                      </a:cubicBezTo>
                      <a:cubicBezTo>
                        <a:pt x="284540" y="448028"/>
                        <a:pt x="258243" y="423895"/>
                        <a:pt x="240196" y="405847"/>
                      </a:cubicBezTo>
                      <a:cubicBezTo>
                        <a:pt x="226271" y="364076"/>
                        <a:pt x="239366" y="376196"/>
                        <a:pt x="173935" y="389282"/>
                      </a:cubicBezTo>
                      <a:cubicBezTo>
                        <a:pt x="142697" y="395529"/>
                        <a:pt x="127853" y="411721"/>
                        <a:pt x="99391" y="430695"/>
                      </a:cubicBezTo>
                      <a:cubicBezTo>
                        <a:pt x="91108" y="436217"/>
                        <a:pt x="83987" y="444112"/>
                        <a:pt x="74543" y="447260"/>
                      </a:cubicBezTo>
                      <a:lnTo>
                        <a:pt x="49696" y="455543"/>
                      </a:lnTo>
                      <a:cubicBezTo>
                        <a:pt x="44174" y="450021"/>
                        <a:pt x="30661" y="446386"/>
                        <a:pt x="33130" y="438978"/>
                      </a:cubicBezTo>
                      <a:cubicBezTo>
                        <a:pt x="35891" y="430695"/>
                        <a:pt x="51160" y="436149"/>
                        <a:pt x="57978" y="430695"/>
                      </a:cubicBezTo>
                      <a:cubicBezTo>
                        <a:pt x="65751" y="424476"/>
                        <a:pt x="68324" y="413620"/>
                        <a:pt x="74543" y="405847"/>
                      </a:cubicBezTo>
                      <a:cubicBezTo>
                        <a:pt x="79421" y="399749"/>
                        <a:pt x="85587" y="394804"/>
                        <a:pt x="91109" y="389282"/>
                      </a:cubicBezTo>
                      <a:cubicBezTo>
                        <a:pt x="100832" y="360113"/>
                        <a:pt x="120204" y="329392"/>
                        <a:pt x="99391" y="298173"/>
                      </a:cubicBezTo>
                      <a:cubicBezTo>
                        <a:pt x="94548" y="290909"/>
                        <a:pt x="82826" y="292652"/>
                        <a:pt x="74543" y="289891"/>
                      </a:cubicBezTo>
                      <a:cubicBezTo>
                        <a:pt x="66261" y="284369"/>
                        <a:pt x="57187" y="279881"/>
                        <a:pt x="49696" y="273326"/>
                      </a:cubicBezTo>
                      <a:cubicBezTo>
                        <a:pt x="35004" y="260470"/>
                        <a:pt x="8282" y="231913"/>
                        <a:pt x="8282" y="231913"/>
                      </a:cubicBezTo>
                      <a:cubicBezTo>
                        <a:pt x="5521" y="223630"/>
                        <a:pt x="0" y="215796"/>
                        <a:pt x="0" y="207065"/>
                      </a:cubicBezTo>
                      <a:cubicBezTo>
                        <a:pt x="0" y="164050"/>
                        <a:pt x="11724" y="138762"/>
                        <a:pt x="24848" y="99391"/>
                      </a:cubicBezTo>
                      <a:lnTo>
                        <a:pt x="33130" y="74543"/>
                      </a:lnTo>
                      <a:cubicBezTo>
                        <a:pt x="35891" y="66260"/>
                        <a:pt x="39701" y="58256"/>
                        <a:pt x="41413" y="49695"/>
                      </a:cubicBezTo>
                      <a:cubicBezTo>
                        <a:pt x="44174" y="35891"/>
                        <a:pt x="39741" y="18236"/>
                        <a:pt x="49696" y="8282"/>
                      </a:cubicBezTo>
                      <a:cubicBezTo>
                        <a:pt x="59651" y="-1672"/>
                        <a:pt x="77305" y="2761"/>
                        <a:pt x="91109" y="0"/>
                      </a:cubicBezTo>
                      <a:cubicBezTo>
                        <a:pt x="99391" y="2761"/>
                        <a:pt x="108852" y="3208"/>
                        <a:pt x="115956" y="8282"/>
                      </a:cubicBezTo>
                      <a:cubicBezTo>
                        <a:pt x="128665" y="17360"/>
                        <a:pt x="134270" y="36474"/>
                        <a:pt x="149087" y="41413"/>
                      </a:cubicBezTo>
                      <a:lnTo>
                        <a:pt x="198782" y="57978"/>
                      </a:lnTo>
                      <a:lnTo>
                        <a:pt x="223630" y="132521"/>
                      </a:lnTo>
                      <a:cubicBezTo>
                        <a:pt x="226391" y="140804"/>
                        <a:pt x="227070" y="150105"/>
                        <a:pt x="231913" y="157369"/>
                      </a:cubicBezTo>
                      <a:lnTo>
                        <a:pt x="248478" y="182217"/>
                      </a:lnTo>
                      <a:cubicBezTo>
                        <a:pt x="251239" y="193260"/>
                        <a:pt x="253634" y="204402"/>
                        <a:pt x="256761" y="215347"/>
                      </a:cubicBezTo>
                      <a:cubicBezTo>
                        <a:pt x="261484" y="231879"/>
                        <a:pt x="264261" y="248086"/>
                        <a:pt x="281609" y="256760"/>
                      </a:cubicBezTo>
                      <a:cubicBezTo>
                        <a:pt x="286548" y="259229"/>
                        <a:pt x="292652" y="256760"/>
                        <a:pt x="298174" y="256760"/>
                      </a:cubicBezTo>
                    </a:path>
                  </a:pathLst>
                </a:custGeom>
                <a:solidFill>
                  <a:srgbClr val="0099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46" name="Forma libre 49"/>
                <p:cNvSpPr/>
                <p:nvPr/>
              </p:nvSpPr>
              <p:spPr>
                <a:xfrm>
                  <a:off x="4919914" y="3768924"/>
                  <a:ext cx="1237835" cy="722240"/>
                </a:xfrm>
                <a:custGeom>
                  <a:avLst/>
                  <a:gdLst>
                    <a:gd name="connsiteX0" fmla="*/ 1134718 w 1209261"/>
                    <a:gd name="connsiteY0" fmla="*/ 589718 h 722239"/>
                    <a:gd name="connsiteX1" fmla="*/ 1143000 w 1209261"/>
                    <a:gd name="connsiteY1" fmla="*/ 482044 h 722239"/>
                    <a:gd name="connsiteX2" fmla="*/ 1184413 w 1209261"/>
                    <a:gd name="connsiteY2" fmla="*/ 407500 h 722239"/>
                    <a:gd name="connsiteX3" fmla="*/ 1209261 w 1209261"/>
                    <a:gd name="connsiteY3" fmla="*/ 357805 h 722239"/>
                    <a:gd name="connsiteX4" fmla="*/ 1200979 w 1209261"/>
                    <a:gd name="connsiteY4" fmla="*/ 332957 h 722239"/>
                    <a:gd name="connsiteX5" fmla="*/ 1143000 w 1209261"/>
                    <a:gd name="connsiteY5" fmla="*/ 349522 h 722239"/>
                    <a:gd name="connsiteX6" fmla="*/ 993913 w 1209261"/>
                    <a:gd name="connsiteY6" fmla="*/ 341239 h 722239"/>
                    <a:gd name="connsiteX7" fmla="*/ 944218 w 1209261"/>
                    <a:gd name="connsiteY7" fmla="*/ 324674 h 722239"/>
                    <a:gd name="connsiteX8" fmla="*/ 919370 w 1209261"/>
                    <a:gd name="connsiteY8" fmla="*/ 316392 h 722239"/>
                    <a:gd name="connsiteX9" fmla="*/ 877957 w 1209261"/>
                    <a:gd name="connsiteY9" fmla="*/ 291544 h 722239"/>
                    <a:gd name="connsiteX10" fmla="*/ 861392 w 1209261"/>
                    <a:gd name="connsiteY10" fmla="*/ 274978 h 722239"/>
                    <a:gd name="connsiteX11" fmla="*/ 836544 w 1209261"/>
                    <a:gd name="connsiteY11" fmla="*/ 258413 h 722239"/>
                    <a:gd name="connsiteX12" fmla="*/ 828261 w 1209261"/>
                    <a:gd name="connsiteY12" fmla="*/ 233565 h 722239"/>
                    <a:gd name="connsiteX13" fmla="*/ 745435 w 1209261"/>
                    <a:gd name="connsiteY13" fmla="*/ 225283 h 722239"/>
                    <a:gd name="connsiteX14" fmla="*/ 662609 w 1209261"/>
                    <a:gd name="connsiteY14" fmla="*/ 200435 h 722239"/>
                    <a:gd name="connsiteX15" fmla="*/ 654326 w 1209261"/>
                    <a:gd name="connsiteY15" fmla="*/ 175587 h 722239"/>
                    <a:gd name="connsiteX16" fmla="*/ 637761 w 1209261"/>
                    <a:gd name="connsiteY16" fmla="*/ 117609 h 722239"/>
                    <a:gd name="connsiteX17" fmla="*/ 646044 w 1209261"/>
                    <a:gd name="connsiteY17" fmla="*/ 109326 h 722239"/>
                    <a:gd name="connsiteX18" fmla="*/ 621196 w 1209261"/>
                    <a:gd name="connsiteY18" fmla="*/ 101044 h 722239"/>
                    <a:gd name="connsiteX19" fmla="*/ 588066 w 1209261"/>
                    <a:gd name="connsiteY19" fmla="*/ 67913 h 722239"/>
                    <a:gd name="connsiteX20" fmla="*/ 571500 w 1209261"/>
                    <a:gd name="connsiteY20" fmla="*/ 51348 h 722239"/>
                    <a:gd name="connsiteX21" fmla="*/ 521805 w 1209261"/>
                    <a:gd name="connsiteY21" fmla="*/ 34783 h 722239"/>
                    <a:gd name="connsiteX22" fmla="*/ 422413 w 1209261"/>
                    <a:gd name="connsiteY22" fmla="*/ 9935 h 722239"/>
                    <a:gd name="connsiteX23" fmla="*/ 397566 w 1209261"/>
                    <a:gd name="connsiteY23" fmla="*/ 26500 h 722239"/>
                    <a:gd name="connsiteX24" fmla="*/ 389283 w 1209261"/>
                    <a:gd name="connsiteY24" fmla="*/ 51348 h 722239"/>
                    <a:gd name="connsiteX25" fmla="*/ 438979 w 1209261"/>
                    <a:gd name="connsiteY25" fmla="*/ 34783 h 722239"/>
                    <a:gd name="connsiteX26" fmla="*/ 455544 w 1209261"/>
                    <a:gd name="connsiteY26" fmla="*/ 9935 h 722239"/>
                    <a:gd name="connsiteX27" fmla="*/ 430696 w 1209261"/>
                    <a:gd name="connsiteY27" fmla="*/ 18218 h 722239"/>
                    <a:gd name="connsiteX28" fmla="*/ 405848 w 1209261"/>
                    <a:gd name="connsiteY28" fmla="*/ 26500 h 722239"/>
                    <a:gd name="connsiteX29" fmla="*/ 356152 w 1209261"/>
                    <a:gd name="connsiteY29" fmla="*/ 51348 h 722239"/>
                    <a:gd name="connsiteX30" fmla="*/ 314739 w 1209261"/>
                    <a:gd name="connsiteY30" fmla="*/ 84478 h 722239"/>
                    <a:gd name="connsiteX31" fmla="*/ 273326 w 1209261"/>
                    <a:gd name="connsiteY31" fmla="*/ 150739 h 722239"/>
                    <a:gd name="connsiteX32" fmla="*/ 248479 w 1209261"/>
                    <a:gd name="connsiteY32" fmla="*/ 84478 h 722239"/>
                    <a:gd name="connsiteX33" fmla="*/ 223631 w 1209261"/>
                    <a:gd name="connsiteY33" fmla="*/ 43065 h 722239"/>
                    <a:gd name="connsiteX34" fmla="*/ 198783 w 1209261"/>
                    <a:gd name="connsiteY34" fmla="*/ 51348 h 722239"/>
                    <a:gd name="connsiteX35" fmla="*/ 215348 w 1209261"/>
                    <a:gd name="connsiteY35" fmla="*/ 117609 h 722239"/>
                    <a:gd name="connsiteX36" fmla="*/ 149087 w 1209261"/>
                    <a:gd name="connsiteY36" fmla="*/ 134174 h 722239"/>
                    <a:gd name="connsiteX37" fmla="*/ 66261 w 1209261"/>
                    <a:gd name="connsiteY37" fmla="*/ 150739 h 722239"/>
                    <a:gd name="connsiteX38" fmla="*/ 41413 w 1209261"/>
                    <a:gd name="connsiteY38" fmla="*/ 159022 h 722239"/>
                    <a:gd name="connsiteX39" fmla="*/ 66261 w 1209261"/>
                    <a:gd name="connsiteY39" fmla="*/ 308109 h 722239"/>
                    <a:gd name="connsiteX40" fmla="*/ 82826 w 1209261"/>
                    <a:gd name="connsiteY40" fmla="*/ 332957 h 722239"/>
                    <a:gd name="connsiteX41" fmla="*/ 99392 w 1209261"/>
                    <a:gd name="connsiteY41" fmla="*/ 382652 h 722239"/>
                    <a:gd name="connsiteX42" fmla="*/ 82826 w 1209261"/>
                    <a:gd name="connsiteY42" fmla="*/ 440631 h 722239"/>
                    <a:gd name="connsiteX43" fmla="*/ 49696 w 1209261"/>
                    <a:gd name="connsiteY43" fmla="*/ 482044 h 722239"/>
                    <a:gd name="connsiteX44" fmla="*/ 41413 w 1209261"/>
                    <a:gd name="connsiteY44" fmla="*/ 506892 h 722239"/>
                    <a:gd name="connsiteX45" fmla="*/ 16566 w 1209261"/>
                    <a:gd name="connsiteY45" fmla="*/ 523457 h 722239"/>
                    <a:gd name="connsiteX46" fmla="*/ 0 w 1209261"/>
                    <a:gd name="connsiteY46" fmla="*/ 548305 h 722239"/>
                    <a:gd name="connsiteX47" fmla="*/ 57979 w 1209261"/>
                    <a:gd name="connsiteY47" fmla="*/ 589718 h 722239"/>
                    <a:gd name="connsiteX48" fmla="*/ 82826 w 1209261"/>
                    <a:gd name="connsiteY48" fmla="*/ 606283 h 722239"/>
                    <a:gd name="connsiteX49" fmla="*/ 182218 w 1209261"/>
                    <a:gd name="connsiteY49" fmla="*/ 631131 h 722239"/>
                    <a:gd name="connsiteX50" fmla="*/ 207066 w 1209261"/>
                    <a:gd name="connsiteY50" fmla="*/ 639413 h 722239"/>
                    <a:gd name="connsiteX51" fmla="*/ 314739 w 1209261"/>
                    <a:gd name="connsiteY51" fmla="*/ 655978 h 722239"/>
                    <a:gd name="connsiteX52" fmla="*/ 414131 w 1209261"/>
                    <a:gd name="connsiteY52" fmla="*/ 689109 h 722239"/>
                    <a:gd name="connsiteX53" fmla="*/ 438979 w 1209261"/>
                    <a:gd name="connsiteY53" fmla="*/ 697392 h 722239"/>
                    <a:gd name="connsiteX54" fmla="*/ 488674 w 1209261"/>
                    <a:gd name="connsiteY54" fmla="*/ 722239 h 722239"/>
                    <a:gd name="connsiteX55" fmla="*/ 579783 w 1209261"/>
                    <a:gd name="connsiteY55" fmla="*/ 713957 h 722239"/>
                    <a:gd name="connsiteX56" fmla="*/ 654326 w 1209261"/>
                    <a:gd name="connsiteY56" fmla="*/ 689109 h 722239"/>
                    <a:gd name="connsiteX57" fmla="*/ 679174 w 1209261"/>
                    <a:gd name="connsiteY57" fmla="*/ 680826 h 722239"/>
                    <a:gd name="connsiteX58" fmla="*/ 704022 w 1209261"/>
                    <a:gd name="connsiteY58" fmla="*/ 664261 h 722239"/>
                    <a:gd name="connsiteX59" fmla="*/ 753718 w 1209261"/>
                    <a:gd name="connsiteY59" fmla="*/ 647696 h 722239"/>
                    <a:gd name="connsiteX60" fmla="*/ 828261 w 1209261"/>
                    <a:gd name="connsiteY60" fmla="*/ 622848 h 722239"/>
                    <a:gd name="connsiteX61" fmla="*/ 886239 w 1209261"/>
                    <a:gd name="connsiteY61" fmla="*/ 598000 h 722239"/>
                    <a:gd name="connsiteX62" fmla="*/ 935935 w 1209261"/>
                    <a:gd name="connsiteY62" fmla="*/ 581435 h 722239"/>
                    <a:gd name="connsiteX63" fmla="*/ 985631 w 1209261"/>
                    <a:gd name="connsiteY63" fmla="*/ 564870 h 722239"/>
                    <a:gd name="connsiteX64" fmla="*/ 1010479 w 1209261"/>
                    <a:gd name="connsiteY64" fmla="*/ 556587 h 722239"/>
                    <a:gd name="connsiteX65" fmla="*/ 1051892 w 1209261"/>
                    <a:gd name="connsiteY65" fmla="*/ 564870 h 722239"/>
                    <a:gd name="connsiteX66" fmla="*/ 1134718 w 1209261"/>
                    <a:gd name="connsiteY66" fmla="*/ 589718 h 72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209261" h="722239">
                      <a:moveTo>
                        <a:pt x="1134718" y="589718"/>
                      </a:moveTo>
                      <a:cubicBezTo>
                        <a:pt x="1149903" y="575914"/>
                        <a:pt x="1138535" y="517763"/>
                        <a:pt x="1143000" y="482044"/>
                      </a:cubicBezTo>
                      <a:cubicBezTo>
                        <a:pt x="1147995" y="442084"/>
                        <a:pt x="1168295" y="455853"/>
                        <a:pt x="1184413" y="407500"/>
                      </a:cubicBezTo>
                      <a:cubicBezTo>
                        <a:pt x="1195844" y="373209"/>
                        <a:pt x="1187853" y="389916"/>
                        <a:pt x="1209261" y="357805"/>
                      </a:cubicBezTo>
                      <a:cubicBezTo>
                        <a:pt x="1206500" y="349522"/>
                        <a:pt x="1209085" y="336200"/>
                        <a:pt x="1200979" y="332957"/>
                      </a:cubicBezTo>
                      <a:cubicBezTo>
                        <a:pt x="1196250" y="331065"/>
                        <a:pt x="1150368" y="347066"/>
                        <a:pt x="1143000" y="349522"/>
                      </a:cubicBezTo>
                      <a:cubicBezTo>
                        <a:pt x="1093304" y="346761"/>
                        <a:pt x="1043301" y="347413"/>
                        <a:pt x="993913" y="341239"/>
                      </a:cubicBezTo>
                      <a:cubicBezTo>
                        <a:pt x="976587" y="339073"/>
                        <a:pt x="960783" y="330196"/>
                        <a:pt x="944218" y="324674"/>
                      </a:cubicBezTo>
                      <a:lnTo>
                        <a:pt x="919370" y="316392"/>
                      </a:lnTo>
                      <a:cubicBezTo>
                        <a:pt x="877398" y="274417"/>
                        <a:pt x="931717" y="323800"/>
                        <a:pt x="877957" y="291544"/>
                      </a:cubicBezTo>
                      <a:cubicBezTo>
                        <a:pt x="871261" y="287526"/>
                        <a:pt x="867490" y="279856"/>
                        <a:pt x="861392" y="274978"/>
                      </a:cubicBezTo>
                      <a:cubicBezTo>
                        <a:pt x="853619" y="268759"/>
                        <a:pt x="844827" y="263935"/>
                        <a:pt x="836544" y="258413"/>
                      </a:cubicBezTo>
                      <a:cubicBezTo>
                        <a:pt x="833783" y="250130"/>
                        <a:pt x="833715" y="240383"/>
                        <a:pt x="828261" y="233565"/>
                      </a:cubicBezTo>
                      <a:cubicBezTo>
                        <a:pt x="804379" y="203713"/>
                        <a:pt x="779518" y="220414"/>
                        <a:pt x="745435" y="225283"/>
                      </a:cubicBezTo>
                      <a:cubicBezTo>
                        <a:pt x="720063" y="221658"/>
                        <a:pt x="682050" y="224736"/>
                        <a:pt x="662609" y="200435"/>
                      </a:cubicBezTo>
                      <a:cubicBezTo>
                        <a:pt x="657155" y="193617"/>
                        <a:pt x="656724" y="183982"/>
                        <a:pt x="654326" y="175587"/>
                      </a:cubicBezTo>
                      <a:cubicBezTo>
                        <a:pt x="650786" y="163196"/>
                        <a:pt x="644383" y="130853"/>
                        <a:pt x="637761" y="117609"/>
                      </a:cubicBezTo>
                      <a:cubicBezTo>
                        <a:pt x="623956" y="90000"/>
                        <a:pt x="604631" y="81718"/>
                        <a:pt x="646044" y="109326"/>
                      </a:cubicBezTo>
                      <a:lnTo>
                        <a:pt x="621196" y="101044"/>
                      </a:lnTo>
                      <a:cubicBezTo>
                        <a:pt x="606471" y="56871"/>
                        <a:pt x="624877" y="90000"/>
                        <a:pt x="588066" y="67913"/>
                      </a:cubicBezTo>
                      <a:cubicBezTo>
                        <a:pt x="581370" y="63895"/>
                        <a:pt x="578485" y="54840"/>
                        <a:pt x="571500" y="51348"/>
                      </a:cubicBezTo>
                      <a:cubicBezTo>
                        <a:pt x="555882" y="43539"/>
                        <a:pt x="521805" y="34783"/>
                        <a:pt x="521805" y="34783"/>
                      </a:cubicBezTo>
                      <a:cubicBezTo>
                        <a:pt x="472935" y="-14087"/>
                        <a:pt x="504171" y="-285"/>
                        <a:pt x="422413" y="9935"/>
                      </a:cubicBezTo>
                      <a:cubicBezTo>
                        <a:pt x="414131" y="15457"/>
                        <a:pt x="403784" y="18727"/>
                        <a:pt x="397566" y="26500"/>
                      </a:cubicBezTo>
                      <a:cubicBezTo>
                        <a:pt x="392112" y="33318"/>
                        <a:pt x="380722" y="49636"/>
                        <a:pt x="389283" y="51348"/>
                      </a:cubicBezTo>
                      <a:cubicBezTo>
                        <a:pt x="406405" y="54773"/>
                        <a:pt x="438979" y="34783"/>
                        <a:pt x="438979" y="34783"/>
                      </a:cubicBezTo>
                      <a:cubicBezTo>
                        <a:pt x="444501" y="26500"/>
                        <a:pt x="464988" y="6787"/>
                        <a:pt x="455544" y="9935"/>
                      </a:cubicBezTo>
                      <a:lnTo>
                        <a:pt x="430696" y="18218"/>
                      </a:lnTo>
                      <a:lnTo>
                        <a:pt x="405848" y="26500"/>
                      </a:lnTo>
                      <a:cubicBezTo>
                        <a:pt x="334633" y="73976"/>
                        <a:pt x="424739" y="17054"/>
                        <a:pt x="356152" y="51348"/>
                      </a:cubicBezTo>
                      <a:cubicBezTo>
                        <a:pt x="335257" y="61796"/>
                        <a:pt x="330146" y="69072"/>
                        <a:pt x="314739" y="84478"/>
                      </a:cubicBezTo>
                      <a:cubicBezTo>
                        <a:pt x="295026" y="143618"/>
                        <a:pt x="312703" y="124488"/>
                        <a:pt x="273326" y="150739"/>
                      </a:cubicBezTo>
                      <a:cubicBezTo>
                        <a:pt x="257349" y="70846"/>
                        <a:pt x="276914" y="141347"/>
                        <a:pt x="248479" y="84478"/>
                      </a:cubicBezTo>
                      <a:cubicBezTo>
                        <a:pt x="226975" y="41471"/>
                        <a:pt x="255986" y="75422"/>
                        <a:pt x="223631" y="43065"/>
                      </a:cubicBezTo>
                      <a:cubicBezTo>
                        <a:pt x="215348" y="45826"/>
                        <a:pt x="201544" y="43065"/>
                        <a:pt x="198783" y="51348"/>
                      </a:cubicBezTo>
                      <a:cubicBezTo>
                        <a:pt x="195452" y="61341"/>
                        <a:pt x="210879" y="104201"/>
                        <a:pt x="215348" y="117609"/>
                      </a:cubicBezTo>
                      <a:cubicBezTo>
                        <a:pt x="158549" y="136543"/>
                        <a:pt x="229046" y="114185"/>
                        <a:pt x="149087" y="134174"/>
                      </a:cubicBezTo>
                      <a:cubicBezTo>
                        <a:pt x="71983" y="153450"/>
                        <a:pt x="208317" y="130447"/>
                        <a:pt x="66261" y="150739"/>
                      </a:cubicBezTo>
                      <a:cubicBezTo>
                        <a:pt x="57978" y="153500"/>
                        <a:pt x="42741" y="150393"/>
                        <a:pt x="41413" y="159022"/>
                      </a:cubicBezTo>
                      <a:cubicBezTo>
                        <a:pt x="38306" y="179220"/>
                        <a:pt x="45927" y="277608"/>
                        <a:pt x="66261" y="308109"/>
                      </a:cubicBezTo>
                      <a:cubicBezTo>
                        <a:pt x="71783" y="316392"/>
                        <a:pt x="78783" y="323861"/>
                        <a:pt x="82826" y="332957"/>
                      </a:cubicBezTo>
                      <a:cubicBezTo>
                        <a:pt x="89918" y="348913"/>
                        <a:pt x="99392" y="382652"/>
                        <a:pt x="99392" y="382652"/>
                      </a:cubicBezTo>
                      <a:cubicBezTo>
                        <a:pt x="93870" y="401978"/>
                        <a:pt x="90291" y="421969"/>
                        <a:pt x="82826" y="440631"/>
                      </a:cubicBezTo>
                      <a:cubicBezTo>
                        <a:pt x="75861" y="458043"/>
                        <a:pt x="62370" y="469369"/>
                        <a:pt x="49696" y="482044"/>
                      </a:cubicBezTo>
                      <a:cubicBezTo>
                        <a:pt x="46935" y="490327"/>
                        <a:pt x="46867" y="500074"/>
                        <a:pt x="41413" y="506892"/>
                      </a:cubicBezTo>
                      <a:cubicBezTo>
                        <a:pt x="35195" y="514665"/>
                        <a:pt x="23605" y="516418"/>
                        <a:pt x="16566" y="523457"/>
                      </a:cubicBezTo>
                      <a:cubicBezTo>
                        <a:pt x="9527" y="530496"/>
                        <a:pt x="5522" y="540022"/>
                        <a:pt x="0" y="548305"/>
                      </a:cubicBezTo>
                      <a:cubicBezTo>
                        <a:pt x="17947" y="602141"/>
                        <a:pt x="-8283" y="545543"/>
                        <a:pt x="57979" y="589718"/>
                      </a:cubicBezTo>
                      <a:cubicBezTo>
                        <a:pt x="66261" y="595240"/>
                        <a:pt x="73730" y="602240"/>
                        <a:pt x="82826" y="606283"/>
                      </a:cubicBezTo>
                      <a:cubicBezTo>
                        <a:pt x="133030" y="628596"/>
                        <a:pt x="130132" y="619557"/>
                        <a:pt x="182218" y="631131"/>
                      </a:cubicBezTo>
                      <a:cubicBezTo>
                        <a:pt x="190741" y="633025"/>
                        <a:pt x="198543" y="637519"/>
                        <a:pt x="207066" y="639413"/>
                      </a:cubicBezTo>
                      <a:cubicBezTo>
                        <a:pt x="227767" y="644013"/>
                        <a:pt x="296227" y="653334"/>
                        <a:pt x="314739" y="655978"/>
                      </a:cubicBezTo>
                      <a:lnTo>
                        <a:pt x="414131" y="689109"/>
                      </a:lnTo>
                      <a:cubicBezTo>
                        <a:pt x="422414" y="691870"/>
                        <a:pt x="431715" y="692549"/>
                        <a:pt x="438979" y="697392"/>
                      </a:cubicBezTo>
                      <a:cubicBezTo>
                        <a:pt x="471090" y="718800"/>
                        <a:pt x="454383" y="710809"/>
                        <a:pt x="488674" y="722239"/>
                      </a:cubicBezTo>
                      <a:cubicBezTo>
                        <a:pt x="519044" y="719478"/>
                        <a:pt x="549752" y="719256"/>
                        <a:pt x="579783" y="713957"/>
                      </a:cubicBezTo>
                      <a:cubicBezTo>
                        <a:pt x="579796" y="713955"/>
                        <a:pt x="641895" y="693253"/>
                        <a:pt x="654326" y="689109"/>
                      </a:cubicBezTo>
                      <a:cubicBezTo>
                        <a:pt x="662609" y="686348"/>
                        <a:pt x="671910" y="685669"/>
                        <a:pt x="679174" y="680826"/>
                      </a:cubicBezTo>
                      <a:cubicBezTo>
                        <a:pt x="687457" y="675304"/>
                        <a:pt x="694925" y="668304"/>
                        <a:pt x="704022" y="664261"/>
                      </a:cubicBezTo>
                      <a:cubicBezTo>
                        <a:pt x="719978" y="657169"/>
                        <a:pt x="737153" y="653218"/>
                        <a:pt x="753718" y="647696"/>
                      </a:cubicBezTo>
                      <a:lnTo>
                        <a:pt x="828261" y="622848"/>
                      </a:lnTo>
                      <a:cubicBezTo>
                        <a:pt x="908260" y="596181"/>
                        <a:pt x="783872" y="638946"/>
                        <a:pt x="886239" y="598000"/>
                      </a:cubicBezTo>
                      <a:cubicBezTo>
                        <a:pt x="902451" y="591515"/>
                        <a:pt x="919370" y="586957"/>
                        <a:pt x="935935" y="581435"/>
                      </a:cubicBezTo>
                      <a:lnTo>
                        <a:pt x="985631" y="564870"/>
                      </a:lnTo>
                      <a:lnTo>
                        <a:pt x="1010479" y="556587"/>
                      </a:lnTo>
                      <a:cubicBezTo>
                        <a:pt x="1024283" y="559348"/>
                        <a:pt x="1038310" y="561166"/>
                        <a:pt x="1051892" y="564870"/>
                      </a:cubicBezTo>
                      <a:cubicBezTo>
                        <a:pt x="1122233" y="584054"/>
                        <a:pt x="1119533" y="603522"/>
                        <a:pt x="1134718" y="589718"/>
                      </a:cubicBezTo>
                      <a:close/>
                    </a:path>
                  </a:pathLst>
                </a:cu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47" name="Forma libre 50"/>
                <p:cNvSpPr/>
                <p:nvPr/>
              </p:nvSpPr>
              <p:spPr>
                <a:xfrm>
                  <a:off x="6062030" y="3918062"/>
                  <a:ext cx="1006806" cy="874962"/>
                </a:xfrm>
                <a:custGeom>
                  <a:avLst/>
                  <a:gdLst>
                    <a:gd name="connsiteX0" fmla="*/ 713189 w 978232"/>
                    <a:gd name="connsiteY0" fmla="*/ 167254 h 874962"/>
                    <a:gd name="connsiteX1" fmla="*/ 754602 w 978232"/>
                    <a:gd name="connsiteY1" fmla="*/ 192101 h 874962"/>
                    <a:gd name="connsiteX2" fmla="*/ 796015 w 978232"/>
                    <a:gd name="connsiteY2" fmla="*/ 225232 h 874962"/>
                    <a:gd name="connsiteX3" fmla="*/ 804297 w 978232"/>
                    <a:gd name="connsiteY3" fmla="*/ 250080 h 874962"/>
                    <a:gd name="connsiteX4" fmla="*/ 845710 w 978232"/>
                    <a:gd name="connsiteY4" fmla="*/ 283210 h 874962"/>
                    <a:gd name="connsiteX5" fmla="*/ 862276 w 978232"/>
                    <a:gd name="connsiteY5" fmla="*/ 299775 h 874962"/>
                    <a:gd name="connsiteX6" fmla="*/ 911971 w 978232"/>
                    <a:gd name="connsiteY6" fmla="*/ 316340 h 874962"/>
                    <a:gd name="connsiteX7" fmla="*/ 936819 w 978232"/>
                    <a:gd name="connsiteY7" fmla="*/ 324623 h 874962"/>
                    <a:gd name="connsiteX8" fmla="*/ 945102 w 978232"/>
                    <a:gd name="connsiteY8" fmla="*/ 349471 h 874962"/>
                    <a:gd name="connsiteX9" fmla="*/ 961667 w 978232"/>
                    <a:gd name="connsiteY9" fmla="*/ 374319 h 874962"/>
                    <a:gd name="connsiteX10" fmla="*/ 978232 w 978232"/>
                    <a:gd name="connsiteY10" fmla="*/ 424014 h 874962"/>
                    <a:gd name="connsiteX11" fmla="*/ 920254 w 978232"/>
                    <a:gd name="connsiteY11" fmla="*/ 465427 h 874962"/>
                    <a:gd name="connsiteX12" fmla="*/ 671776 w 978232"/>
                    <a:gd name="connsiteY12" fmla="*/ 473710 h 874962"/>
                    <a:gd name="connsiteX13" fmla="*/ 605515 w 978232"/>
                    <a:gd name="connsiteY13" fmla="*/ 498558 h 874962"/>
                    <a:gd name="connsiteX14" fmla="*/ 588950 w 978232"/>
                    <a:gd name="connsiteY14" fmla="*/ 548254 h 874962"/>
                    <a:gd name="connsiteX15" fmla="*/ 555819 w 978232"/>
                    <a:gd name="connsiteY15" fmla="*/ 589667 h 874962"/>
                    <a:gd name="connsiteX16" fmla="*/ 530971 w 978232"/>
                    <a:gd name="connsiteY16" fmla="*/ 614514 h 874962"/>
                    <a:gd name="connsiteX17" fmla="*/ 522689 w 978232"/>
                    <a:gd name="connsiteY17" fmla="*/ 639362 h 874962"/>
                    <a:gd name="connsiteX18" fmla="*/ 506123 w 978232"/>
                    <a:gd name="connsiteY18" fmla="*/ 655927 h 874962"/>
                    <a:gd name="connsiteX19" fmla="*/ 522689 w 978232"/>
                    <a:gd name="connsiteY19" fmla="*/ 730471 h 874962"/>
                    <a:gd name="connsiteX20" fmla="*/ 514406 w 978232"/>
                    <a:gd name="connsiteY20" fmla="*/ 871275 h 874962"/>
                    <a:gd name="connsiteX21" fmla="*/ 464710 w 978232"/>
                    <a:gd name="connsiteY21" fmla="*/ 838145 h 874962"/>
                    <a:gd name="connsiteX22" fmla="*/ 423297 w 978232"/>
                    <a:gd name="connsiteY22" fmla="*/ 788449 h 874962"/>
                    <a:gd name="connsiteX23" fmla="*/ 398450 w 978232"/>
                    <a:gd name="connsiteY23" fmla="*/ 771884 h 874962"/>
                    <a:gd name="connsiteX24" fmla="*/ 357036 w 978232"/>
                    <a:gd name="connsiteY24" fmla="*/ 738754 h 874962"/>
                    <a:gd name="connsiteX25" fmla="*/ 315623 w 978232"/>
                    <a:gd name="connsiteY25" fmla="*/ 705623 h 874962"/>
                    <a:gd name="connsiteX26" fmla="*/ 265928 w 978232"/>
                    <a:gd name="connsiteY26" fmla="*/ 672493 h 874962"/>
                    <a:gd name="connsiteX27" fmla="*/ 232797 w 978232"/>
                    <a:gd name="connsiteY27" fmla="*/ 639362 h 874962"/>
                    <a:gd name="connsiteX28" fmla="*/ 191384 w 978232"/>
                    <a:gd name="connsiteY28" fmla="*/ 606232 h 874962"/>
                    <a:gd name="connsiteX29" fmla="*/ 166536 w 978232"/>
                    <a:gd name="connsiteY29" fmla="*/ 589667 h 874962"/>
                    <a:gd name="connsiteX30" fmla="*/ 149971 w 978232"/>
                    <a:gd name="connsiteY30" fmla="*/ 573101 h 874962"/>
                    <a:gd name="connsiteX31" fmla="*/ 100276 w 978232"/>
                    <a:gd name="connsiteY31" fmla="*/ 539971 h 874962"/>
                    <a:gd name="connsiteX32" fmla="*/ 42297 w 978232"/>
                    <a:gd name="connsiteY32" fmla="*/ 490275 h 874962"/>
                    <a:gd name="connsiteX33" fmla="*/ 17450 w 978232"/>
                    <a:gd name="connsiteY33" fmla="*/ 481993 h 874962"/>
                    <a:gd name="connsiteX34" fmla="*/ 17450 w 978232"/>
                    <a:gd name="connsiteY34" fmla="*/ 266645 h 874962"/>
                    <a:gd name="connsiteX35" fmla="*/ 34015 w 978232"/>
                    <a:gd name="connsiteY35" fmla="*/ 241797 h 874962"/>
                    <a:gd name="connsiteX36" fmla="*/ 83710 w 978232"/>
                    <a:gd name="connsiteY36" fmla="*/ 208667 h 874962"/>
                    <a:gd name="connsiteX37" fmla="*/ 91993 w 978232"/>
                    <a:gd name="connsiteY37" fmla="*/ 183819 h 874962"/>
                    <a:gd name="connsiteX38" fmla="*/ 116841 w 978232"/>
                    <a:gd name="connsiteY38" fmla="*/ 175536 h 874962"/>
                    <a:gd name="connsiteX39" fmla="*/ 141689 w 978232"/>
                    <a:gd name="connsiteY39" fmla="*/ 158971 h 874962"/>
                    <a:gd name="connsiteX40" fmla="*/ 149971 w 978232"/>
                    <a:gd name="connsiteY40" fmla="*/ 134123 h 874962"/>
                    <a:gd name="connsiteX41" fmla="*/ 183102 w 978232"/>
                    <a:gd name="connsiteY41" fmla="*/ 92710 h 874962"/>
                    <a:gd name="connsiteX42" fmla="*/ 207950 w 978232"/>
                    <a:gd name="connsiteY42" fmla="*/ 51297 h 874962"/>
                    <a:gd name="connsiteX43" fmla="*/ 216232 w 978232"/>
                    <a:gd name="connsiteY43" fmla="*/ 26449 h 874962"/>
                    <a:gd name="connsiteX44" fmla="*/ 241080 w 978232"/>
                    <a:gd name="connsiteY44" fmla="*/ 18167 h 874962"/>
                    <a:gd name="connsiteX45" fmla="*/ 207950 w 978232"/>
                    <a:gd name="connsiteY45" fmla="*/ 18167 h 874962"/>
                    <a:gd name="connsiteX46" fmla="*/ 232797 w 978232"/>
                    <a:gd name="connsiteY46" fmla="*/ 9884 h 874962"/>
                    <a:gd name="connsiteX47" fmla="*/ 257645 w 978232"/>
                    <a:gd name="connsiteY47" fmla="*/ 18167 h 874962"/>
                    <a:gd name="connsiteX48" fmla="*/ 282493 w 978232"/>
                    <a:gd name="connsiteY48" fmla="*/ 84427 h 874962"/>
                    <a:gd name="connsiteX49" fmla="*/ 307341 w 978232"/>
                    <a:gd name="connsiteY49" fmla="*/ 92710 h 874962"/>
                    <a:gd name="connsiteX50" fmla="*/ 332189 w 978232"/>
                    <a:gd name="connsiteY50" fmla="*/ 109275 h 874962"/>
                    <a:gd name="connsiteX51" fmla="*/ 381884 w 978232"/>
                    <a:gd name="connsiteY51" fmla="*/ 125840 h 874962"/>
                    <a:gd name="connsiteX52" fmla="*/ 406732 w 978232"/>
                    <a:gd name="connsiteY52" fmla="*/ 134123 h 874962"/>
                    <a:gd name="connsiteX53" fmla="*/ 448145 w 978232"/>
                    <a:gd name="connsiteY53" fmla="*/ 125840 h 874962"/>
                    <a:gd name="connsiteX54" fmla="*/ 398450 w 978232"/>
                    <a:gd name="connsiteY54" fmla="*/ 134123 h 874962"/>
                    <a:gd name="connsiteX55" fmla="*/ 464710 w 978232"/>
                    <a:gd name="connsiteY55" fmla="*/ 84427 h 874962"/>
                    <a:gd name="connsiteX56" fmla="*/ 506123 w 978232"/>
                    <a:gd name="connsiteY56" fmla="*/ 51297 h 874962"/>
                    <a:gd name="connsiteX57" fmla="*/ 547536 w 978232"/>
                    <a:gd name="connsiteY57" fmla="*/ 18167 h 874962"/>
                    <a:gd name="connsiteX58" fmla="*/ 597232 w 978232"/>
                    <a:gd name="connsiteY58" fmla="*/ 26449 h 874962"/>
                    <a:gd name="connsiteX59" fmla="*/ 613797 w 978232"/>
                    <a:gd name="connsiteY59" fmla="*/ 76145 h 874962"/>
                    <a:gd name="connsiteX60" fmla="*/ 655210 w 978232"/>
                    <a:gd name="connsiteY60" fmla="*/ 109275 h 874962"/>
                    <a:gd name="connsiteX61" fmla="*/ 713189 w 978232"/>
                    <a:gd name="connsiteY61" fmla="*/ 158971 h 874962"/>
                    <a:gd name="connsiteX62" fmla="*/ 704906 w 978232"/>
                    <a:gd name="connsiteY62" fmla="*/ 134123 h 874962"/>
                    <a:gd name="connsiteX63" fmla="*/ 655210 w 978232"/>
                    <a:gd name="connsiteY63" fmla="*/ 117558 h 874962"/>
                    <a:gd name="connsiteX64" fmla="*/ 646928 w 978232"/>
                    <a:gd name="connsiteY64" fmla="*/ 92710 h 874962"/>
                    <a:gd name="connsiteX65" fmla="*/ 613797 w 978232"/>
                    <a:gd name="connsiteY65" fmla="*/ 51297 h 874962"/>
                    <a:gd name="connsiteX66" fmla="*/ 588950 w 978232"/>
                    <a:gd name="connsiteY66" fmla="*/ 34732 h 874962"/>
                    <a:gd name="connsiteX67" fmla="*/ 588950 w 978232"/>
                    <a:gd name="connsiteY67" fmla="*/ 51297 h 874962"/>
                    <a:gd name="connsiteX68" fmla="*/ 622080 w 978232"/>
                    <a:gd name="connsiteY68" fmla="*/ 84427 h 874962"/>
                    <a:gd name="connsiteX69" fmla="*/ 663493 w 978232"/>
                    <a:gd name="connsiteY69" fmla="*/ 125840 h 874962"/>
                    <a:gd name="connsiteX70" fmla="*/ 713189 w 978232"/>
                    <a:gd name="connsiteY70" fmla="*/ 158971 h 874962"/>
                    <a:gd name="connsiteX71" fmla="*/ 738036 w 978232"/>
                    <a:gd name="connsiteY71" fmla="*/ 175536 h 874962"/>
                    <a:gd name="connsiteX72" fmla="*/ 713189 w 978232"/>
                    <a:gd name="connsiteY72" fmla="*/ 167254 h 8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78232" h="874962">
                      <a:moveTo>
                        <a:pt x="713189" y="167254"/>
                      </a:moveTo>
                      <a:cubicBezTo>
                        <a:pt x="726993" y="175536"/>
                        <a:pt x="742379" y="181624"/>
                        <a:pt x="754602" y="192101"/>
                      </a:cubicBezTo>
                      <a:cubicBezTo>
                        <a:pt x="802286" y="232972"/>
                        <a:pt x="738678" y="206119"/>
                        <a:pt x="796015" y="225232"/>
                      </a:cubicBezTo>
                      <a:cubicBezTo>
                        <a:pt x="798776" y="233515"/>
                        <a:pt x="799805" y="242594"/>
                        <a:pt x="804297" y="250080"/>
                      </a:cubicBezTo>
                      <a:cubicBezTo>
                        <a:pt x="813525" y="265460"/>
                        <a:pt x="832691" y="272795"/>
                        <a:pt x="845710" y="283210"/>
                      </a:cubicBezTo>
                      <a:cubicBezTo>
                        <a:pt x="851808" y="288088"/>
                        <a:pt x="855291" y="296283"/>
                        <a:pt x="862276" y="299775"/>
                      </a:cubicBezTo>
                      <a:cubicBezTo>
                        <a:pt x="877894" y="307584"/>
                        <a:pt x="895406" y="310818"/>
                        <a:pt x="911971" y="316340"/>
                      </a:cubicBezTo>
                      <a:lnTo>
                        <a:pt x="936819" y="324623"/>
                      </a:lnTo>
                      <a:cubicBezTo>
                        <a:pt x="939580" y="332906"/>
                        <a:pt x="941197" y="341662"/>
                        <a:pt x="945102" y="349471"/>
                      </a:cubicBezTo>
                      <a:cubicBezTo>
                        <a:pt x="949554" y="358375"/>
                        <a:pt x="957624" y="365222"/>
                        <a:pt x="961667" y="374319"/>
                      </a:cubicBezTo>
                      <a:cubicBezTo>
                        <a:pt x="968759" y="390275"/>
                        <a:pt x="978232" y="424014"/>
                        <a:pt x="978232" y="424014"/>
                      </a:cubicBezTo>
                      <a:cubicBezTo>
                        <a:pt x="967360" y="456633"/>
                        <a:pt x="972370" y="463690"/>
                        <a:pt x="920254" y="465427"/>
                      </a:cubicBezTo>
                      <a:lnTo>
                        <a:pt x="671776" y="473710"/>
                      </a:lnTo>
                      <a:cubicBezTo>
                        <a:pt x="655073" y="477051"/>
                        <a:pt x="617702" y="479059"/>
                        <a:pt x="605515" y="498558"/>
                      </a:cubicBezTo>
                      <a:cubicBezTo>
                        <a:pt x="596261" y="513365"/>
                        <a:pt x="601297" y="535907"/>
                        <a:pt x="588950" y="548254"/>
                      </a:cubicBezTo>
                      <a:cubicBezTo>
                        <a:pt x="540758" y="596444"/>
                        <a:pt x="608058" y="526981"/>
                        <a:pt x="555819" y="589667"/>
                      </a:cubicBezTo>
                      <a:cubicBezTo>
                        <a:pt x="548320" y="598665"/>
                        <a:pt x="539254" y="606232"/>
                        <a:pt x="530971" y="614514"/>
                      </a:cubicBezTo>
                      <a:cubicBezTo>
                        <a:pt x="528210" y="622797"/>
                        <a:pt x="527181" y="631876"/>
                        <a:pt x="522689" y="639362"/>
                      </a:cubicBezTo>
                      <a:cubicBezTo>
                        <a:pt x="518671" y="646058"/>
                        <a:pt x="507092" y="648178"/>
                        <a:pt x="506123" y="655927"/>
                      </a:cubicBezTo>
                      <a:cubicBezTo>
                        <a:pt x="503473" y="677130"/>
                        <a:pt x="515525" y="708981"/>
                        <a:pt x="522689" y="730471"/>
                      </a:cubicBezTo>
                      <a:cubicBezTo>
                        <a:pt x="519928" y="777406"/>
                        <a:pt x="536696" y="829879"/>
                        <a:pt x="514406" y="871275"/>
                      </a:cubicBezTo>
                      <a:cubicBezTo>
                        <a:pt x="504967" y="888804"/>
                        <a:pt x="464710" y="838145"/>
                        <a:pt x="464710" y="838145"/>
                      </a:cubicBezTo>
                      <a:cubicBezTo>
                        <a:pt x="448422" y="813712"/>
                        <a:pt x="447213" y="808379"/>
                        <a:pt x="423297" y="788449"/>
                      </a:cubicBezTo>
                      <a:cubicBezTo>
                        <a:pt x="415650" y="782076"/>
                        <a:pt x="406223" y="778102"/>
                        <a:pt x="398450" y="771884"/>
                      </a:cubicBezTo>
                      <a:cubicBezTo>
                        <a:pt x="339447" y="724682"/>
                        <a:pt x="433504" y="789732"/>
                        <a:pt x="357036" y="738754"/>
                      </a:cubicBezTo>
                      <a:cubicBezTo>
                        <a:pt x="319989" y="683182"/>
                        <a:pt x="363631" y="737630"/>
                        <a:pt x="315623" y="705623"/>
                      </a:cubicBezTo>
                      <a:cubicBezTo>
                        <a:pt x="253585" y="664263"/>
                        <a:pt x="325008" y="692185"/>
                        <a:pt x="265928" y="672493"/>
                      </a:cubicBezTo>
                      <a:cubicBezTo>
                        <a:pt x="247856" y="618279"/>
                        <a:pt x="272956" y="671490"/>
                        <a:pt x="232797" y="639362"/>
                      </a:cubicBezTo>
                      <a:cubicBezTo>
                        <a:pt x="179280" y="596547"/>
                        <a:pt x="253838" y="627048"/>
                        <a:pt x="191384" y="606232"/>
                      </a:cubicBezTo>
                      <a:cubicBezTo>
                        <a:pt x="183101" y="600710"/>
                        <a:pt x="174309" y="595886"/>
                        <a:pt x="166536" y="589667"/>
                      </a:cubicBezTo>
                      <a:cubicBezTo>
                        <a:pt x="160438" y="584789"/>
                        <a:pt x="156218" y="577786"/>
                        <a:pt x="149971" y="573101"/>
                      </a:cubicBezTo>
                      <a:cubicBezTo>
                        <a:pt x="134044" y="561156"/>
                        <a:pt x="114354" y="554049"/>
                        <a:pt x="100276" y="539971"/>
                      </a:cubicBezTo>
                      <a:cubicBezTo>
                        <a:pt x="79897" y="519592"/>
                        <a:pt x="67526" y="502889"/>
                        <a:pt x="42297" y="490275"/>
                      </a:cubicBezTo>
                      <a:cubicBezTo>
                        <a:pt x="34488" y="486371"/>
                        <a:pt x="25732" y="484754"/>
                        <a:pt x="17450" y="481993"/>
                      </a:cubicBezTo>
                      <a:cubicBezTo>
                        <a:pt x="-9471" y="401232"/>
                        <a:pt x="-1854" y="433944"/>
                        <a:pt x="17450" y="266645"/>
                      </a:cubicBezTo>
                      <a:cubicBezTo>
                        <a:pt x="18591" y="256756"/>
                        <a:pt x="26524" y="248352"/>
                        <a:pt x="34015" y="241797"/>
                      </a:cubicBezTo>
                      <a:cubicBezTo>
                        <a:pt x="48998" y="228687"/>
                        <a:pt x="83710" y="208667"/>
                        <a:pt x="83710" y="208667"/>
                      </a:cubicBezTo>
                      <a:cubicBezTo>
                        <a:pt x="86471" y="200384"/>
                        <a:pt x="85819" y="189993"/>
                        <a:pt x="91993" y="183819"/>
                      </a:cubicBezTo>
                      <a:cubicBezTo>
                        <a:pt x="98167" y="177645"/>
                        <a:pt x="109032" y="179441"/>
                        <a:pt x="116841" y="175536"/>
                      </a:cubicBezTo>
                      <a:cubicBezTo>
                        <a:pt x="125745" y="171084"/>
                        <a:pt x="133406" y="164493"/>
                        <a:pt x="141689" y="158971"/>
                      </a:cubicBezTo>
                      <a:cubicBezTo>
                        <a:pt x="144450" y="150688"/>
                        <a:pt x="146067" y="141932"/>
                        <a:pt x="149971" y="134123"/>
                      </a:cubicBezTo>
                      <a:cubicBezTo>
                        <a:pt x="160420" y="113225"/>
                        <a:pt x="167693" y="108118"/>
                        <a:pt x="183102" y="92710"/>
                      </a:cubicBezTo>
                      <a:cubicBezTo>
                        <a:pt x="206563" y="22320"/>
                        <a:pt x="173842" y="108143"/>
                        <a:pt x="207950" y="51297"/>
                      </a:cubicBezTo>
                      <a:cubicBezTo>
                        <a:pt x="212442" y="43811"/>
                        <a:pt x="210059" y="32622"/>
                        <a:pt x="216232" y="26449"/>
                      </a:cubicBezTo>
                      <a:cubicBezTo>
                        <a:pt x="222405" y="20276"/>
                        <a:pt x="232797" y="20928"/>
                        <a:pt x="241080" y="18167"/>
                      </a:cubicBezTo>
                      <a:cubicBezTo>
                        <a:pt x="269992" y="-10747"/>
                        <a:pt x="265053" y="-868"/>
                        <a:pt x="207950" y="18167"/>
                      </a:cubicBezTo>
                      <a:lnTo>
                        <a:pt x="232797" y="9884"/>
                      </a:lnTo>
                      <a:cubicBezTo>
                        <a:pt x="241080" y="12645"/>
                        <a:pt x="250827" y="12713"/>
                        <a:pt x="257645" y="18167"/>
                      </a:cubicBezTo>
                      <a:cubicBezTo>
                        <a:pt x="293830" y="47114"/>
                        <a:pt x="255555" y="44020"/>
                        <a:pt x="282493" y="84427"/>
                      </a:cubicBezTo>
                      <a:cubicBezTo>
                        <a:pt x="287336" y="91691"/>
                        <a:pt x="299532" y="88805"/>
                        <a:pt x="307341" y="92710"/>
                      </a:cubicBezTo>
                      <a:cubicBezTo>
                        <a:pt x="316245" y="97162"/>
                        <a:pt x="323092" y="105232"/>
                        <a:pt x="332189" y="109275"/>
                      </a:cubicBezTo>
                      <a:cubicBezTo>
                        <a:pt x="348145" y="116367"/>
                        <a:pt x="365319" y="120318"/>
                        <a:pt x="381884" y="125840"/>
                      </a:cubicBezTo>
                      <a:lnTo>
                        <a:pt x="406732" y="134123"/>
                      </a:lnTo>
                      <a:cubicBezTo>
                        <a:pt x="420536" y="131362"/>
                        <a:pt x="462223" y="125840"/>
                        <a:pt x="448145" y="125840"/>
                      </a:cubicBezTo>
                      <a:cubicBezTo>
                        <a:pt x="431351" y="125840"/>
                        <a:pt x="402523" y="150415"/>
                        <a:pt x="398450" y="134123"/>
                      </a:cubicBezTo>
                      <a:cubicBezTo>
                        <a:pt x="391130" y="104840"/>
                        <a:pt x="445897" y="90698"/>
                        <a:pt x="464710" y="84427"/>
                      </a:cubicBezTo>
                      <a:cubicBezTo>
                        <a:pt x="504709" y="44430"/>
                        <a:pt x="453881" y="93090"/>
                        <a:pt x="506123" y="51297"/>
                      </a:cubicBezTo>
                      <a:cubicBezTo>
                        <a:pt x="565132" y="4090"/>
                        <a:pt x="471061" y="69151"/>
                        <a:pt x="547536" y="18167"/>
                      </a:cubicBezTo>
                      <a:cubicBezTo>
                        <a:pt x="564101" y="20928"/>
                        <a:pt x="584593" y="15390"/>
                        <a:pt x="597232" y="26449"/>
                      </a:cubicBezTo>
                      <a:cubicBezTo>
                        <a:pt x="610373" y="37947"/>
                        <a:pt x="601450" y="63798"/>
                        <a:pt x="613797" y="76145"/>
                      </a:cubicBezTo>
                      <a:cubicBezTo>
                        <a:pt x="670204" y="132548"/>
                        <a:pt x="582053" y="46568"/>
                        <a:pt x="655210" y="109275"/>
                      </a:cubicBezTo>
                      <a:cubicBezTo>
                        <a:pt x="725502" y="169526"/>
                        <a:pt x="656147" y="120944"/>
                        <a:pt x="713189" y="158971"/>
                      </a:cubicBezTo>
                      <a:cubicBezTo>
                        <a:pt x="710428" y="150688"/>
                        <a:pt x="712011" y="139198"/>
                        <a:pt x="704906" y="134123"/>
                      </a:cubicBezTo>
                      <a:cubicBezTo>
                        <a:pt x="690697" y="123974"/>
                        <a:pt x="655210" y="117558"/>
                        <a:pt x="655210" y="117558"/>
                      </a:cubicBezTo>
                      <a:cubicBezTo>
                        <a:pt x="652449" y="109275"/>
                        <a:pt x="650832" y="100519"/>
                        <a:pt x="646928" y="92710"/>
                      </a:cubicBezTo>
                      <a:cubicBezTo>
                        <a:pt x="639752" y="78357"/>
                        <a:pt x="626639" y="61570"/>
                        <a:pt x="613797" y="51297"/>
                      </a:cubicBezTo>
                      <a:cubicBezTo>
                        <a:pt x="606024" y="45079"/>
                        <a:pt x="597232" y="40254"/>
                        <a:pt x="588950" y="34732"/>
                      </a:cubicBezTo>
                      <a:cubicBezTo>
                        <a:pt x="539254" y="51296"/>
                        <a:pt x="572385" y="34732"/>
                        <a:pt x="588950" y="51297"/>
                      </a:cubicBezTo>
                      <a:cubicBezTo>
                        <a:pt x="633121" y="95470"/>
                        <a:pt x="555821" y="62342"/>
                        <a:pt x="622080" y="84427"/>
                      </a:cubicBezTo>
                      <a:cubicBezTo>
                        <a:pt x="635884" y="98231"/>
                        <a:pt x="647250" y="115011"/>
                        <a:pt x="663493" y="125840"/>
                      </a:cubicBezTo>
                      <a:lnTo>
                        <a:pt x="713189" y="158971"/>
                      </a:lnTo>
                      <a:cubicBezTo>
                        <a:pt x="721471" y="164493"/>
                        <a:pt x="729133" y="171084"/>
                        <a:pt x="738036" y="175536"/>
                      </a:cubicBezTo>
                      <a:lnTo>
                        <a:pt x="713189" y="167254"/>
                      </a:lnTo>
                      <a:close/>
                    </a:path>
                  </a:pathLst>
                </a:cu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48" name="Forma libre 51"/>
                <p:cNvSpPr/>
                <p:nvPr/>
              </p:nvSpPr>
              <p:spPr>
                <a:xfrm>
                  <a:off x="6530467" y="3115166"/>
                  <a:ext cx="900189" cy="812780"/>
                </a:xfrm>
                <a:custGeom>
                  <a:avLst/>
                  <a:gdLst>
                    <a:gd name="connsiteX0" fmla="*/ 554934 w 900189"/>
                    <a:gd name="connsiteY0" fmla="*/ 1084 h 812780"/>
                    <a:gd name="connsiteX1" fmla="*/ 588065 w 900189"/>
                    <a:gd name="connsiteY1" fmla="*/ 92193 h 812780"/>
                    <a:gd name="connsiteX2" fmla="*/ 612913 w 900189"/>
                    <a:gd name="connsiteY2" fmla="*/ 100476 h 812780"/>
                    <a:gd name="connsiteX3" fmla="*/ 646043 w 900189"/>
                    <a:gd name="connsiteY3" fmla="*/ 141889 h 812780"/>
                    <a:gd name="connsiteX4" fmla="*/ 670891 w 900189"/>
                    <a:gd name="connsiteY4" fmla="*/ 150171 h 812780"/>
                    <a:gd name="connsiteX5" fmla="*/ 695739 w 900189"/>
                    <a:gd name="connsiteY5" fmla="*/ 175019 h 812780"/>
                    <a:gd name="connsiteX6" fmla="*/ 737152 w 900189"/>
                    <a:gd name="connsiteY6" fmla="*/ 208150 h 812780"/>
                    <a:gd name="connsiteX7" fmla="*/ 762000 w 900189"/>
                    <a:gd name="connsiteY7" fmla="*/ 249563 h 812780"/>
                    <a:gd name="connsiteX8" fmla="*/ 778565 w 900189"/>
                    <a:gd name="connsiteY8" fmla="*/ 274410 h 812780"/>
                    <a:gd name="connsiteX9" fmla="*/ 819978 w 900189"/>
                    <a:gd name="connsiteY9" fmla="*/ 307541 h 812780"/>
                    <a:gd name="connsiteX10" fmla="*/ 853108 w 900189"/>
                    <a:gd name="connsiteY10" fmla="*/ 357236 h 812780"/>
                    <a:gd name="connsiteX11" fmla="*/ 877956 w 900189"/>
                    <a:gd name="connsiteY11" fmla="*/ 398650 h 812780"/>
                    <a:gd name="connsiteX12" fmla="*/ 886239 w 900189"/>
                    <a:gd name="connsiteY12" fmla="*/ 605715 h 812780"/>
                    <a:gd name="connsiteX13" fmla="*/ 869673 w 900189"/>
                    <a:gd name="connsiteY13" fmla="*/ 655410 h 812780"/>
                    <a:gd name="connsiteX14" fmla="*/ 877956 w 900189"/>
                    <a:gd name="connsiteY14" fmla="*/ 796215 h 812780"/>
                    <a:gd name="connsiteX15" fmla="*/ 853108 w 900189"/>
                    <a:gd name="connsiteY15" fmla="*/ 812780 h 812780"/>
                    <a:gd name="connsiteX16" fmla="*/ 679173 w 900189"/>
                    <a:gd name="connsiteY16" fmla="*/ 804497 h 812780"/>
                    <a:gd name="connsiteX17" fmla="*/ 554934 w 900189"/>
                    <a:gd name="connsiteY17" fmla="*/ 796215 h 812780"/>
                    <a:gd name="connsiteX18" fmla="*/ 397565 w 900189"/>
                    <a:gd name="connsiteY18" fmla="*/ 787932 h 812780"/>
                    <a:gd name="connsiteX19" fmla="*/ 364434 w 900189"/>
                    <a:gd name="connsiteY19" fmla="*/ 779650 h 812780"/>
                    <a:gd name="connsiteX20" fmla="*/ 314739 w 900189"/>
                    <a:gd name="connsiteY20" fmla="*/ 746519 h 812780"/>
                    <a:gd name="connsiteX21" fmla="*/ 298173 w 900189"/>
                    <a:gd name="connsiteY21" fmla="*/ 729954 h 812780"/>
                    <a:gd name="connsiteX22" fmla="*/ 273326 w 900189"/>
                    <a:gd name="connsiteY22" fmla="*/ 721671 h 812780"/>
                    <a:gd name="connsiteX23" fmla="*/ 231913 w 900189"/>
                    <a:gd name="connsiteY23" fmla="*/ 754802 h 812780"/>
                    <a:gd name="connsiteX24" fmla="*/ 207065 w 900189"/>
                    <a:gd name="connsiteY24" fmla="*/ 763084 h 812780"/>
                    <a:gd name="connsiteX25" fmla="*/ 157369 w 900189"/>
                    <a:gd name="connsiteY25" fmla="*/ 754802 h 812780"/>
                    <a:gd name="connsiteX26" fmla="*/ 107673 w 900189"/>
                    <a:gd name="connsiteY26" fmla="*/ 721671 h 812780"/>
                    <a:gd name="connsiteX27" fmla="*/ 24847 w 900189"/>
                    <a:gd name="connsiteY27" fmla="*/ 638845 h 812780"/>
                    <a:gd name="connsiteX28" fmla="*/ 0 w 900189"/>
                    <a:gd name="connsiteY28" fmla="*/ 622280 h 812780"/>
                    <a:gd name="connsiteX29" fmla="*/ 82826 w 900189"/>
                    <a:gd name="connsiteY29" fmla="*/ 597432 h 812780"/>
                    <a:gd name="connsiteX30" fmla="*/ 140804 w 900189"/>
                    <a:gd name="connsiteY30" fmla="*/ 630563 h 812780"/>
                    <a:gd name="connsiteX31" fmla="*/ 190500 w 900189"/>
                    <a:gd name="connsiteY31" fmla="*/ 663693 h 812780"/>
                    <a:gd name="connsiteX32" fmla="*/ 265043 w 900189"/>
                    <a:gd name="connsiteY32" fmla="*/ 655410 h 812780"/>
                    <a:gd name="connsiteX33" fmla="*/ 281608 w 900189"/>
                    <a:gd name="connsiteY33" fmla="*/ 630563 h 812780"/>
                    <a:gd name="connsiteX34" fmla="*/ 306456 w 900189"/>
                    <a:gd name="connsiteY34" fmla="*/ 622280 h 812780"/>
                    <a:gd name="connsiteX35" fmla="*/ 323021 w 900189"/>
                    <a:gd name="connsiteY35" fmla="*/ 597432 h 812780"/>
                    <a:gd name="connsiteX36" fmla="*/ 298173 w 900189"/>
                    <a:gd name="connsiteY36" fmla="*/ 539454 h 812780"/>
                    <a:gd name="connsiteX37" fmla="*/ 347869 w 900189"/>
                    <a:gd name="connsiteY37" fmla="*/ 522889 h 812780"/>
                    <a:gd name="connsiteX38" fmla="*/ 405847 w 900189"/>
                    <a:gd name="connsiteY38" fmla="*/ 481476 h 812780"/>
                    <a:gd name="connsiteX39" fmla="*/ 447260 w 900189"/>
                    <a:gd name="connsiteY39" fmla="*/ 415215 h 812780"/>
                    <a:gd name="connsiteX40" fmla="*/ 463826 w 900189"/>
                    <a:gd name="connsiteY40" fmla="*/ 365519 h 812780"/>
                    <a:gd name="connsiteX41" fmla="*/ 488673 w 900189"/>
                    <a:gd name="connsiteY41" fmla="*/ 282693 h 812780"/>
                    <a:gd name="connsiteX42" fmla="*/ 496956 w 900189"/>
                    <a:gd name="connsiteY42" fmla="*/ 257845 h 812780"/>
                    <a:gd name="connsiteX43" fmla="*/ 513521 w 900189"/>
                    <a:gd name="connsiteY43" fmla="*/ 232997 h 812780"/>
                    <a:gd name="connsiteX44" fmla="*/ 530087 w 900189"/>
                    <a:gd name="connsiteY44" fmla="*/ 183302 h 812780"/>
                    <a:gd name="connsiteX45" fmla="*/ 538369 w 900189"/>
                    <a:gd name="connsiteY45" fmla="*/ 158454 h 812780"/>
                    <a:gd name="connsiteX46" fmla="*/ 554934 w 900189"/>
                    <a:gd name="connsiteY46" fmla="*/ 1084 h 81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0189" h="812780">
                      <a:moveTo>
                        <a:pt x="554934" y="1084"/>
                      </a:moveTo>
                      <a:cubicBezTo>
                        <a:pt x="563217" y="-9959"/>
                        <a:pt x="549323" y="66364"/>
                        <a:pt x="588065" y="92193"/>
                      </a:cubicBezTo>
                      <a:cubicBezTo>
                        <a:pt x="595329" y="97036"/>
                        <a:pt x="604630" y="97715"/>
                        <a:pt x="612913" y="100476"/>
                      </a:cubicBezTo>
                      <a:cubicBezTo>
                        <a:pt x="620435" y="111759"/>
                        <a:pt x="632932" y="134022"/>
                        <a:pt x="646043" y="141889"/>
                      </a:cubicBezTo>
                      <a:cubicBezTo>
                        <a:pt x="653529" y="146381"/>
                        <a:pt x="662608" y="147410"/>
                        <a:pt x="670891" y="150171"/>
                      </a:cubicBezTo>
                      <a:cubicBezTo>
                        <a:pt x="679174" y="158454"/>
                        <a:pt x="686740" y="167520"/>
                        <a:pt x="695739" y="175019"/>
                      </a:cubicBezTo>
                      <a:cubicBezTo>
                        <a:pt x="758419" y="227252"/>
                        <a:pt x="688967" y="159962"/>
                        <a:pt x="737152" y="208150"/>
                      </a:cubicBezTo>
                      <a:cubicBezTo>
                        <a:pt x="751534" y="251299"/>
                        <a:pt x="736013" y="217080"/>
                        <a:pt x="762000" y="249563"/>
                      </a:cubicBezTo>
                      <a:cubicBezTo>
                        <a:pt x="768218" y="257336"/>
                        <a:pt x="772347" y="266637"/>
                        <a:pt x="778565" y="274410"/>
                      </a:cubicBezTo>
                      <a:cubicBezTo>
                        <a:pt x="792055" y="291273"/>
                        <a:pt x="801524" y="295239"/>
                        <a:pt x="819978" y="307541"/>
                      </a:cubicBezTo>
                      <a:cubicBezTo>
                        <a:pt x="831021" y="324106"/>
                        <a:pt x="846812" y="338349"/>
                        <a:pt x="853108" y="357236"/>
                      </a:cubicBezTo>
                      <a:cubicBezTo>
                        <a:pt x="863861" y="389492"/>
                        <a:pt x="855218" y="375910"/>
                        <a:pt x="877956" y="398650"/>
                      </a:cubicBezTo>
                      <a:cubicBezTo>
                        <a:pt x="908254" y="489543"/>
                        <a:pt x="904098" y="456887"/>
                        <a:pt x="886239" y="605715"/>
                      </a:cubicBezTo>
                      <a:cubicBezTo>
                        <a:pt x="884159" y="623052"/>
                        <a:pt x="869673" y="655410"/>
                        <a:pt x="869673" y="655410"/>
                      </a:cubicBezTo>
                      <a:cubicBezTo>
                        <a:pt x="872434" y="702345"/>
                        <a:pt x="882878" y="749457"/>
                        <a:pt x="877956" y="796215"/>
                      </a:cubicBezTo>
                      <a:cubicBezTo>
                        <a:pt x="876914" y="806115"/>
                        <a:pt x="863054" y="812366"/>
                        <a:pt x="853108" y="812780"/>
                      </a:cubicBezTo>
                      <a:lnTo>
                        <a:pt x="679173" y="804497"/>
                      </a:lnTo>
                      <a:cubicBezTo>
                        <a:pt x="637732" y="802195"/>
                        <a:pt x="596367" y="798652"/>
                        <a:pt x="554934" y="796215"/>
                      </a:cubicBezTo>
                      <a:lnTo>
                        <a:pt x="397565" y="787932"/>
                      </a:lnTo>
                      <a:cubicBezTo>
                        <a:pt x="386521" y="785171"/>
                        <a:pt x="374616" y="784741"/>
                        <a:pt x="364434" y="779650"/>
                      </a:cubicBezTo>
                      <a:cubicBezTo>
                        <a:pt x="346627" y="770746"/>
                        <a:pt x="328817" y="760596"/>
                        <a:pt x="314739" y="746519"/>
                      </a:cubicBezTo>
                      <a:cubicBezTo>
                        <a:pt x="309217" y="740997"/>
                        <a:pt x="304869" y="733972"/>
                        <a:pt x="298173" y="729954"/>
                      </a:cubicBezTo>
                      <a:cubicBezTo>
                        <a:pt x="290687" y="725462"/>
                        <a:pt x="281608" y="724432"/>
                        <a:pt x="273326" y="721671"/>
                      </a:cubicBezTo>
                      <a:cubicBezTo>
                        <a:pt x="210867" y="742491"/>
                        <a:pt x="285436" y="711984"/>
                        <a:pt x="231913" y="754802"/>
                      </a:cubicBezTo>
                      <a:cubicBezTo>
                        <a:pt x="225095" y="760256"/>
                        <a:pt x="215348" y="760323"/>
                        <a:pt x="207065" y="763084"/>
                      </a:cubicBezTo>
                      <a:cubicBezTo>
                        <a:pt x="190500" y="760323"/>
                        <a:pt x="172871" y="761261"/>
                        <a:pt x="157369" y="754802"/>
                      </a:cubicBezTo>
                      <a:cubicBezTo>
                        <a:pt x="138991" y="747145"/>
                        <a:pt x="107673" y="721671"/>
                        <a:pt x="107673" y="721671"/>
                      </a:cubicBezTo>
                      <a:cubicBezTo>
                        <a:pt x="63499" y="655410"/>
                        <a:pt x="91108" y="683020"/>
                        <a:pt x="24847" y="638845"/>
                      </a:cubicBezTo>
                      <a:lnTo>
                        <a:pt x="0" y="622280"/>
                      </a:lnTo>
                      <a:cubicBezTo>
                        <a:pt x="60494" y="602115"/>
                        <a:pt x="32755" y="609950"/>
                        <a:pt x="82826" y="597432"/>
                      </a:cubicBezTo>
                      <a:cubicBezTo>
                        <a:pt x="165919" y="614051"/>
                        <a:pt x="93860" y="589487"/>
                        <a:pt x="140804" y="630563"/>
                      </a:cubicBezTo>
                      <a:cubicBezTo>
                        <a:pt x="155787" y="643673"/>
                        <a:pt x="190500" y="663693"/>
                        <a:pt x="190500" y="663693"/>
                      </a:cubicBezTo>
                      <a:cubicBezTo>
                        <a:pt x="215348" y="660932"/>
                        <a:pt x="241548" y="663954"/>
                        <a:pt x="265043" y="655410"/>
                      </a:cubicBezTo>
                      <a:cubicBezTo>
                        <a:pt x="274398" y="652008"/>
                        <a:pt x="273835" y="636781"/>
                        <a:pt x="281608" y="630563"/>
                      </a:cubicBezTo>
                      <a:cubicBezTo>
                        <a:pt x="288426" y="625109"/>
                        <a:pt x="298173" y="625041"/>
                        <a:pt x="306456" y="622280"/>
                      </a:cubicBezTo>
                      <a:cubicBezTo>
                        <a:pt x="311978" y="613997"/>
                        <a:pt x="321786" y="607310"/>
                        <a:pt x="323021" y="597432"/>
                      </a:cubicBezTo>
                      <a:cubicBezTo>
                        <a:pt x="327383" y="562536"/>
                        <a:pt x="316830" y="558110"/>
                        <a:pt x="298173" y="539454"/>
                      </a:cubicBezTo>
                      <a:cubicBezTo>
                        <a:pt x="314738" y="533932"/>
                        <a:pt x="335522" y="535236"/>
                        <a:pt x="347869" y="522889"/>
                      </a:cubicBezTo>
                      <a:cubicBezTo>
                        <a:pt x="387173" y="483585"/>
                        <a:pt x="366183" y="494697"/>
                        <a:pt x="405847" y="481476"/>
                      </a:cubicBezTo>
                      <a:cubicBezTo>
                        <a:pt x="425561" y="422337"/>
                        <a:pt x="407884" y="441466"/>
                        <a:pt x="447260" y="415215"/>
                      </a:cubicBezTo>
                      <a:cubicBezTo>
                        <a:pt x="452782" y="398650"/>
                        <a:pt x="459591" y="382459"/>
                        <a:pt x="463826" y="365519"/>
                      </a:cubicBezTo>
                      <a:cubicBezTo>
                        <a:pt x="476342" y="315452"/>
                        <a:pt x="468510" y="343183"/>
                        <a:pt x="488673" y="282693"/>
                      </a:cubicBezTo>
                      <a:cubicBezTo>
                        <a:pt x="491434" y="274410"/>
                        <a:pt x="492113" y="265109"/>
                        <a:pt x="496956" y="257845"/>
                      </a:cubicBezTo>
                      <a:cubicBezTo>
                        <a:pt x="502478" y="249562"/>
                        <a:pt x="509478" y="242093"/>
                        <a:pt x="513521" y="232997"/>
                      </a:cubicBezTo>
                      <a:cubicBezTo>
                        <a:pt x="520613" y="217041"/>
                        <a:pt x="524565" y="199867"/>
                        <a:pt x="530087" y="183302"/>
                      </a:cubicBezTo>
                      <a:lnTo>
                        <a:pt x="538369" y="158454"/>
                      </a:lnTo>
                      <a:cubicBezTo>
                        <a:pt x="516992" y="94318"/>
                        <a:pt x="546651" y="12127"/>
                        <a:pt x="554934" y="1084"/>
                      </a:cubicBezTo>
                      <a:close/>
                    </a:path>
                  </a:pathLst>
                </a:custGeom>
                <a:solidFill>
                  <a:srgbClr val="0099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49" name="Forma libre 52"/>
                <p:cNvSpPr/>
                <p:nvPr/>
              </p:nvSpPr>
              <p:spPr>
                <a:xfrm>
                  <a:off x="7083738" y="2942317"/>
                  <a:ext cx="755946" cy="472108"/>
                </a:xfrm>
                <a:custGeom>
                  <a:avLst/>
                  <a:gdLst>
                    <a:gd name="connsiteX0" fmla="*/ 1663 w 755946"/>
                    <a:gd name="connsiteY0" fmla="*/ 157369 h 472108"/>
                    <a:gd name="connsiteX1" fmla="*/ 43076 w 755946"/>
                    <a:gd name="connsiteY1" fmla="*/ 132521 h 472108"/>
                    <a:gd name="connsiteX2" fmla="*/ 84489 w 755946"/>
                    <a:gd name="connsiteY2" fmla="*/ 107673 h 472108"/>
                    <a:gd name="connsiteX3" fmla="*/ 101055 w 755946"/>
                    <a:gd name="connsiteY3" fmla="*/ 91108 h 472108"/>
                    <a:gd name="connsiteX4" fmla="*/ 150750 w 755946"/>
                    <a:gd name="connsiteY4" fmla="*/ 74543 h 472108"/>
                    <a:gd name="connsiteX5" fmla="*/ 225294 w 755946"/>
                    <a:gd name="connsiteY5" fmla="*/ 57978 h 472108"/>
                    <a:gd name="connsiteX6" fmla="*/ 258424 w 755946"/>
                    <a:gd name="connsiteY6" fmla="*/ 49695 h 472108"/>
                    <a:gd name="connsiteX7" fmla="*/ 366098 w 755946"/>
                    <a:gd name="connsiteY7" fmla="*/ 33130 h 472108"/>
                    <a:gd name="connsiteX8" fmla="*/ 440642 w 755946"/>
                    <a:gd name="connsiteY8" fmla="*/ 16565 h 472108"/>
                    <a:gd name="connsiteX9" fmla="*/ 639424 w 755946"/>
                    <a:gd name="connsiteY9" fmla="*/ 0 h 472108"/>
                    <a:gd name="connsiteX10" fmla="*/ 705685 w 755946"/>
                    <a:gd name="connsiteY10" fmla="*/ 8282 h 472108"/>
                    <a:gd name="connsiteX11" fmla="*/ 722250 w 755946"/>
                    <a:gd name="connsiteY11" fmla="*/ 33130 h 472108"/>
                    <a:gd name="connsiteX12" fmla="*/ 738816 w 755946"/>
                    <a:gd name="connsiteY12" fmla="*/ 49695 h 472108"/>
                    <a:gd name="connsiteX13" fmla="*/ 755381 w 755946"/>
                    <a:gd name="connsiteY13" fmla="*/ 140804 h 472108"/>
                    <a:gd name="connsiteX14" fmla="*/ 730533 w 755946"/>
                    <a:gd name="connsiteY14" fmla="*/ 231913 h 472108"/>
                    <a:gd name="connsiteX15" fmla="*/ 680837 w 755946"/>
                    <a:gd name="connsiteY15" fmla="*/ 248478 h 472108"/>
                    <a:gd name="connsiteX16" fmla="*/ 631142 w 755946"/>
                    <a:gd name="connsiteY16" fmla="*/ 281608 h 472108"/>
                    <a:gd name="connsiteX17" fmla="*/ 614576 w 755946"/>
                    <a:gd name="connsiteY17" fmla="*/ 298173 h 472108"/>
                    <a:gd name="connsiteX18" fmla="*/ 564881 w 755946"/>
                    <a:gd name="connsiteY18" fmla="*/ 314739 h 472108"/>
                    <a:gd name="connsiteX19" fmla="*/ 540033 w 755946"/>
                    <a:gd name="connsiteY19" fmla="*/ 323021 h 472108"/>
                    <a:gd name="connsiteX20" fmla="*/ 515185 w 755946"/>
                    <a:gd name="connsiteY20" fmla="*/ 339586 h 472108"/>
                    <a:gd name="connsiteX21" fmla="*/ 448924 w 755946"/>
                    <a:gd name="connsiteY21" fmla="*/ 389282 h 472108"/>
                    <a:gd name="connsiteX22" fmla="*/ 399229 w 755946"/>
                    <a:gd name="connsiteY22" fmla="*/ 405847 h 472108"/>
                    <a:gd name="connsiteX23" fmla="*/ 374381 w 755946"/>
                    <a:gd name="connsiteY23" fmla="*/ 414130 h 472108"/>
                    <a:gd name="connsiteX24" fmla="*/ 349533 w 755946"/>
                    <a:gd name="connsiteY24" fmla="*/ 430695 h 472108"/>
                    <a:gd name="connsiteX25" fmla="*/ 299837 w 755946"/>
                    <a:gd name="connsiteY25" fmla="*/ 447260 h 472108"/>
                    <a:gd name="connsiteX26" fmla="*/ 274989 w 755946"/>
                    <a:gd name="connsiteY26" fmla="*/ 455543 h 472108"/>
                    <a:gd name="connsiteX27" fmla="*/ 250142 w 755946"/>
                    <a:gd name="connsiteY27" fmla="*/ 472108 h 472108"/>
                    <a:gd name="connsiteX28" fmla="*/ 225294 w 755946"/>
                    <a:gd name="connsiteY28" fmla="*/ 463826 h 472108"/>
                    <a:gd name="connsiteX29" fmla="*/ 175598 w 755946"/>
                    <a:gd name="connsiteY29" fmla="*/ 405847 h 472108"/>
                    <a:gd name="connsiteX30" fmla="*/ 134185 w 755946"/>
                    <a:gd name="connsiteY30" fmla="*/ 339586 h 472108"/>
                    <a:gd name="connsiteX31" fmla="*/ 125902 w 755946"/>
                    <a:gd name="connsiteY31" fmla="*/ 314739 h 472108"/>
                    <a:gd name="connsiteX32" fmla="*/ 59642 w 755946"/>
                    <a:gd name="connsiteY32" fmla="*/ 265043 h 472108"/>
                    <a:gd name="connsiteX33" fmla="*/ 18229 w 755946"/>
                    <a:gd name="connsiteY33" fmla="*/ 231913 h 472108"/>
                    <a:gd name="connsiteX34" fmla="*/ 1663 w 755946"/>
                    <a:gd name="connsiteY34" fmla="*/ 157369 h 47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55946" h="472108">
                      <a:moveTo>
                        <a:pt x="1663" y="157369"/>
                      </a:moveTo>
                      <a:cubicBezTo>
                        <a:pt x="5804" y="140804"/>
                        <a:pt x="29976" y="141878"/>
                        <a:pt x="43076" y="132521"/>
                      </a:cubicBezTo>
                      <a:cubicBezTo>
                        <a:pt x="82869" y="104098"/>
                        <a:pt x="33168" y="124781"/>
                        <a:pt x="84489" y="107673"/>
                      </a:cubicBezTo>
                      <a:cubicBezTo>
                        <a:pt x="90011" y="102151"/>
                        <a:pt x="94070" y="94600"/>
                        <a:pt x="101055" y="91108"/>
                      </a:cubicBezTo>
                      <a:cubicBezTo>
                        <a:pt x="116673" y="83299"/>
                        <a:pt x="134185" y="80065"/>
                        <a:pt x="150750" y="74543"/>
                      </a:cubicBezTo>
                      <a:cubicBezTo>
                        <a:pt x="199113" y="58422"/>
                        <a:pt x="152400" y="72557"/>
                        <a:pt x="225294" y="57978"/>
                      </a:cubicBezTo>
                      <a:cubicBezTo>
                        <a:pt x="236456" y="55746"/>
                        <a:pt x="247224" y="51731"/>
                        <a:pt x="258424" y="49695"/>
                      </a:cubicBezTo>
                      <a:cubicBezTo>
                        <a:pt x="294775" y="43086"/>
                        <a:pt x="330052" y="41141"/>
                        <a:pt x="366098" y="33130"/>
                      </a:cubicBezTo>
                      <a:cubicBezTo>
                        <a:pt x="454877" y="13401"/>
                        <a:pt x="290007" y="38084"/>
                        <a:pt x="440642" y="16565"/>
                      </a:cubicBezTo>
                      <a:cubicBezTo>
                        <a:pt x="526349" y="4321"/>
                        <a:pt x="533346" y="6629"/>
                        <a:pt x="639424" y="0"/>
                      </a:cubicBezTo>
                      <a:cubicBezTo>
                        <a:pt x="661511" y="2761"/>
                        <a:pt x="685018" y="15"/>
                        <a:pt x="705685" y="8282"/>
                      </a:cubicBezTo>
                      <a:cubicBezTo>
                        <a:pt x="714928" y="11979"/>
                        <a:pt x="716031" y="25357"/>
                        <a:pt x="722250" y="33130"/>
                      </a:cubicBezTo>
                      <a:cubicBezTo>
                        <a:pt x="727128" y="39228"/>
                        <a:pt x="733294" y="44173"/>
                        <a:pt x="738816" y="49695"/>
                      </a:cubicBezTo>
                      <a:cubicBezTo>
                        <a:pt x="741508" y="63155"/>
                        <a:pt x="755381" y="130213"/>
                        <a:pt x="755381" y="140804"/>
                      </a:cubicBezTo>
                      <a:cubicBezTo>
                        <a:pt x="755381" y="163716"/>
                        <a:pt x="761919" y="216220"/>
                        <a:pt x="730533" y="231913"/>
                      </a:cubicBezTo>
                      <a:cubicBezTo>
                        <a:pt x="714915" y="239722"/>
                        <a:pt x="695366" y="238792"/>
                        <a:pt x="680837" y="248478"/>
                      </a:cubicBezTo>
                      <a:cubicBezTo>
                        <a:pt x="664272" y="259521"/>
                        <a:pt x="645220" y="267531"/>
                        <a:pt x="631142" y="281608"/>
                      </a:cubicBezTo>
                      <a:cubicBezTo>
                        <a:pt x="625620" y="287130"/>
                        <a:pt x="621561" y="294681"/>
                        <a:pt x="614576" y="298173"/>
                      </a:cubicBezTo>
                      <a:cubicBezTo>
                        <a:pt x="598958" y="305982"/>
                        <a:pt x="581446" y="309217"/>
                        <a:pt x="564881" y="314739"/>
                      </a:cubicBezTo>
                      <a:lnTo>
                        <a:pt x="540033" y="323021"/>
                      </a:lnTo>
                      <a:cubicBezTo>
                        <a:pt x="531750" y="328543"/>
                        <a:pt x="522958" y="333367"/>
                        <a:pt x="515185" y="339586"/>
                      </a:cubicBezTo>
                      <a:cubicBezTo>
                        <a:pt x="487150" y="362014"/>
                        <a:pt x="498469" y="372767"/>
                        <a:pt x="448924" y="389282"/>
                      </a:cubicBezTo>
                      <a:lnTo>
                        <a:pt x="399229" y="405847"/>
                      </a:lnTo>
                      <a:cubicBezTo>
                        <a:pt x="390946" y="408608"/>
                        <a:pt x="381645" y="409287"/>
                        <a:pt x="374381" y="414130"/>
                      </a:cubicBezTo>
                      <a:cubicBezTo>
                        <a:pt x="366098" y="419652"/>
                        <a:pt x="358630" y="426652"/>
                        <a:pt x="349533" y="430695"/>
                      </a:cubicBezTo>
                      <a:cubicBezTo>
                        <a:pt x="333577" y="437787"/>
                        <a:pt x="316402" y="441738"/>
                        <a:pt x="299837" y="447260"/>
                      </a:cubicBezTo>
                      <a:cubicBezTo>
                        <a:pt x="291554" y="450021"/>
                        <a:pt x="282253" y="450700"/>
                        <a:pt x="274989" y="455543"/>
                      </a:cubicBezTo>
                      <a:lnTo>
                        <a:pt x="250142" y="472108"/>
                      </a:lnTo>
                      <a:cubicBezTo>
                        <a:pt x="241859" y="469347"/>
                        <a:pt x="232398" y="468901"/>
                        <a:pt x="225294" y="463826"/>
                      </a:cubicBezTo>
                      <a:cubicBezTo>
                        <a:pt x="199731" y="445567"/>
                        <a:pt x="191516" y="429725"/>
                        <a:pt x="175598" y="405847"/>
                      </a:cubicBezTo>
                      <a:cubicBezTo>
                        <a:pt x="155885" y="346708"/>
                        <a:pt x="173561" y="365838"/>
                        <a:pt x="134185" y="339586"/>
                      </a:cubicBezTo>
                      <a:cubicBezTo>
                        <a:pt x="131424" y="331304"/>
                        <a:pt x="130394" y="322225"/>
                        <a:pt x="125902" y="314739"/>
                      </a:cubicBezTo>
                      <a:cubicBezTo>
                        <a:pt x="114879" y="296367"/>
                        <a:pt x="65818" y="271218"/>
                        <a:pt x="59642" y="265043"/>
                      </a:cubicBezTo>
                      <a:cubicBezTo>
                        <a:pt x="36037" y="241440"/>
                        <a:pt x="49573" y="252810"/>
                        <a:pt x="18229" y="231913"/>
                      </a:cubicBezTo>
                      <a:cubicBezTo>
                        <a:pt x="428" y="178513"/>
                        <a:pt x="-2478" y="173934"/>
                        <a:pt x="1663" y="157369"/>
                      </a:cubicBezTo>
                      <a:close/>
                    </a:path>
                  </a:pathLst>
                </a:cu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50" name="Forma libre 53"/>
                <p:cNvSpPr/>
                <p:nvPr/>
              </p:nvSpPr>
              <p:spPr>
                <a:xfrm>
                  <a:off x="7358726" y="2967163"/>
                  <a:ext cx="649165" cy="927653"/>
                </a:xfrm>
                <a:custGeom>
                  <a:avLst/>
                  <a:gdLst>
                    <a:gd name="connsiteX0" fmla="*/ 57979 w 649165"/>
                    <a:gd name="connsiteY0" fmla="*/ 795131 h 927653"/>
                    <a:gd name="connsiteX1" fmla="*/ 74544 w 649165"/>
                    <a:gd name="connsiteY1" fmla="*/ 911087 h 927653"/>
                    <a:gd name="connsiteX2" fmla="*/ 91109 w 649165"/>
                    <a:gd name="connsiteY2" fmla="*/ 927653 h 927653"/>
                    <a:gd name="connsiteX3" fmla="*/ 132522 w 649165"/>
                    <a:gd name="connsiteY3" fmla="*/ 894522 h 927653"/>
                    <a:gd name="connsiteX4" fmla="*/ 157370 w 649165"/>
                    <a:gd name="connsiteY4" fmla="*/ 877957 h 927653"/>
                    <a:gd name="connsiteX5" fmla="*/ 207066 w 649165"/>
                    <a:gd name="connsiteY5" fmla="*/ 836544 h 927653"/>
                    <a:gd name="connsiteX6" fmla="*/ 223631 w 649165"/>
                    <a:gd name="connsiteY6" fmla="*/ 811696 h 927653"/>
                    <a:gd name="connsiteX7" fmla="*/ 273327 w 649165"/>
                    <a:gd name="connsiteY7" fmla="*/ 778566 h 927653"/>
                    <a:gd name="connsiteX8" fmla="*/ 289892 w 649165"/>
                    <a:gd name="connsiteY8" fmla="*/ 762000 h 927653"/>
                    <a:gd name="connsiteX9" fmla="*/ 298174 w 649165"/>
                    <a:gd name="connsiteY9" fmla="*/ 737153 h 927653"/>
                    <a:gd name="connsiteX10" fmla="*/ 331305 w 649165"/>
                    <a:gd name="connsiteY10" fmla="*/ 695739 h 927653"/>
                    <a:gd name="connsiteX11" fmla="*/ 356153 w 649165"/>
                    <a:gd name="connsiteY11" fmla="*/ 778566 h 927653"/>
                    <a:gd name="connsiteX12" fmla="*/ 372718 w 649165"/>
                    <a:gd name="connsiteY12" fmla="*/ 828261 h 927653"/>
                    <a:gd name="connsiteX13" fmla="*/ 389283 w 649165"/>
                    <a:gd name="connsiteY13" fmla="*/ 803413 h 927653"/>
                    <a:gd name="connsiteX14" fmla="*/ 405848 w 649165"/>
                    <a:gd name="connsiteY14" fmla="*/ 728870 h 927653"/>
                    <a:gd name="connsiteX15" fmla="*/ 422413 w 649165"/>
                    <a:gd name="connsiteY15" fmla="*/ 679174 h 927653"/>
                    <a:gd name="connsiteX16" fmla="*/ 472109 w 649165"/>
                    <a:gd name="connsiteY16" fmla="*/ 637761 h 927653"/>
                    <a:gd name="connsiteX17" fmla="*/ 463827 w 649165"/>
                    <a:gd name="connsiteY17" fmla="*/ 588066 h 927653"/>
                    <a:gd name="connsiteX18" fmla="*/ 463827 w 649165"/>
                    <a:gd name="connsiteY18" fmla="*/ 521805 h 927653"/>
                    <a:gd name="connsiteX19" fmla="*/ 480392 w 649165"/>
                    <a:gd name="connsiteY19" fmla="*/ 505239 h 927653"/>
                    <a:gd name="connsiteX20" fmla="*/ 455544 w 649165"/>
                    <a:gd name="connsiteY20" fmla="*/ 488674 h 927653"/>
                    <a:gd name="connsiteX21" fmla="*/ 422413 w 649165"/>
                    <a:gd name="connsiteY21" fmla="*/ 480392 h 927653"/>
                    <a:gd name="connsiteX22" fmla="*/ 438979 w 649165"/>
                    <a:gd name="connsiteY22" fmla="*/ 463826 h 927653"/>
                    <a:gd name="connsiteX23" fmla="*/ 488674 w 649165"/>
                    <a:gd name="connsiteY23" fmla="*/ 447261 h 927653"/>
                    <a:gd name="connsiteX24" fmla="*/ 496957 w 649165"/>
                    <a:gd name="connsiteY24" fmla="*/ 422413 h 927653"/>
                    <a:gd name="connsiteX25" fmla="*/ 480392 w 649165"/>
                    <a:gd name="connsiteY25" fmla="*/ 339587 h 927653"/>
                    <a:gd name="connsiteX26" fmla="*/ 488674 w 649165"/>
                    <a:gd name="connsiteY26" fmla="*/ 298174 h 927653"/>
                    <a:gd name="connsiteX27" fmla="*/ 530087 w 649165"/>
                    <a:gd name="connsiteY27" fmla="*/ 265044 h 927653"/>
                    <a:gd name="connsiteX28" fmla="*/ 563218 w 649165"/>
                    <a:gd name="connsiteY28" fmla="*/ 231913 h 927653"/>
                    <a:gd name="connsiteX29" fmla="*/ 596348 w 649165"/>
                    <a:gd name="connsiteY29" fmla="*/ 190500 h 927653"/>
                    <a:gd name="connsiteX30" fmla="*/ 629479 w 649165"/>
                    <a:gd name="connsiteY30" fmla="*/ 149087 h 927653"/>
                    <a:gd name="connsiteX31" fmla="*/ 637761 w 649165"/>
                    <a:gd name="connsiteY31" fmla="*/ 24848 h 927653"/>
                    <a:gd name="connsiteX32" fmla="*/ 612913 w 649165"/>
                    <a:gd name="connsiteY32" fmla="*/ 16566 h 927653"/>
                    <a:gd name="connsiteX33" fmla="*/ 496957 w 649165"/>
                    <a:gd name="connsiteY33" fmla="*/ 0 h 927653"/>
                    <a:gd name="connsiteX34" fmla="*/ 463827 w 649165"/>
                    <a:gd name="connsiteY34" fmla="*/ 8283 h 927653"/>
                    <a:gd name="connsiteX35" fmla="*/ 472109 w 649165"/>
                    <a:gd name="connsiteY35" fmla="*/ 49696 h 927653"/>
                    <a:gd name="connsiteX36" fmla="*/ 496957 w 649165"/>
                    <a:gd name="connsiteY36" fmla="*/ 99392 h 927653"/>
                    <a:gd name="connsiteX37" fmla="*/ 472109 w 649165"/>
                    <a:gd name="connsiteY37" fmla="*/ 198783 h 927653"/>
                    <a:gd name="connsiteX38" fmla="*/ 463827 w 649165"/>
                    <a:gd name="connsiteY38" fmla="*/ 223631 h 927653"/>
                    <a:gd name="connsiteX39" fmla="*/ 438979 w 649165"/>
                    <a:gd name="connsiteY39" fmla="*/ 231913 h 927653"/>
                    <a:gd name="connsiteX40" fmla="*/ 397566 w 649165"/>
                    <a:gd name="connsiteY40" fmla="*/ 256761 h 927653"/>
                    <a:gd name="connsiteX41" fmla="*/ 381000 w 649165"/>
                    <a:gd name="connsiteY41" fmla="*/ 273326 h 927653"/>
                    <a:gd name="connsiteX42" fmla="*/ 306457 w 649165"/>
                    <a:gd name="connsiteY42" fmla="*/ 298174 h 927653"/>
                    <a:gd name="connsiteX43" fmla="*/ 281609 w 649165"/>
                    <a:gd name="connsiteY43" fmla="*/ 306457 h 927653"/>
                    <a:gd name="connsiteX44" fmla="*/ 231913 w 649165"/>
                    <a:gd name="connsiteY44" fmla="*/ 339587 h 927653"/>
                    <a:gd name="connsiteX45" fmla="*/ 215348 w 649165"/>
                    <a:gd name="connsiteY45" fmla="*/ 356153 h 927653"/>
                    <a:gd name="connsiteX46" fmla="*/ 165653 w 649165"/>
                    <a:gd name="connsiteY46" fmla="*/ 389283 h 927653"/>
                    <a:gd name="connsiteX47" fmla="*/ 149087 w 649165"/>
                    <a:gd name="connsiteY47" fmla="*/ 405848 h 927653"/>
                    <a:gd name="connsiteX48" fmla="*/ 99392 w 649165"/>
                    <a:gd name="connsiteY48" fmla="*/ 422413 h 927653"/>
                    <a:gd name="connsiteX49" fmla="*/ 49696 w 649165"/>
                    <a:gd name="connsiteY49" fmla="*/ 438979 h 927653"/>
                    <a:gd name="connsiteX50" fmla="*/ 24848 w 649165"/>
                    <a:gd name="connsiteY50" fmla="*/ 447261 h 927653"/>
                    <a:gd name="connsiteX51" fmla="*/ 0 w 649165"/>
                    <a:gd name="connsiteY51" fmla="*/ 455544 h 927653"/>
                    <a:gd name="connsiteX52" fmla="*/ 24848 w 649165"/>
                    <a:gd name="connsiteY52" fmla="*/ 530087 h 927653"/>
                    <a:gd name="connsiteX53" fmla="*/ 33131 w 649165"/>
                    <a:gd name="connsiteY53" fmla="*/ 554935 h 927653"/>
                    <a:gd name="connsiteX54" fmla="*/ 57979 w 649165"/>
                    <a:gd name="connsiteY54" fmla="*/ 571500 h 927653"/>
                    <a:gd name="connsiteX55" fmla="*/ 66261 w 649165"/>
                    <a:gd name="connsiteY55" fmla="*/ 596348 h 927653"/>
                    <a:gd name="connsiteX56" fmla="*/ 49696 w 649165"/>
                    <a:gd name="connsiteY56" fmla="*/ 828261 h 927653"/>
                    <a:gd name="connsiteX57" fmla="*/ 66261 w 649165"/>
                    <a:gd name="connsiteY57" fmla="*/ 819979 h 927653"/>
                    <a:gd name="connsiteX58" fmla="*/ 57979 w 649165"/>
                    <a:gd name="connsiteY58" fmla="*/ 795131 h 92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49165" h="927653">
                      <a:moveTo>
                        <a:pt x="57979" y="795131"/>
                      </a:moveTo>
                      <a:cubicBezTo>
                        <a:pt x="59360" y="810316"/>
                        <a:pt x="59178" y="885476"/>
                        <a:pt x="74544" y="911087"/>
                      </a:cubicBezTo>
                      <a:cubicBezTo>
                        <a:pt x="78562" y="917783"/>
                        <a:pt x="85587" y="922131"/>
                        <a:pt x="91109" y="927653"/>
                      </a:cubicBezTo>
                      <a:cubicBezTo>
                        <a:pt x="139484" y="911527"/>
                        <a:pt x="95057" y="931987"/>
                        <a:pt x="132522" y="894522"/>
                      </a:cubicBezTo>
                      <a:cubicBezTo>
                        <a:pt x="139561" y="887483"/>
                        <a:pt x="149723" y="884330"/>
                        <a:pt x="157370" y="877957"/>
                      </a:cubicBezTo>
                      <a:cubicBezTo>
                        <a:pt x="221144" y="824813"/>
                        <a:pt x="145373" y="877672"/>
                        <a:pt x="207066" y="836544"/>
                      </a:cubicBezTo>
                      <a:cubicBezTo>
                        <a:pt x="212588" y="828261"/>
                        <a:pt x="216139" y="818251"/>
                        <a:pt x="223631" y="811696"/>
                      </a:cubicBezTo>
                      <a:cubicBezTo>
                        <a:pt x="238614" y="798586"/>
                        <a:pt x="259250" y="792644"/>
                        <a:pt x="273327" y="778566"/>
                      </a:cubicBezTo>
                      <a:lnTo>
                        <a:pt x="289892" y="762000"/>
                      </a:lnTo>
                      <a:cubicBezTo>
                        <a:pt x="292653" y="753718"/>
                        <a:pt x="294270" y="744962"/>
                        <a:pt x="298174" y="737153"/>
                      </a:cubicBezTo>
                      <a:cubicBezTo>
                        <a:pt x="308621" y="716259"/>
                        <a:pt x="315899" y="711146"/>
                        <a:pt x="331305" y="695739"/>
                      </a:cubicBezTo>
                      <a:cubicBezTo>
                        <a:pt x="366559" y="730996"/>
                        <a:pt x="338491" y="696146"/>
                        <a:pt x="356153" y="778566"/>
                      </a:cubicBezTo>
                      <a:cubicBezTo>
                        <a:pt x="359812" y="795639"/>
                        <a:pt x="372718" y="828261"/>
                        <a:pt x="372718" y="828261"/>
                      </a:cubicBezTo>
                      <a:cubicBezTo>
                        <a:pt x="378240" y="819978"/>
                        <a:pt x="384831" y="812317"/>
                        <a:pt x="389283" y="803413"/>
                      </a:cubicBezTo>
                      <a:cubicBezTo>
                        <a:pt x="401134" y="779712"/>
                        <a:pt x="399484" y="754328"/>
                        <a:pt x="405848" y="728870"/>
                      </a:cubicBezTo>
                      <a:cubicBezTo>
                        <a:pt x="410083" y="711930"/>
                        <a:pt x="410066" y="691521"/>
                        <a:pt x="422413" y="679174"/>
                      </a:cubicBezTo>
                      <a:cubicBezTo>
                        <a:pt x="454300" y="647287"/>
                        <a:pt x="437515" y="660823"/>
                        <a:pt x="472109" y="637761"/>
                      </a:cubicBezTo>
                      <a:cubicBezTo>
                        <a:pt x="469348" y="621196"/>
                        <a:pt x="467470" y="604460"/>
                        <a:pt x="463827" y="588066"/>
                      </a:cubicBezTo>
                      <a:cubicBezTo>
                        <a:pt x="456307" y="554224"/>
                        <a:pt x="445424" y="564747"/>
                        <a:pt x="463827" y="521805"/>
                      </a:cubicBezTo>
                      <a:cubicBezTo>
                        <a:pt x="466903" y="514627"/>
                        <a:pt x="474870" y="510761"/>
                        <a:pt x="480392" y="505239"/>
                      </a:cubicBezTo>
                      <a:cubicBezTo>
                        <a:pt x="472109" y="499717"/>
                        <a:pt x="464694" y="492595"/>
                        <a:pt x="455544" y="488674"/>
                      </a:cubicBezTo>
                      <a:cubicBezTo>
                        <a:pt x="445081" y="484190"/>
                        <a:pt x="428727" y="489864"/>
                        <a:pt x="422413" y="480392"/>
                      </a:cubicBezTo>
                      <a:cubicBezTo>
                        <a:pt x="418081" y="473894"/>
                        <a:pt x="431994" y="467318"/>
                        <a:pt x="438979" y="463826"/>
                      </a:cubicBezTo>
                      <a:cubicBezTo>
                        <a:pt x="454597" y="456017"/>
                        <a:pt x="488674" y="447261"/>
                        <a:pt x="488674" y="447261"/>
                      </a:cubicBezTo>
                      <a:cubicBezTo>
                        <a:pt x="491435" y="438978"/>
                        <a:pt x="496957" y="431144"/>
                        <a:pt x="496957" y="422413"/>
                      </a:cubicBezTo>
                      <a:cubicBezTo>
                        <a:pt x="496957" y="384348"/>
                        <a:pt x="490591" y="370185"/>
                        <a:pt x="480392" y="339587"/>
                      </a:cubicBezTo>
                      <a:cubicBezTo>
                        <a:pt x="483153" y="325783"/>
                        <a:pt x="483128" y="311113"/>
                        <a:pt x="488674" y="298174"/>
                      </a:cubicBezTo>
                      <a:cubicBezTo>
                        <a:pt x="494130" y="285443"/>
                        <a:pt x="521877" y="272082"/>
                        <a:pt x="530087" y="265044"/>
                      </a:cubicBezTo>
                      <a:cubicBezTo>
                        <a:pt x="541945" y="254880"/>
                        <a:pt x="554555" y="244908"/>
                        <a:pt x="563218" y="231913"/>
                      </a:cubicBezTo>
                      <a:cubicBezTo>
                        <a:pt x="614202" y="155438"/>
                        <a:pt x="549141" y="249509"/>
                        <a:pt x="596348" y="190500"/>
                      </a:cubicBezTo>
                      <a:cubicBezTo>
                        <a:pt x="638137" y="138263"/>
                        <a:pt x="589484" y="189082"/>
                        <a:pt x="629479" y="149087"/>
                      </a:cubicBezTo>
                      <a:cubicBezTo>
                        <a:pt x="645522" y="100958"/>
                        <a:pt x="660040" y="80544"/>
                        <a:pt x="637761" y="24848"/>
                      </a:cubicBezTo>
                      <a:cubicBezTo>
                        <a:pt x="634518" y="16742"/>
                        <a:pt x="621436" y="18460"/>
                        <a:pt x="612913" y="16566"/>
                      </a:cubicBezTo>
                      <a:cubicBezTo>
                        <a:pt x="582200" y="9741"/>
                        <a:pt x="525621" y="3583"/>
                        <a:pt x="496957" y="0"/>
                      </a:cubicBezTo>
                      <a:cubicBezTo>
                        <a:pt x="485914" y="2761"/>
                        <a:pt x="468918" y="-1898"/>
                        <a:pt x="463827" y="8283"/>
                      </a:cubicBezTo>
                      <a:cubicBezTo>
                        <a:pt x="457531" y="20874"/>
                        <a:pt x="468695" y="36039"/>
                        <a:pt x="472109" y="49696"/>
                      </a:cubicBezTo>
                      <a:cubicBezTo>
                        <a:pt x="478967" y="77128"/>
                        <a:pt x="480763" y="75101"/>
                        <a:pt x="496957" y="99392"/>
                      </a:cubicBezTo>
                      <a:cubicBezTo>
                        <a:pt x="482114" y="232969"/>
                        <a:pt x="504716" y="133567"/>
                        <a:pt x="472109" y="198783"/>
                      </a:cubicBezTo>
                      <a:cubicBezTo>
                        <a:pt x="468205" y="206592"/>
                        <a:pt x="470000" y="217458"/>
                        <a:pt x="463827" y="223631"/>
                      </a:cubicBezTo>
                      <a:cubicBezTo>
                        <a:pt x="457654" y="229804"/>
                        <a:pt x="447262" y="229152"/>
                        <a:pt x="438979" y="231913"/>
                      </a:cubicBezTo>
                      <a:cubicBezTo>
                        <a:pt x="397006" y="273886"/>
                        <a:pt x="451324" y="224507"/>
                        <a:pt x="397566" y="256761"/>
                      </a:cubicBezTo>
                      <a:cubicBezTo>
                        <a:pt x="390870" y="260779"/>
                        <a:pt x="387985" y="269834"/>
                        <a:pt x="381000" y="273326"/>
                      </a:cubicBezTo>
                      <a:cubicBezTo>
                        <a:pt x="380981" y="273336"/>
                        <a:pt x="318891" y="294029"/>
                        <a:pt x="306457" y="298174"/>
                      </a:cubicBezTo>
                      <a:cubicBezTo>
                        <a:pt x="298174" y="300935"/>
                        <a:pt x="288873" y="301614"/>
                        <a:pt x="281609" y="306457"/>
                      </a:cubicBezTo>
                      <a:cubicBezTo>
                        <a:pt x="265044" y="317500"/>
                        <a:pt x="245990" y="325509"/>
                        <a:pt x="231913" y="339587"/>
                      </a:cubicBezTo>
                      <a:cubicBezTo>
                        <a:pt x="226391" y="345109"/>
                        <a:pt x="221595" y="351468"/>
                        <a:pt x="215348" y="356153"/>
                      </a:cubicBezTo>
                      <a:cubicBezTo>
                        <a:pt x="199421" y="368098"/>
                        <a:pt x="179731" y="375206"/>
                        <a:pt x="165653" y="389283"/>
                      </a:cubicBezTo>
                      <a:cubicBezTo>
                        <a:pt x="160131" y="394805"/>
                        <a:pt x="156072" y="402356"/>
                        <a:pt x="149087" y="405848"/>
                      </a:cubicBezTo>
                      <a:cubicBezTo>
                        <a:pt x="133469" y="413657"/>
                        <a:pt x="115957" y="416891"/>
                        <a:pt x="99392" y="422413"/>
                      </a:cubicBezTo>
                      <a:lnTo>
                        <a:pt x="49696" y="438979"/>
                      </a:lnTo>
                      <a:lnTo>
                        <a:pt x="24848" y="447261"/>
                      </a:lnTo>
                      <a:lnTo>
                        <a:pt x="0" y="455544"/>
                      </a:lnTo>
                      <a:lnTo>
                        <a:pt x="24848" y="530087"/>
                      </a:lnTo>
                      <a:cubicBezTo>
                        <a:pt x="27609" y="538370"/>
                        <a:pt x="25867" y="550092"/>
                        <a:pt x="33131" y="554935"/>
                      </a:cubicBezTo>
                      <a:lnTo>
                        <a:pt x="57979" y="571500"/>
                      </a:lnTo>
                      <a:cubicBezTo>
                        <a:pt x="60740" y="579783"/>
                        <a:pt x="66261" y="587617"/>
                        <a:pt x="66261" y="596348"/>
                      </a:cubicBezTo>
                      <a:cubicBezTo>
                        <a:pt x="66261" y="756447"/>
                        <a:pt x="68475" y="734371"/>
                        <a:pt x="49696" y="828261"/>
                      </a:cubicBezTo>
                      <a:cubicBezTo>
                        <a:pt x="63247" y="896012"/>
                        <a:pt x="53310" y="871785"/>
                        <a:pt x="66261" y="819979"/>
                      </a:cubicBezTo>
                      <a:cubicBezTo>
                        <a:pt x="67758" y="813990"/>
                        <a:pt x="56598" y="779946"/>
                        <a:pt x="57979" y="795131"/>
                      </a:cubicBezTo>
                      <a:close/>
                    </a:path>
                  </a:pathLst>
                </a:custGeom>
                <a:grp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sp>
              <p:nvSpPr>
                <p:cNvPr id="51" name="Forma libre 54"/>
                <p:cNvSpPr/>
                <p:nvPr/>
              </p:nvSpPr>
              <p:spPr>
                <a:xfrm>
                  <a:off x="4188972" y="1333499"/>
                  <a:ext cx="716402" cy="1171796"/>
                </a:xfrm>
                <a:custGeom>
                  <a:avLst/>
                  <a:gdLst>
                    <a:gd name="connsiteX0" fmla="*/ 344928 w 716403"/>
                    <a:gd name="connsiteY0" fmla="*/ 0 h 1171796"/>
                    <a:gd name="connsiteX1" fmla="*/ 240153 w 716403"/>
                    <a:gd name="connsiteY1" fmla="*/ 28575 h 1171796"/>
                    <a:gd name="connsiteX2" fmla="*/ 211578 w 716403"/>
                    <a:gd name="connsiteY2" fmla="*/ 38100 h 1171796"/>
                    <a:gd name="connsiteX3" fmla="*/ 183003 w 716403"/>
                    <a:gd name="connsiteY3" fmla="*/ 47625 h 1171796"/>
                    <a:gd name="connsiteX4" fmla="*/ 135378 w 716403"/>
                    <a:gd name="connsiteY4" fmla="*/ 85725 h 1171796"/>
                    <a:gd name="connsiteX5" fmla="*/ 97278 w 716403"/>
                    <a:gd name="connsiteY5" fmla="*/ 142875 h 1171796"/>
                    <a:gd name="connsiteX6" fmla="*/ 144903 w 716403"/>
                    <a:gd name="connsiteY6" fmla="*/ 238125 h 1171796"/>
                    <a:gd name="connsiteX7" fmla="*/ 68703 w 716403"/>
                    <a:gd name="connsiteY7" fmla="*/ 285750 h 1171796"/>
                    <a:gd name="connsiteX8" fmla="*/ 40128 w 716403"/>
                    <a:gd name="connsiteY8" fmla="*/ 295275 h 1171796"/>
                    <a:gd name="connsiteX9" fmla="*/ 30603 w 716403"/>
                    <a:gd name="connsiteY9" fmla="*/ 333375 h 1171796"/>
                    <a:gd name="connsiteX10" fmla="*/ 2028 w 716403"/>
                    <a:gd name="connsiteY10" fmla="*/ 342900 h 1171796"/>
                    <a:gd name="connsiteX11" fmla="*/ 40128 w 716403"/>
                    <a:gd name="connsiteY11" fmla="*/ 390525 h 1171796"/>
                    <a:gd name="connsiteX12" fmla="*/ 68703 w 716403"/>
                    <a:gd name="connsiteY12" fmla="*/ 476250 h 1171796"/>
                    <a:gd name="connsiteX13" fmla="*/ 78228 w 716403"/>
                    <a:gd name="connsiteY13" fmla="*/ 504825 h 1171796"/>
                    <a:gd name="connsiteX14" fmla="*/ 106803 w 716403"/>
                    <a:gd name="connsiteY14" fmla="*/ 523875 h 1171796"/>
                    <a:gd name="connsiteX15" fmla="*/ 125853 w 716403"/>
                    <a:gd name="connsiteY15" fmla="*/ 552450 h 1171796"/>
                    <a:gd name="connsiteX16" fmla="*/ 211578 w 716403"/>
                    <a:gd name="connsiteY16" fmla="*/ 600075 h 1171796"/>
                    <a:gd name="connsiteX17" fmla="*/ 240153 w 716403"/>
                    <a:gd name="connsiteY17" fmla="*/ 619125 h 1171796"/>
                    <a:gd name="connsiteX18" fmla="*/ 230628 w 716403"/>
                    <a:gd name="connsiteY18" fmla="*/ 647700 h 1171796"/>
                    <a:gd name="connsiteX19" fmla="*/ 135378 w 716403"/>
                    <a:gd name="connsiteY19" fmla="*/ 676275 h 1171796"/>
                    <a:gd name="connsiteX20" fmla="*/ 116328 w 716403"/>
                    <a:gd name="connsiteY20" fmla="*/ 704850 h 1171796"/>
                    <a:gd name="connsiteX21" fmla="*/ 106803 w 716403"/>
                    <a:gd name="connsiteY21" fmla="*/ 771525 h 1171796"/>
                    <a:gd name="connsiteX22" fmla="*/ 97278 w 716403"/>
                    <a:gd name="connsiteY22" fmla="*/ 809625 h 1171796"/>
                    <a:gd name="connsiteX23" fmla="*/ 125853 w 716403"/>
                    <a:gd name="connsiteY23" fmla="*/ 904875 h 1171796"/>
                    <a:gd name="connsiteX24" fmla="*/ 144903 w 716403"/>
                    <a:gd name="connsiteY24" fmla="*/ 933450 h 1171796"/>
                    <a:gd name="connsiteX25" fmla="*/ 163953 w 716403"/>
                    <a:gd name="connsiteY25" fmla="*/ 990600 h 1171796"/>
                    <a:gd name="connsiteX26" fmla="*/ 183003 w 716403"/>
                    <a:gd name="connsiteY26" fmla="*/ 1047750 h 1171796"/>
                    <a:gd name="connsiteX27" fmla="*/ 192528 w 716403"/>
                    <a:gd name="connsiteY27" fmla="*/ 1076325 h 1171796"/>
                    <a:gd name="connsiteX28" fmla="*/ 211578 w 716403"/>
                    <a:gd name="connsiteY28" fmla="*/ 1104900 h 1171796"/>
                    <a:gd name="connsiteX29" fmla="*/ 249678 w 716403"/>
                    <a:gd name="connsiteY29" fmla="*/ 1171575 h 1171796"/>
                    <a:gd name="connsiteX30" fmla="*/ 278253 w 716403"/>
                    <a:gd name="connsiteY30" fmla="*/ 1162050 h 1171796"/>
                    <a:gd name="connsiteX31" fmla="*/ 287778 w 716403"/>
                    <a:gd name="connsiteY31" fmla="*/ 1133475 h 1171796"/>
                    <a:gd name="connsiteX32" fmla="*/ 344928 w 716403"/>
                    <a:gd name="connsiteY32" fmla="*/ 1095375 h 1171796"/>
                    <a:gd name="connsiteX33" fmla="*/ 363978 w 716403"/>
                    <a:gd name="connsiteY33" fmla="*/ 1066800 h 1171796"/>
                    <a:gd name="connsiteX34" fmla="*/ 421128 w 716403"/>
                    <a:gd name="connsiteY34" fmla="*/ 1038225 h 1171796"/>
                    <a:gd name="connsiteX35" fmla="*/ 449703 w 716403"/>
                    <a:gd name="connsiteY35" fmla="*/ 1019175 h 1171796"/>
                    <a:gd name="connsiteX36" fmla="*/ 468753 w 716403"/>
                    <a:gd name="connsiteY36" fmla="*/ 990600 h 1171796"/>
                    <a:gd name="connsiteX37" fmla="*/ 440178 w 716403"/>
                    <a:gd name="connsiteY37" fmla="*/ 904875 h 1171796"/>
                    <a:gd name="connsiteX38" fmla="*/ 421128 w 716403"/>
                    <a:gd name="connsiteY38" fmla="*/ 847725 h 1171796"/>
                    <a:gd name="connsiteX39" fmla="*/ 430653 w 716403"/>
                    <a:gd name="connsiteY39" fmla="*/ 762000 h 1171796"/>
                    <a:gd name="connsiteX40" fmla="*/ 487803 w 716403"/>
                    <a:gd name="connsiteY40" fmla="*/ 742950 h 1171796"/>
                    <a:gd name="connsiteX41" fmla="*/ 516378 w 716403"/>
                    <a:gd name="connsiteY41" fmla="*/ 733425 h 1171796"/>
                    <a:gd name="connsiteX42" fmla="*/ 544953 w 716403"/>
                    <a:gd name="connsiteY42" fmla="*/ 723900 h 1171796"/>
                    <a:gd name="connsiteX43" fmla="*/ 630678 w 716403"/>
                    <a:gd name="connsiteY43" fmla="*/ 666750 h 1171796"/>
                    <a:gd name="connsiteX44" fmla="*/ 659253 w 716403"/>
                    <a:gd name="connsiteY44" fmla="*/ 647700 h 1171796"/>
                    <a:gd name="connsiteX45" fmla="*/ 678303 w 716403"/>
                    <a:gd name="connsiteY45" fmla="*/ 619125 h 1171796"/>
                    <a:gd name="connsiteX46" fmla="*/ 706878 w 716403"/>
                    <a:gd name="connsiteY46" fmla="*/ 600075 h 1171796"/>
                    <a:gd name="connsiteX47" fmla="*/ 716403 w 716403"/>
                    <a:gd name="connsiteY47" fmla="*/ 571500 h 1171796"/>
                    <a:gd name="connsiteX48" fmla="*/ 706878 w 716403"/>
                    <a:gd name="connsiteY48" fmla="*/ 476250 h 1171796"/>
                    <a:gd name="connsiteX49" fmla="*/ 678303 w 716403"/>
                    <a:gd name="connsiteY49" fmla="*/ 457200 h 1171796"/>
                    <a:gd name="connsiteX50" fmla="*/ 621153 w 716403"/>
                    <a:gd name="connsiteY50" fmla="*/ 438150 h 1171796"/>
                    <a:gd name="connsiteX51" fmla="*/ 592578 w 716403"/>
                    <a:gd name="connsiteY51" fmla="*/ 419100 h 1171796"/>
                    <a:gd name="connsiteX52" fmla="*/ 506853 w 716403"/>
                    <a:gd name="connsiteY52" fmla="*/ 381000 h 1171796"/>
                    <a:gd name="connsiteX53" fmla="*/ 440178 w 716403"/>
                    <a:gd name="connsiteY53" fmla="*/ 304800 h 1171796"/>
                    <a:gd name="connsiteX54" fmla="*/ 430653 w 716403"/>
                    <a:gd name="connsiteY54" fmla="*/ 276225 h 1171796"/>
                    <a:gd name="connsiteX55" fmla="*/ 411603 w 716403"/>
                    <a:gd name="connsiteY55" fmla="*/ 247650 h 1171796"/>
                    <a:gd name="connsiteX56" fmla="*/ 383028 w 716403"/>
                    <a:gd name="connsiteY56" fmla="*/ 152400 h 1171796"/>
                    <a:gd name="connsiteX57" fmla="*/ 363978 w 716403"/>
                    <a:gd name="connsiteY57" fmla="*/ 95250 h 1171796"/>
                    <a:gd name="connsiteX58" fmla="*/ 354453 w 716403"/>
                    <a:gd name="connsiteY58" fmla="*/ 66675 h 1171796"/>
                    <a:gd name="connsiteX59" fmla="*/ 335403 w 716403"/>
                    <a:gd name="connsiteY59" fmla="*/ 38100 h 1171796"/>
                    <a:gd name="connsiteX60" fmla="*/ 373503 w 716403"/>
                    <a:gd name="connsiteY60" fmla="*/ 95250 h 1171796"/>
                    <a:gd name="connsiteX61" fmla="*/ 335403 w 716403"/>
                    <a:gd name="connsiteY61" fmla="*/ 57150 h 1171796"/>
                    <a:gd name="connsiteX62" fmla="*/ 344928 w 716403"/>
                    <a:gd name="connsiteY62" fmla="*/ 0 h 117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16403" h="1171796">
                      <a:moveTo>
                        <a:pt x="344928" y="0"/>
                      </a:moveTo>
                      <a:cubicBezTo>
                        <a:pt x="277612" y="13463"/>
                        <a:pt x="312662" y="4405"/>
                        <a:pt x="240153" y="28575"/>
                      </a:cubicBezTo>
                      <a:lnTo>
                        <a:pt x="211578" y="38100"/>
                      </a:lnTo>
                      <a:lnTo>
                        <a:pt x="183003" y="47625"/>
                      </a:lnTo>
                      <a:cubicBezTo>
                        <a:pt x="158547" y="120994"/>
                        <a:pt x="197289" y="31553"/>
                        <a:pt x="135378" y="85725"/>
                      </a:cubicBezTo>
                      <a:cubicBezTo>
                        <a:pt x="118148" y="100802"/>
                        <a:pt x="97278" y="142875"/>
                        <a:pt x="97278" y="142875"/>
                      </a:cubicBezTo>
                      <a:cubicBezTo>
                        <a:pt x="157608" y="183095"/>
                        <a:pt x="169065" y="165640"/>
                        <a:pt x="144903" y="238125"/>
                      </a:cubicBezTo>
                      <a:cubicBezTo>
                        <a:pt x="131695" y="277748"/>
                        <a:pt x="106926" y="273009"/>
                        <a:pt x="68703" y="285750"/>
                      </a:cubicBezTo>
                      <a:lnTo>
                        <a:pt x="40128" y="295275"/>
                      </a:lnTo>
                      <a:cubicBezTo>
                        <a:pt x="36953" y="307975"/>
                        <a:pt x="38781" y="323153"/>
                        <a:pt x="30603" y="333375"/>
                      </a:cubicBezTo>
                      <a:cubicBezTo>
                        <a:pt x="24331" y="341215"/>
                        <a:pt x="6518" y="333920"/>
                        <a:pt x="2028" y="342900"/>
                      </a:cubicBezTo>
                      <a:cubicBezTo>
                        <a:pt x="-9474" y="365904"/>
                        <a:pt x="31301" y="384640"/>
                        <a:pt x="40128" y="390525"/>
                      </a:cubicBezTo>
                      <a:lnTo>
                        <a:pt x="68703" y="476250"/>
                      </a:lnTo>
                      <a:cubicBezTo>
                        <a:pt x="71878" y="485775"/>
                        <a:pt x="69874" y="499256"/>
                        <a:pt x="78228" y="504825"/>
                      </a:cubicBezTo>
                      <a:lnTo>
                        <a:pt x="106803" y="523875"/>
                      </a:lnTo>
                      <a:cubicBezTo>
                        <a:pt x="113153" y="533400"/>
                        <a:pt x="117238" y="544912"/>
                        <a:pt x="125853" y="552450"/>
                      </a:cubicBezTo>
                      <a:cubicBezTo>
                        <a:pt x="205940" y="622526"/>
                        <a:pt x="154888" y="571730"/>
                        <a:pt x="211578" y="600075"/>
                      </a:cubicBezTo>
                      <a:cubicBezTo>
                        <a:pt x="221817" y="605195"/>
                        <a:pt x="230628" y="612775"/>
                        <a:pt x="240153" y="619125"/>
                      </a:cubicBezTo>
                      <a:cubicBezTo>
                        <a:pt x="236978" y="628650"/>
                        <a:pt x="238798" y="641864"/>
                        <a:pt x="230628" y="647700"/>
                      </a:cubicBezTo>
                      <a:cubicBezTo>
                        <a:pt x="218141" y="656619"/>
                        <a:pt x="155746" y="671183"/>
                        <a:pt x="135378" y="676275"/>
                      </a:cubicBezTo>
                      <a:cubicBezTo>
                        <a:pt x="129028" y="685800"/>
                        <a:pt x="119617" y="693885"/>
                        <a:pt x="116328" y="704850"/>
                      </a:cubicBezTo>
                      <a:cubicBezTo>
                        <a:pt x="109877" y="726354"/>
                        <a:pt x="110819" y="749436"/>
                        <a:pt x="106803" y="771525"/>
                      </a:cubicBezTo>
                      <a:cubicBezTo>
                        <a:pt x="104461" y="784405"/>
                        <a:pt x="100453" y="796925"/>
                        <a:pt x="97278" y="809625"/>
                      </a:cubicBezTo>
                      <a:cubicBezTo>
                        <a:pt x="102603" y="830923"/>
                        <a:pt x="116577" y="890961"/>
                        <a:pt x="125853" y="904875"/>
                      </a:cubicBezTo>
                      <a:cubicBezTo>
                        <a:pt x="132203" y="914400"/>
                        <a:pt x="140254" y="922989"/>
                        <a:pt x="144903" y="933450"/>
                      </a:cubicBezTo>
                      <a:cubicBezTo>
                        <a:pt x="153058" y="951800"/>
                        <a:pt x="157603" y="971550"/>
                        <a:pt x="163953" y="990600"/>
                      </a:cubicBezTo>
                      <a:lnTo>
                        <a:pt x="183003" y="1047750"/>
                      </a:lnTo>
                      <a:cubicBezTo>
                        <a:pt x="186178" y="1057275"/>
                        <a:pt x="186959" y="1067971"/>
                        <a:pt x="192528" y="1076325"/>
                      </a:cubicBezTo>
                      <a:lnTo>
                        <a:pt x="211578" y="1104900"/>
                      </a:lnTo>
                      <a:cubicBezTo>
                        <a:pt x="217197" y="1132995"/>
                        <a:pt x="211982" y="1165292"/>
                        <a:pt x="249678" y="1171575"/>
                      </a:cubicBezTo>
                      <a:cubicBezTo>
                        <a:pt x="259582" y="1173226"/>
                        <a:pt x="268728" y="1165225"/>
                        <a:pt x="278253" y="1162050"/>
                      </a:cubicBezTo>
                      <a:cubicBezTo>
                        <a:pt x="281428" y="1152525"/>
                        <a:pt x="280678" y="1140575"/>
                        <a:pt x="287778" y="1133475"/>
                      </a:cubicBezTo>
                      <a:cubicBezTo>
                        <a:pt x="303967" y="1117286"/>
                        <a:pt x="344928" y="1095375"/>
                        <a:pt x="344928" y="1095375"/>
                      </a:cubicBezTo>
                      <a:cubicBezTo>
                        <a:pt x="351278" y="1085850"/>
                        <a:pt x="355883" y="1074895"/>
                        <a:pt x="363978" y="1066800"/>
                      </a:cubicBezTo>
                      <a:cubicBezTo>
                        <a:pt x="391275" y="1039503"/>
                        <a:pt x="390140" y="1053719"/>
                        <a:pt x="421128" y="1038225"/>
                      </a:cubicBezTo>
                      <a:cubicBezTo>
                        <a:pt x="431367" y="1033105"/>
                        <a:pt x="440178" y="1025525"/>
                        <a:pt x="449703" y="1019175"/>
                      </a:cubicBezTo>
                      <a:cubicBezTo>
                        <a:pt x="456053" y="1009650"/>
                        <a:pt x="467489" y="1001978"/>
                        <a:pt x="468753" y="990600"/>
                      </a:cubicBezTo>
                      <a:cubicBezTo>
                        <a:pt x="475903" y="926252"/>
                        <a:pt x="458941" y="947092"/>
                        <a:pt x="440178" y="904875"/>
                      </a:cubicBezTo>
                      <a:cubicBezTo>
                        <a:pt x="432023" y="886525"/>
                        <a:pt x="421128" y="847725"/>
                        <a:pt x="421128" y="847725"/>
                      </a:cubicBezTo>
                      <a:cubicBezTo>
                        <a:pt x="424303" y="819150"/>
                        <a:pt x="415217" y="786256"/>
                        <a:pt x="430653" y="762000"/>
                      </a:cubicBezTo>
                      <a:cubicBezTo>
                        <a:pt x="441434" y="745059"/>
                        <a:pt x="468753" y="749300"/>
                        <a:pt x="487803" y="742950"/>
                      </a:cubicBezTo>
                      <a:lnTo>
                        <a:pt x="516378" y="733425"/>
                      </a:lnTo>
                      <a:cubicBezTo>
                        <a:pt x="525903" y="730250"/>
                        <a:pt x="536599" y="729469"/>
                        <a:pt x="544953" y="723900"/>
                      </a:cubicBezTo>
                      <a:lnTo>
                        <a:pt x="630678" y="666750"/>
                      </a:lnTo>
                      <a:lnTo>
                        <a:pt x="659253" y="647700"/>
                      </a:lnTo>
                      <a:cubicBezTo>
                        <a:pt x="665603" y="638175"/>
                        <a:pt x="670208" y="627220"/>
                        <a:pt x="678303" y="619125"/>
                      </a:cubicBezTo>
                      <a:cubicBezTo>
                        <a:pt x="686398" y="611030"/>
                        <a:pt x="699727" y="609014"/>
                        <a:pt x="706878" y="600075"/>
                      </a:cubicBezTo>
                      <a:cubicBezTo>
                        <a:pt x="713150" y="592235"/>
                        <a:pt x="713228" y="581025"/>
                        <a:pt x="716403" y="571500"/>
                      </a:cubicBezTo>
                      <a:cubicBezTo>
                        <a:pt x="713228" y="539750"/>
                        <a:pt x="716968" y="506521"/>
                        <a:pt x="706878" y="476250"/>
                      </a:cubicBezTo>
                      <a:cubicBezTo>
                        <a:pt x="703258" y="465390"/>
                        <a:pt x="688764" y="461849"/>
                        <a:pt x="678303" y="457200"/>
                      </a:cubicBezTo>
                      <a:cubicBezTo>
                        <a:pt x="659953" y="449045"/>
                        <a:pt x="637861" y="449289"/>
                        <a:pt x="621153" y="438150"/>
                      </a:cubicBezTo>
                      <a:cubicBezTo>
                        <a:pt x="611628" y="431800"/>
                        <a:pt x="603039" y="423749"/>
                        <a:pt x="592578" y="419100"/>
                      </a:cubicBezTo>
                      <a:cubicBezTo>
                        <a:pt x="490563" y="373760"/>
                        <a:pt x="571522" y="424113"/>
                        <a:pt x="506853" y="381000"/>
                      </a:cubicBezTo>
                      <a:cubicBezTo>
                        <a:pt x="462403" y="314325"/>
                        <a:pt x="487803" y="336550"/>
                        <a:pt x="440178" y="304800"/>
                      </a:cubicBezTo>
                      <a:cubicBezTo>
                        <a:pt x="437003" y="295275"/>
                        <a:pt x="435143" y="285205"/>
                        <a:pt x="430653" y="276225"/>
                      </a:cubicBezTo>
                      <a:cubicBezTo>
                        <a:pt x="425533" y="265986"/>
                        <a:pt x="416252" y="258111"/>
                        <a:pt x="411603" y="247650"/>
                      </a:cubicBezTo>
                      <a:cubicBezTo>
                        <a:pt x="390879" y="201022"/>
                        <a:pt x="395816" y="195025"/>
                        <a:pt x="383028" y="152400"/>
                      </a:cubicBezTo>
                      <a:cubicBezTo>
                        <a:pt x="377258" y="133166"/>
                        <a:pt x="370328" y="114300"/>
                        <a:pt x="363978" y="95250"/>
                      </a:cubicBezTo>
                      <a:cubicBezTo>
                        <a:pt x="360803" y="85725"/>
                        <a:pt x="360022" y="75029"/>
                        <a:pt x="354453" y="66675"/>
                      </a:cubicBezTo>
                      <a:lnTo>
                        <a:pt x="335403" y="38100"/>
                      </a:lnTo>
                      <a:cubicBezTo>
                        <a:pt x="348103" y="57150"/>
                        <a:pt x="380743" y="116970"/>
                        <a:pt x="373503" y="95250"/>
                      </a:cubicBezTo>
                      <a:cubicBezTo>
                        <a:pt x="360803" y="57150"/>
                        <a:pt x="373503" y="69850"/>
                        <a:pt x="335403" y="57150"/>
                      </a:cubicBezTo>
                      <a:lnTo>
                        <a:pt x="344928" y="0"/>
                      </a:lnTo>
                      <a:close/>
                    </a:path>
                  </a:pathLst>
                </a:custGeom>
                <a:solidFill>
                  <a:srgbClr val="00990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es-MX"/>
                </a:p>
              </p:txBody>
            </p:sp>
          </p:grpSp>
        </p:grpSp>
      </p:grpSp>
      <p:sp>
        <p:nvSpPr>
          <p:cNvPr id="12" name="11 Rectángulo"/>
          <p:cNvSpPr/>
          <p:nvPr/>
        </p:nvSpPr>
        <p:spPr>
          <a:xfrm>
            <a:off x="6318250" y="2603500"/>
            <a:ext cx="2178050" cy="2979735"/>
          </a:xfrm>
          <a:prstGeom prst="rect">
            <a:avLst/>
          </a:prstGeom>
          <a:solidFill>
            <a:schemeClr val="bg1"/>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s-MX"/>
          </a:p>
        </p:txBody>
      </p:sp>
      <p:sp>
        <p:nvSpPr>
          <p:cNvPr id="3" name="2 Llamada de flecha hacia arriba"/>
          <p:cNvSpPr/>
          <p:nvPr/>
        </p:nvSpPr>
        <p:spPr>
          <a:xfrm flipV="1">
            <a:off x="660400" y="1347788"/>
            <a:ext cx="3913188" cy="1241425"/>
          </a:xfrm>
          <a:prstGeom prst="upArrowCallout">
            <a:avLst>
              <a:gd name="adj1" fmla="val 24598"/>
              <a:gd name="adj2" fmla="val 27770"/>
              <a:gd name="adj3" fmla="val 25633"/>
              <a:gd name="adj4" fmla="val 51134"/>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MX"/>
          </a:p>
        </p:txBody>
      </p:sp>
      <p:pic>
        <p:nvPicPr>
          <p:cNvPr id="20490" name="8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1150" y="301625"/>
            <a:ext cx="1160463"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a 3"/>
          <p:cNvGraphicFramePr>
            <a:graphicFrameLocks noGrp="1"/>
          </p:cNvGraphicFramePr>
          <p:nvPr/>
        </p:nvGraphicFramePr>
        <p:xfrm>
          <a:off x="6318250" y="2603500"/>
          <a:ext cx="2178050" cy="2979736"/>
        </p:xfrm>
        <a:graphic>
          <a:graphicData uri="http://schemas.openxmlformats.org/drawingml/2006/table">
            <a:tbl>
              <a:tblPr>
                <a:tableStyleId>{8799B23B-EC83-4686-B30A-512413B5E67A}</a:tableStyleId>
              </a:tblPr>
              <a:tblGrid>
                <a:gridCol w="2178050">
                  <a:extLst>
                    <a:ext uri="{9D8B030D-6E8A-4147-A177-3AD203B41FA5}">
                      <a16:colId xmlns:a16="http://schemas.microsoft.com/office/drawing/2014/main" val="20000"/>
                    </a:ext>
                  </a:extLst>
                </a:gridCol>
              </a:tblGrid>
              <a:tr h="373419">
                <a:tc>
                  <a:txBody>
                    <a:bodyPr/>
                    <a:lstStyle/>
                    <a:p>
                      <a:pPr algn="ctr" fontAlgn="b"/>
                      <a:r>
                        <a:rPr lang="es-MX" sz="2400" u="none" strike="noStrike" dirty="0">
                          <a:effectLst/>
                        </a:rPr>
                        <a:t>Chiapas</a:t>
                      </a:r>
                      <a:endParaRPr lang="es-MX" sz="2400" b="0" i="0" u="none" strike="noStrike" dirty="0">
                        <a:solidFill>
                          <a:srgbClr val="000000"/>
                        </a:solidFill>
                        <a:effectLst/>
                        <a:latin typeface="Calibri" panose="020F0502020204030204" pitchFamily="34" charset="0"/>
                      </a:endParaRPr>
                    </a:p>
                  </a:txBody>
                  <a:tcPr marL="7618" marR="7618" marT="7618" marB="0" anchor="b">
                    <a:lnL w="12700" cap="flat" cmpd="sng" algn="ctr">
                      <a:solidFill>
                        <a:srgbClr val="FFB9B9"/>
                      </a:solidFill>
                      <a:prstDash val="solid"/>
                      <a:round/>
                      <a:headEnd type="none" w="med" len="med"/>
                      <a:tailEnd type="none" w="med" len="med"/>
                    </a:lnL>
                    <a:lnR w="12700" cap="flat" cmpd="sng" algn="ctr">
                      <a:solidFill>
                        <a:srgbClr val="FFB9B9"/>
                      </a:solidFill>
                      <a:prstDash val="solid"/>
                      <a:round/>
                      <a:headEnd type="none" w="med" len="med"/>
                      <a:tailEnd type="none" w="med" len="med"/>
                    </a:lnR>
                    <a:lnT w="12700" cap="flat" cmpd="sng" algn="ctr">
                      <a:solidFill>
                        <a:srgbClr val="FFB9B9"/>
                      </a:solidFill>
                      <a:prstDash val="solid"/>
                      <a:round/>
                      <a:headEnd type="none" w="med" len="med"/>
                      <a:tailEnd type="none" w="med" len="med"/>
                    </a:lnT>
                    <a:lnB w="12700" cap="flat" cmpd="sng" algn="ctr">
                      <a:solidFill>
                        <a:srgbClr val="FFB9B9"/>
                      </a:solidFill>
                      <a:prstDash val="solid"/>
                      <a:round/>
                      <a:headEnd type="none" w="med" len="med"/>
                      <a:tailEnd type="none" w="med" len="med"/>
                    </a:lnB>
                  </a:tcPr>
                </a:tc>
                <a:extLst>
                  <a:ext uri="{0D108BD9-81ED-4DB2-BD59-A6C34878D82A}">
                    <a16:rowId xmlns:a16="http://schemas.microsoft.com/office/drawing/2014/main" val="10000"/>
                  </a:ext>
                </a:extLst>
              </a:tr>
              <a:tr h="373419">
                <a:tc>
                  <a:txBody>
                    <a:bodyPr/>
                    <a:lstStyle/>
                    <a:p>
                      <a:pPr algn="ctr" fontAlgn="b"/>
                      <a:r>
                        <a:rPr lang="es-MX" sz="2400" u="none" strike="noStrike" dirty="0">
                          <a:effectLst/>
                        </a:rPr>
                        <a:t>Hidalgo</a:t>
                      </a:r>
                      <a:endParaRPr lang="es-MX" sz="2400" b="0" i="0" u="none" strike="noStrike" dirty="0">
                        <a:solidFill>
                          <a:srgbClr val="000000"/>
                        </a:solidFill>
                        <a:effectLst/>
                        <a:latin typeface="Calibri" panose="020F0502020204030204" pitchFamily="34" charset="0"/>
                      </a:endParaRPr>
                    </a:p>
                  </a:txBody>
                  <a:tcPr marL="7618" marR="7618" marT="7618" marB="0" anchor="b">
                    <a:lnL w="12700" cap="flat" cmpd="sng" algn="ctr">
                      <a:solidFill>
                        <a:srgbClr val="FFB9B9"/>
                      </a:solidFill>
                      <a:prstDash val="solid"/>
                      <a:round/>
                      <a:headEnd type="none" w="med" len="med"/>
                      <a:tailEnd type="none" w="med" len="med"/>
                    </a:lnL>
                    <a:lnR w="12700" cap="flat" cmpd="sng" algn="ctr">
                      <a:solidFill>
                        <a:srgbClr val="FFB9B9"/>
                      </a:solidFill>
                      <a:prstDash val="solid"/>
                      <a:round/>
                      <a:headEnd type="none" w="med" len="med"/>
                      <a:tailEnd type="none" w="med" len="med"/>
                    </a:lnR>
                    <a:lnT w="12700" cap="flat" cmpd="sng" algn="ctr">
                      <a:solidFill>
                        <a:srgbClr val="FFB9B9"/>
                      </a:solidFill>
                      <a:prstDash val="solid"/>
                      <a:round/>
                      <a:headEnd type="none" w="med" len="med"/>
                      <a:tailEnd type="none" w="med" len="med"/>
                    </a:lnT>
                    <a:lnB w="12700" cap="flat" cmpd="sng" algn="ctr">
                      <a:solidFill>
                        <a:srgbClr val="FFB9B9"/>
                      </a:solidFill>
                      <a:prstDash val="solid"/>
                      <a:round/>
                      <a:headEnd type="none" w="med" len="med"/>
                      <a:tailEnd type="none" w="med" len="med"/>
                    </a:lnB>
                  </a:tcPr>
                </a:tc>
                <a:extLst>
                  <a:ext uri="{0D108BD9-81ED-4DB2-BD59-A6C34878D82A}">
                    <a16:rowId xmlns:a16="http://schemas.microsoft.com/office/drawing/2014/main" val="10001"/>
                  </a:ext>
                </a:extLst>
              </a:tr>
              <a:tr h="373419">
                <a:tc>
                  <a:txBody>
                    <a:bodyPr/>
                    <a:lstStyle/>
                    <a:p>
                      <a:pPr algn="ctr" fontAlgn="b"/>
                      <a:r>
                        <a:rPr lang="es-MX" sz="2400" u="none" strike="noStrike" dirty="0">
                          <a:effectLst/>
                        </a:rPr>
                        <a:t>Jalisco</a:t>
                      </a:r>
                      <a:endParaRPr lang="es-MX" sz="2400" b="0" i="0" u="none" strike="noStrike" dirty="0">
                        <a:solidFill>
                          <a:srgbClr val="000000"/>
                        </a:solidFill>
                        <a:effectLst/>
                        <a:latin typeface="Calibri" panose="020F0502020204030204" pitchFamily="34" charset="0"/>
                      </a:endParaRPr>
                    </a:p>
                  </a:txBody>
                  <a:tcPr marL="7618" marR="7618" marT="7618" marB="0" anchor="b">
                    <a:lnL w="12700" cap="flat" cmpd="sng" algn="ctr">
                      <a:solidFill>
                        <a:srgbClr val="FFB9B9"/>
                      </a:solidFill>
                      <a:prstDash val="solid"/>
                      <a:round/>
                      <a:headEnd type="none" w="med" len="med"/>
                      <a:tailEnd type="none" w="med" len="med"/>
                    </a:lnL>
                    <a:lnR w="12700" cap="flat" cmpd="sng" algn="ctr">
                      <a:solidFill>
                        <a:srgbClr val="FFB9B9"/>
                      </a:solidFill>
                      <a:prstDash val="solid"/>
                      <a:round/>
                      <a:headEnd type="none" w="med" len="med"/>
                      <a:tailEnd type="none" w="med" len="med"/>
                    </a:lnR>
                    <a:lnT w="12700" cap="flat" cmpd="sng" algn="ctr">
                      <a:solidFill>
                        <a:srgbClr val="FFB9B9"/>
                      </a:solidFill>
                      <a:prstDash val="solid"/>
                      <a:round/>
                      <a:headEnd type="none" w="med" len="med"/>
                      <a:tailEnd type="none" w="med" len="med"/>
                    </a:lnT>
                    <a:lnB w="12700" cap="flat" cmpd="sng" algn="ctr">
                      <a:solidFill>
                        <a:srgbClr val="FFB9B9"/>
                      </a:solidFill>
                      <a:prstDash val="solid"/>
                      <a:round/>
                      <a:headEnd type="none" w="med" len="med"/>
                      <a:tailEnd type="none" w="med" len="med"/>
                    </a:lnB>
                  </a:tcPr>
                </a:tc>
                <a:extLst>
                  <a:ext uri="{0D108BD9-81ED-4DB2-BD59-A6C34878D82A}">
                    <a16:rowId xmlns:a16="http://schemas.microsoft.com/office/drawing/2014/main" val="10002"/>
                  </a:ext>
                </a:extLst>
              </a:tr>
              <a:tr h="739222">
                <a:tc>
                  <a:txBody>
                    <a:bodyPr/>
                    <a:lstStyle/>
                    <a:p>
                      <a:pPr algn="ctr" fontAlgn="b"/>
                      <a:r>
                        <a:rPr lang="es-MX" sz="2400" u="none" strike="noStrike" dirty="0">
                          <a:effectLst/>
                        </a:rPr>
                        <a:t>Estado de México</a:t>
                      </a:r>
                      <a:endParaRPr lang="es-MX" sz="2400" b="0" i="0" u="none" strike="noStrike" dirty="0">
                        <a:solidFill>
                          <a:srgbClr val="000000"/>
                        </a:solidFill>
                        <a:effectLst/>
                        <a:latin typeface="Calibri" panose="020F0502020204030204" pitchFamily="34" charset="0"/>
                      </a:endParaRPr>
                    </a:p>
                  </a:txBody>
                  <a:tcPr marL="7618" marR="7618" marT="7618" marB="0" anchor="b">
                    <a:lnL w="12700" cap="flat" cmpd="sng" algn="ctr">
                      <a:solidFill>
                        <a:srgbClr val="FFB9B9"/>
                      </a:solidFill>
                      <a:prstDash val="solid"/>
                      <a:round/>
                      <a:headEnd type="none" w="med" len="med"/>
                      <a:tailEnd type="none" w="med" len="med"/>
                    </a:lnL>
                    <a:lnR w="12700" cap="flat" cmpd="sng" algn="ctr">
                      <a:solidFill>
                        <a:srgbClr val="FFB9B9"/>
                      </a:solidFill>
                      <a:prstDash val="solid"/>
                      <a:round/>
                      <a:headEnd type="none" w="med" len="med"/>
                      <a:tailEnd type="none" w="med" len="med"/>
                    </a:lnR>
                    <a:lnT w="12700" cap="flat" cmpd="sng" algn="ctr">
                      <a:solidFill>
                        <a:srgbClr val="FFB9B9"/>
                      </a:solidFill>
                      <a:prstDash val="solid"/>
                      <a:round/>
                      <a:headEnd type="none" w="med" len="med"/>
                      <a:tailEnd type="none" w="med" len="med"/>
                    </a:lnT>
                    <a:lnB w="12700" cap="flat" cmpd="sng" algn="ctr">
                      <a:solidFill>
                        <a:srgbClr val="FFB9B9"/>
                      </a:solidFill>
                      <a:prstDash val="solid"/>
                      <a:round/>
                      <a:headEnd type="none" w="med" len="med"/>
                      <a:tailEnd type="none" w="med" len="med"/>
                    </a:lnB>
                  </a:tcPr>
                </a:tc>
                <a:extLst>
                  <a:ext uri="{0D108BD9-81ED-4DB2-BD59-A6C34878D82A}">
                    <a16:rowId xmlns:a16="http://schemas.microsoft.com/office/drawing/2014/main" val="10003"/>
                  </a:ext>
                </a:extLst>
              </a:tr>
              <a:tr h="373419">
                <a:tc>
                  <a:txBody>
                    <a:bodyPr/>
                    <a:lstStyle/>
                    <a:p>
                      <a:pPr algn="ctr" fontAlgn="b"/>
                      <a:r>
                        <a:rPr lang="es-MX" sz="2400" u="none" strike="noStrike" dirty="0">
                          <a:effectLst/>
                        </a:rPr>
                        <a:t>Querétaro</a:t>
                      </a:r>
                      <a:endParaRPr lang="es-MX" sz="2400" b="0" i="0" u="none" strike="noStrike" dirty="0">
                        <a:solidFill>
                          <a:srgbClr val="000000"/>
                        </a:solidFill>
                        <a:effectLst/>
                        <a:latin typeface="Calibri" panose="020F0502020204030204" pitchFamily="34" charset="0"/>
                      </a:endParaRPr>
                    </a:p>
                  </a:txBody>
                  <a:tcPr marL="7618" marR="7618" marT="7618" marB="0" anchor="b">
                    <a:lnL w="12700" cap="flat" cmpd="sng" algn="ctr">
                      <a:solidFill>
                        <a:srgbClr val="FFB9B9"/>
                      </a:solidFill>
                      <a:prstDash val="solid"/>
                      <a:round/>
                      <a:headEnd type="none" w="med" len="med"/>
                      <a:tailEnd type="none" w="med" len="med"/>
                    </a:lnL>
                    <a:lnR w="12700" cap="flat" cmpd="sng" algn="ctr">
                      <a:solidFill>
                        <a:srgbClr val="FFB9B9"/>
                      </a:solidFill>
                      <a:prstDash val="solid"/>
                      <a:round/>
                      <a:headEnd type="none" w="med" len="med"/>
                      <a:tailEnd type="none" w="med" len="med"/>
                    </a:lnR>
                    <a:lnT w="12700" cap="flat" cmpd="sng" algn="ctr">
                      <a:solidFill>
                        <a:srgbClr val="FFB9B9"/>
                      </a:solidFill>
                      <a:prstDash val="solid"/>
                      <a:round/>
                      <a:headEnd type="none" w="med" len="med"/>
                      <a:tailEnd type="none" w="med" len="med"/>
                    </a:lnT>
                    <a:lnB w="12700" cap="flat" cmpd="sng" algn="ctr">
                      <a:solidFill>
                        <a:srgbClr val="FFB9B9"/>
                      </a:solidFill>
                      <a:prstDash val="solid"/>
                      <a:round/>
                      <a:headEnd type="none" w="med" len="med"/>
                      <a:tailEnd type="none" w="med" len="med"/>
                    </a:lnB>
                  </a:tcPr>
                </a:tc>
                <a:extLst>
                  <a:ext uri="{0D108BD9-81ED-4DB2-BD59-A6C34878D82A}">
                    <a16:rowId xmlns:a16="http://schemas.microsoft.com/office/drawing/2014/main" val="10004"/>
                  </a:ext>
                </a:extLst>
              </a:tr>
              <a:tr h="373419">
                <a:tc>
                  <a:txBody>
                    <a:bodyPr/>
                    <a:lstStyle/>
                    <a:p>
                      <a:pPr algn="ctr" fontAlgn="b"/>
                      <a:r>
                        <a:rPr lang="es-MX" sz="2400" u="none" strike="noStrike" dirty="0">
                          <a:effectLst/>
                        </a:rPr>
                        <a:t>Sinaloa</a:t>
                      </a:r>
                      <a:endParaRPr lang="es-MX" sz="2400" b="0" i="0" u="none" strike="noStrike" dirty="0">
                        <a:solidFill>
                          <a:srgbClr val="000000"/>
                        </a:solidFill>
                        <a:effectLst/>
                        <a:latin typeface="Calibri" panose="020F0502020204030204" pitchFamily="34" charset="0"/>
                      </a:endParaRPr>
                    </a:p>
                  </a:txBody>
                  <a:tcPr marL="7618" marR="7618" marT="7618" marB="0" anchor="b">
                    <a:lnL w="12700" cap="flat" cmpd="sng" algn="ctr">
                      <a:solidFill>
                        <a:srgbClr val="FFB9B9"/>
                      </a:solidFill>
                      <a:prstDash val="solid"/>
                      <a:round/>
                      <a:headEnd type="none" w="med" len="med"/>
                      <a:tailEnd type="none" w="med" len="med"/>
                    </a:lnL>
                    <a:lnR w="12700" cap="flat" cmpd="sng" algn="ctr">
                      <a:solidFill>
                        <a:srgbClr val="FFB9B9"/>
                      </a:solidFill>
                      <a:prstDash val="solid"/>
                      <a:round/>
                      <a:headEnd type="none" w="med" len="med"/>
                      <a:tailEnd type="none" w="med" len="med"/>
                    </a:lnR>
                    <a:lnT w="12700" cap="flat" cmpd="sng" algn="ctr">
                      <a:solidFill>
                        <a:srgbClr val="FFB9B9"/>
                      </a:solidFill>
                      <a:prstDash val="solid"/>
                      <a:round/>
                      <a:headEnd type="none" w="med" len="med"/>
                      <a:tailEnd type="none" w="med" len="med"/>
                    </a:lnT>
                    <a:lnB w="12700" cap="flat" cmpd="sng" algn="ctr">
                      <a:solidFill>
                        <a:srgbClr val="FFB9B9"/>
                      </a:solidFill>
                      <a:prstDash val="solid"/>
                      <a:round/>
                      <a:headEnd type="none" w="med" len="med"/>
                      <a:tailEnd type="none" w="med" len="med"/>
                    </a:lnB>
                  </a:tcPr>
                </a:tc>
                <a:extLst>
                  <a:ext uri="{0D108BD9-81ED-4DB2-BD59-A6C34878D82A}">
                    <a16:rowId xmlns:a16="http://schemas.microsoft.com/office/drawing/2014/main" val="10005"/>
                  </a:ext>
                </a:extLst>
              </a:tr>
              <a:tr h="373419">
                <a:tc>
                  <a:txBody>
                    <a:bodyPr/>
                    <a:lstStyle/>
                    <a:p>
                      <a:pPr algn="ctr" fontAlgn="b"/>
                      <a:r>
                        <a:rPr lang="es-MX" sz="2400" u="none" strike="noStrike" dirty="0">
                          <a:effectLst/>
                        </a:rPr>
                        <a:t>Tlaxcala</a:t>
                      </a:r>
                      <a:endParaRPr lang="es-MX" sz="2400" b="0" i="0" u="none" strike="noStrike" dirty="0">
                        <a:solidFill>
                          <a:srgbClr val="000000"/>
                        </a:solidFill>
                        <a:effectLst/>
                        <a:latin typeface="Calibri" panose="020F0502020204030204" pitchFamily="34" charset="0"/>
                      </a:endParaRPr>
                    </a:p>
                  </a:txBody>
                  <a:tcPr marL="7618" marR="7618" marT="7618" marB="0" anchor="b">
                    <a:lnL w="12700" cap="flat" cmpd="sng" algn="ctr">
                      <a:solidFill>
                        <a:srgbClr val="FFB9B9"/>
                      </a:solidFill>
                      <a:prstDash val="solid"/>
                      <a:round/>
                      <a:headEnd type="none" w="med" len="med"/>
                      <a:tailEnd type="none" w="med" len="med"/>
                    </a:lnL>
                    <a:lnR w="12700" cap="flat" cmpd="sng" algn="ctr">
                      <a:solidFill>
                        <a:srgbClr val="FFB9B9"/>
                      </a:solidFill>
                      <a:prstDash val="solid"/>
                      <a:round/>
                      <a:headEnd type="none" w="med" len="med"/>
                      <a:tailEnd type="none" w="med" len="med"/>
                    </a:lnR>
                    <a:lnT w="12700" cap="flat" cmpd="sng" algn="ctr">
                      <a:solidFill>
                        <a:srgbClr val="FFB9B9"/>
                      </a:solidFill>
                      <a:prstDash val="solid"/>
                      <a:round/>
                      <a:headEnd type="none" w="med" len="med"/>
                      <a:tailEnd type="none" w="med" len="med"/>
                    </a:lnT>
                    <a:lnB w="12700" cap="flat" cmpd="sng" algn="ctr">
                      <a:solidFill>
                        <a:srgbClr val="FFB9B9"/>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8456" name="TextBox 1"/>
          <p:cNvSpPr txBox="1">
            <a:spLocks noChangeArrowheads="1"/>
          </p:cNvSpPr>
          <p:nvPr/>
        </p:nvSpPr>
        <p:spPr bwMode="auto">
          <a:xfrm>
            <a:off x="736600" y="1444625"/>
            <a:ext cx="3760788" cy="522288"/>
          </a:xfrm>
          <a:prstGeom prst="rect">
            <a:avLst/>
          </a:prstGeom>
          <a:noFill/>
          <a:ln>
            <a:noFill/>
          </a:ln>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a:defRPr/>
            </a:pPr>
            <a:r>
              <a:rPr lang="es-MX" altLang="es-MX" sz="2800" dirty="0" smtClean="0">
                <a:effectLst>
                  <a:outerShdw blurRad="38100" dist="38100" dir="2700000" algn="tl">
                    <a:srgbClr val="000000">
                      <a:alpha val="43137"/>
                    </a:srgbClr>
                  </a:outerShdw>
                </a:effectLst>
              </a:rPr>
              <a:t>Entidades en atención…</a:t>
            </a:r>
          </a:p>
        </p:txBody>
      </p:sp>
      <p:sp>
        <p:nvSpPr>
          <p:cNvPr id="20510" name="1 CuadroTexto"/>
          <p:cNvSpPr txBox="1">
            <a:spLocks noChangeArrowheads="1"/>
          </p:cNvSpPr>
          <p:nvPr/>
        </p:nvSpPr>
        <p:spPr bwMode="auto">
          <a:xfrm>
            <a:off x="3578225" y="2968625"/>
            <a:ext cx="23955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s-MX" altLang="es-MX" b="1">
                <a:latin typeface="Times" panose="02020603050405020304" pitchFamily="18" charset="0"/>
                <a:cs typeface="Times" panose="02020603050405020304" pitchFamily="18" charset="0"/>
              </a:rPr>
              <a:t>Alfabetizadores: 330</a:t>
            </a:r>
          </a:p>
          <a:p>
            <a:pPr algn="ctr"/>
            <a:r>
              <a:rPr lang="es-MX" altLang="es-MX" b="1">
                <a:latin typeface="Times" panose="02020603050405020304" pitchFamily="18" charset="0"/>
                <a:cs typeface="Times" panose="02020603050405020304" pitchFamily="18" charset="0"/>
              </a:rPr>
              <a:t>Educandos: 1 034</a:t>
            </a:r>
          </a:p>
          <a:p>
            <a:endParaRPr lang="es-MX" altLang="es-MX"/>
          </a:p>
        </p:txBody>
      </p:sp>
      <p:sp>
        <p:nvSpPr>
          <p:cNvPr id="7" name="6 Elipse"/>
          <p:cNvSpPr/>
          <p:nvPr/>
        </p:nvSpPr>
        <p:spPr>
          <a:xfrm>
            <a:off x="3324302" y="2123281"/>
            <a:ext cx="1329458" cy="546696"/>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s-MX"/>
          </a:p>
        </p:txBody>
      </p:sp>
      <p:sp>
        <p:nvSpPr>
          <p:cNvPr id="5" name="Rectángulo redondeado 4"/>
          <p:cNvSpPr/>
          <p:nvPr/>
        </p:nvSpPr>
        <p:spPr>
          <a:xfrm>
            <a:off x="3386138" y="2176463"/>
            <a:ext cx="1212850" cy="446087"/>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s-MX" sz="2800" b="1" dirty="0">
                <a:effectLst>
                  <a:outerShdw blurRad="38100" dist="38100" dir="2700000" algn="tl">
                    <a:srgbClr val="000000">
                      <a:alpha val="43137"/>
                    </a:srgbClr>
                  </a:outerShdw>
                </a:effectLst>
              </a:rPr>
              <a:t>2017</a:t>
            </a:r>
          </a:p>
        </p:txBody>
      </p:sp>
      <p:sp>
        <p:nvSpPr>
          <p:cNvPr id="17" name="16 Llamada de flecha hacia arriba"/>
          <p:cNvSpPr/>
          <p:nvPr/>
        </p:nvSpPr>
        <p:spPr>
          <a:xfrm flipV="1">
            <a:off x="6318250" y="1868488"/>
            <a:ext cx="2178050" cy="735012"/>
          </a:xfrm>
          <a:prstGeom prst="upArrowCallout">
            <a:avLst>
              <a:gd name="adj1" fmla="val 25443"/>
              <a:gd name="adj2" fmla="val 29864"/>
              <a:gd name="adj3" fmla="val 18455"/>
              <a:gd name="adj4" fmla="val 61984"/>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s-MX"/>
          </a:p>
        </p:txBody>
      </p:sp>
      <p:sp>
        <p:nvSpPr>
          <p:cNvPr id="16" name="Rectángulo redondeado 4"/>
          <p:cNvSpPr/>
          <p:nvPr/>
        </p:nvSpPr>
        <p:spPr>
          <a:xfrm>
            <a:off x="6799263" y="1876425"/>
            <a:ext cx="1211262" cy="446088"/>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s-MX" sz="2800" b="1" dirty="0"/>
              <a:t>2 0 1 8</a:t>
            </a:r>
          </a:p>
        </p:txBody>
      </p:sp>
    </p:spTree>
    <p:extLst>
      <p:ext uri="{BB962C8B-B14F-4D97-AF65-F5344CB8AC3E}">
        <p14:creationId xmlns:p14="http://schemas.microsoft.com/office/powerpoint/2010/main" val="36953634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57 Rectángulo"/>
          <p:cNvSpPr/>
          <p:nvPr/>
        </p:nvSpPr>
        <p:spPr>
          <a:xfrm>
            <a:off x="0" y="1246188"/>
            <a:ext cx="9144000" cy="5611812"/>
          </a:xfrm>
          <a:prstGeom prst="rect">
            <a:avLst/>
          </a:prstGeom>
          <a:gradFill flip="none" rotWithShape="1">
            <a:gsLst>
              <a:gs pos="0">
                <a:schemeClr val="bg1"/>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MX"/>
          </a:p>
        </p:txBody>
      </p:sp>
      <p:sp>
        <p:nvSpPr>
          <p:cNvPr id="49" name="48 Datos almacenados"/>
          <p:cNvSpPr/>
          <p:nvPr/>
        </p:nvSpPr>
        <p:spPr>
          <a:xfrm rot="5400000">
            <a:off x="2072820" y="933024"/>
            <a:ext cx="1186755" cy="2062448"/>
          </a:xfrm>
          <a:prstGeom prst="flowChartOnlineStorag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s-MX"/>
          </a:p>
        </p:txBody>
      </p:sp>
      <p:grpSp>
        <p:nvGrpSpPr>
          <p:cNvPr id="22536" name="46 Grupo"/>
          <p:cNvGrpSpPr>
            <a:grpSpLocks/>
          </p:cNvGrpSpPr>
          <p:nvPr/>
        </p:nvGrpSpPr>
        <p:grpSpPr bwMode="auto">
          <a:xfrm>
            <a:off x="7050088" y="5114925"/>
            <a:ext cx="1731962" cy="1666875"/>
            <a:chOff x="7106445" y="5115468"/>
            <a:chExt cx="1731963" cy="1666332"/>
          </a:xfrm>
        </p:grpSpPr>
        <p:sp>
          <p:nvSpPr>
            <p:cNvPr id="35" name="34 Rectángulo"/>
            <p:cNvSpPr/>
            <p:nvPr/>
          </p:nvSpPr>
          <p:spPr>
            <a:xfrm>
              <a:off x="7108032" y="5115468"/>
              <a:ext cx="1728789" cy="1666332"/>
            </a:xfrm>
            <a:prstGeom prst="rect">
              <a:avLst/>
            </a:prstGeom>
            <a:solidFill>
              <a:srgbClr val="D60000"/>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es-MX"/>
            </a:p>
          </p:txBody>
        </p:sp>
        <p:sp>
          <p:nvSpPr>
            <p:cNvPr id="46" name="45 Llamada de flecha hacia abajo"/>
            <p:cNvSpPr/>
            <p:nvPr/>
          </p:nvSpPr>
          <p:spPr>
            <a:xfrm>
              <a:off x="7106445" y="5115468"/>
              <a:ext cx="1731963" cy="549096"/>
            </a:xfrm>
            <a:prstGeom prst="downArrowCallout">
              <a:avLst>
                <a:gd name="adj1" fmla="val 90939"/>
                <a:gd name="adj2" fmla="val 90940"/>
                <a:gd name="adj3" fmla="val 45824"/>
                <a:gd name="adj4" fmla="val 2333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grpSp>
      <p:sp>
        <p:nvSpPr>
          <p:cNvPr id="45" name="44 Arco"/>
          <p:cNvSpPr/>
          <p:nvPr/>
        </p:nvSpPr>
        <p:spPr>
          <a:xfrm>
            <a:off x="5484813" y="222250"/>
            <a:ext cx="4545012" cy="4630738"/>
          </a:xfrm>
          <a:prstGeom prst="arc">
            <a:avLst>
              <a:gd name="adj1" fmla="val 5416922"/>
              <a:gd name="adj2" fmla="val 12853172"/>
            </a:avLst>
          </a:prstGeom>
          <a:ln>
            <a:solidFill>
              <a:srgbClr val="D60000"/>
            </a:solidFill>
          </a:ln>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es-MX"/>
          </a:p>
        </p:txBody>
      </p:sp>
      <p:sp>
        <p:nvSpPr>
          <p:cNvPr id="50" name="49 Flecha circular"/>
          <p:cNvSpPr/>
          <p:nvPr/>
        </p:nvSpPr>
        <p:spPr>
          <a:xfrm rot="3780827">
            <a:off x="4722785" y="2284970"/>
            <a:ext cx="2223985" cy="3148488"/>
          </a:xfrm>
          <a:prstGeom prst="circularArrow">
            <a:avLst>
              <a:gd name="adj1" fmla="val 11494"/>
              <a:gd name="adj2" fmla="val 1279173"/>
              <a:gd name="adj3" fmla="val 19546654"/>
              <a:gd name="adj4" fmla="val 17895148"/>
              <a:gd name="adj5" fmla="val 12601"/>
            </a:avLst>
          </a:prstGeom>
          <a:gradFill>
            <a:gsLst>
              <a:gs pos="0">
                <a:srgbClr val="56B835"/>
              </a:gs>
              <a:gs pos="100000">
                <a:schemeClr val="accent3">
                  <a:tint val="50000"/>
                  <a:shade val="100000"/>
                  <a:satMod val="350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s-MX">
              <a:solidFill>
                <a:schemeClr val="tx1"/>
              </a:solidFill>
            </a:endParaRPr>
          </a:p>
        </p:txBody>
      </p:sp>
      <p:sp>
        <p:nvSpPr>
          <p:cNvPr id="32" name="31 Flecha circular"/>
          <p:cNvSpPr/>
          <p:nvPr/>
        </p:nvSpPr>
        <p:spPr>
          <a:xfrm rot="14665945" flipH="1">
            <a:off x="4226626" y="3197836"/>
            <a:ext cx="2021815" cy="2895210"/>
          </a:xfrm>
          <a:prstGeom prst="circularArrow">
            <a:avLst>
              <a:gd name="adj1" fmla="val 11494"/>
              <a:gd name="adj2" fmla="val 1279173"/>
              <a:gd name="adj3" fmla="val 19546654"/>
              <a:gd name="adj4" fmla="val 16455341"/>
              <a:gd name="adj5" fmla="val 12601"/>
            </a:avLst>
          </a:prstGeom>
          <a:gradFill>
            <a:gsLst>
              <a:gs pos="0">
                <a:srgbClr val="56B835"/>
              </a:gs>
              <a:gs pos="100000">
                <a:schemeClr val="accent3">
                  <a:tint val="50000"/>
                  <a:shade val="100000"/>
                  <a:satMod val="350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s-MX">
              <a:solidFill>
                <a:schemeClr val="tx1"/>
              </a:solidFill>
            </a:endParaRPr>
          </a:p>
        </p:txBody>
      </p:sp>
      <p:sp>
        <p:nvSpPr>
          <p:cNvPr id="9" name="29 Elipse"/>
          <p:cNvSpPr/>
          <p:nvPr/>
        </p:nvSpPr>
        <p:spPr>
          <a:xfrm>
            <a:off x="609600" y="2482850"/>
            <a:ext cx="4130675" cy="2960688"/>
          </a:xfrm>
          <a:prstGeom prst="ellipse">
            <a:avLst/>
          </a:prstGeom>
          <a:noFill/>
          <a:ln w="76200">
            <a:solidFill>
              <a:srgbClr val="D60000"/>
            </a:solid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ctr"/>
          <a:lstStyle/>
          <a:p>
            <a:pPr algn="ctr">
              <a:defRPr/>
            </a:pPr>
            <a:endParaRPr lang="es-MX"/>
          </a:p>
        </p:txBody>
      </p:sp>
      <p:sp>
        <p:nvSpPr>
          <p:cNvPr id="7" name="6 Hexágono"/>
          <p:cNvSpPr/>
          <p:nvPr/>
        </p:nvSpPr>
        <p:spPr>
          <a:xfrm>
            <a:off x="1597025" y="4872038"/>
            <a:ext cx="2089150" cy="792162"/>
          </a:xfrm>
          <a:prstGeom prst="hexagon">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s-MX"/>
          </a:p>
        </p:txBody>
      </p:sp>
      <p:sp>
        <p:nvSpPr>
          <p:cNvPr id="25" name="7 Heptágono"/>
          <p:cNvSpPr/>
          <p:nvPr/>
        </p:nvSpPr>
        <p:spPr bwMode="auto">
          <a:xfrm>
            <a:off x="3684588" y="3152775"/>
            <a:ext cx="1474787" cy="1379538"/>
          </a:xfrm>
          <a:prstGeom prst="heptagon">
            <a:avLst/>
          </a:prstGeom>
          <a:solidFill>
            <a:srgbClr val="D60000"/>
          </a:solidFill>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s-MX" sz="6600" b="1" dirty="0">
              <a:solidFill>
                <a:schemeClr val="tx1"/>
              </a:solidFill>
            </a:endParaRPr>
          </a:p>
        </p:txBody>
      </p:sp>
      <p:grpSp>
        <p:nvGrpSpPr>
          <p:cNvPr id="22547" name="16 Grupo"/>
          <p:cNvGrpSpPr>
            <a:grpSpLocks/>
          </p:cNvGrpSpPr>
          <p:nvPr/>
        </p:nvGrpSpPr>
        <p:grpSpPr bwMode="auto">
          <a:xfrm>
            <a:off x="920750" y="5778500"/>
            <a:ext cx="3438525" cy="950913"/>
            <a:chOff x="685800" y="5815887"/>
            <a:chExt cx="3438525" cy="952366"/>
          </a:xfrm>
        </p:grpSpPr>
        <p:sp>
          <p:nvSpPr>
            <p:cNvPr id="15" name="14 Cinta hacia abajo"/>
            <p:cNvSpPr/>
            <p:nvPr/>
          </p:nvSpPr>
          <p:spPr>
            <a:xfrm>
              <a:off x="685800" y="5815887"/>
              <a:ext cx="3438525" cy="942826"/>
            </a:xfrm>
            <a:prstGeom prst="ribbon">
              <a:avLst>
                <a:gd name="adj1" fmla="val 16667"/>
                <a:gd name="adj2" fmla="val 64095"/>
              </a:avLst>
            </a:prstGeom>
            <a:solidFill>
              <a:srgbClr val="D60000"/>
            </a:solidFill>
            <a:ln w="12700"/>
          </p:spPr>
          <p:style>
            <a:lnRef idx="3">
              <a:schemeClr val="lt1"/>
            </a:lnRef>
            <a:fillRef idx="1">
              <a:schemeClr val="accent2"/>
            </a:fillRef>
            <a:effectRef idx="1">
              <a:schemeClr val="accent2"/>
            </a:effectRef>
            <a:fontRef idx="minor">
              <a:schemeClr val="lt1"/>
            </a:fontRef>
          </p:style>
          <p:txBody>
            <a:bodyPr anchor="ctr"/>
            <a:lstStyle/>
            <a:p>
              <a:pPr algn="ctr">
                <a:defRPr/>
              </a:pPr>
              <a:endParaRPr lang="es-MX"/>
            </a:p>
          </p:txBody>
        </p:sp>
        <p:sp>
          <p:nvSpPr>
            <p:cNvPr id="3" name="CuadroTexto 2"/>
            <p:cNvSpPr txBox="1"/>
            <p:nvPr/>
          </p:nvSpPr>
          <p:spPr>
            <a:xfrm>
              <a:off x="1318499" y="5937256"/>
              <a:ext cx="2173126" cy="830997"/>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es-MX" sz="2400" b="1" dirty="0"/>
                <a:t>Constancia de alfabetización</a:t>
              </a:r>
            </a:p>
          </p:txBody>
        </p:sp>
      </p:grpSp>
      <p:pic>
        <p:nvPicPr>
          <p:cNvPr id="22548" name="Picture 2"/>
          <p:cNvPicPr>
            <a:picLocks noChangeAspect="1" noChangeArrowheads="1"/>
          </p:cNvPicPr>
          <p:nvPr/>
        </p:nvPicPr>
        <p:blipFill>
          <a:blip r:embed="rId2">
            <a:extLst>
              <a:ext uri="{28A0092B-C50C-407E-A947-70E740481C1C}">
                <a14:useLocalDpi xmlns:a14="http://schemas.microsoft.com/office/drawing/2010/main" val="0"/>
              </a:ext>
            </a:extLst>
          </a:blip>
          <a:srcRect l="50000"/>
          <a:stretch>
            <a:fillRect/>
          </a:stretch>
        </p:blipFill>
        <p:spPr bwMode="auto">
          <a:xfrm rot="-866633">
            <a:off x="5865813" y="1543050"/>
            <a:ext cx="1362075" cy="172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4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1838" y="2797175"/>
            <a:ext cx="1649412"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traso"/>
          <p:cNvSpPr/>
          <p:nvPr/>
        </p:nvSpPr>
        <p:spPr>
          <a:xfrm>
            <a:off x="1590675" y="3152775"/>
            <a:ext cx="1430338" cy="1349375"/>
          </a:xfrm>
          <a:prstGeom prst="flowChartDelay">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s-MX"/>
          </a:p>
        </p:txBody>
      </p:sp>
      <p:sp>
        <p:nvSpPr>
          <p:cNvPr id="12" name="4 Rectángulo"/>
          <p:cNvSpPr/>
          <p:nvPr/>
        </p:nvSpPr>
        <p:spPr bwMode="auto">
          <a:xfrm>
            <a:off x="1339850" y="3260725"/>
            <a:ext cx="1681163" cy="1106488"/>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s-MX" sz="2000" b="1" spc="-40" dirty="0">
                <a:solidFill>
                  <a:schemeClr val="tx1"/>
                </a:solidFill>
              </a:rPr>
              <a:t>La palabra</a:t>
            </a:r>
          </a:p>
          <a:p>
            <a:pPr algn="ctr">
              <a:defRPr/>
            </a:pPr>
            <a:r>
              <a:rPr lang="es-MX" sz="2000" b="1" spc="-40" dirty="0">
                <a:solidFill>
                  <a:schemeClr val="tx1"/>
                </a:solidFill>
              </a:rPr>
              <a:t>de la experiencia</a:t>
            </a:r>
            <a:r>
              <a:rPr lang="es-MX" sz="2000" b="1" spc="-40" dirty="0"/>
              <a:t> </a:t>
            </a:r>
          </a:p>
        </p:txBody>
      </p:sp>
      <p:sp>
        <p:nvSpPr>
          <p:cNvPr id="22552" name="2 CuadroTexto"/>
          <p:cNvSpPr txBox="1">
            <a:spLocks noChangeArrowheads="1"/>
          </p:cNvSpPr>
          <p:nvPr/>
        </p:nvSpPr>
        <p:spPr bwMode="auto">
          <a:xfrm>
            <a:off x="1644650" y="4852988"/>
            <a:ext cx="19939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MX" altLang="es-MX" sz="2400" b="1"/>
              <a:t>Persona </a:t>
            </a:r>
          </a:p>
          <a:p>
            <a:pPr algn="ctr" eaLnBrk="1" hangingPunct="1"/>
            <a:r>
              <a:rPr lang="es-MX" altLang="es-MX" sz="2400" b="1"/>
              <a:t>Alfabetizada</a:t>
            </a:r>
          </a:p>
        </p:txBody>
      </p:sp>
      <p:sp>
        <p:nvSpPr>
          <p:cNvPr id="10" name="9 Flecha circular"/>
          <p:cNvSpPr/>
          <p:nvPr/>
        </p:nvSpPr>
        <p:spPr>
          <a:xfrm rot="5400000">
            <a:off x="2294072" y="3087553"/>
            <a:ext cx="2021815" cy="2895210"/>
          </a:xfrm>
          <a:prstGeom prst="circularArrow">
            <a:avLst>
              <a:gd name="adj1" fmla="val 11494"/>
              <a:gd name="adj2" fmla="val 1279173"/>
              <a:gd name="adj3" fmla="val 19546654"/>
              <a:gd name="adj4" fmla="val 16197586"/>
              <a:gd name="adj5" fmla="val 12601"/>
            </a:avLst>
          </a:prstGeom>
          <a:gradFill>
            <a:gsLst>
              <a:gs pos="0">
                <a:srgbClr val="56B835"/>
              </a:gs>
              <a:gs pos="100000">
                <a:schemeClr val="accent3">
                  <a:tint val="50000"/>
                  <a:shade val="100000"/>
                  <a:satMod val="350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s-MX">
              <a:solidFill>
                <a:schemeClr val="tx1"/>
              </a:solidFill>
            </a:endParaRPr>
          </a:p>
        </p:txBody>
      </p:sp>
      <p:sp>
        <p:nvSpPr>
          <p:cNvPr id="30" name="Rectángulo 29"/>
          <p:cNvSpPr/>
          <p:nvPr/>
        </p:nvSpPr>
        <p:spPr>
          <a:xfrm>
            <a:off x="1770015" y="1370871"/>
            <a:ext cx="1743251" cy="1020550"/>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algn="ctr" defTabSz="711200">
              <a:lnSpc>
                <a:spcPct val="90000"/>
              </a:lnSpc>
              <a:spcAft>
                <a:spcPct val="35000"/>
              </a:spcAft>
              <a:defRPr/>
            </a:pPr>
            <a:r>
              <a:rPr lang="es-MX" sz="2400" b="1" dirty="0">
                <a:solidFill>
                  <a:schemeClr val="tx1"/>
                </a:solidFill>
              </a:rPr>
              <a:t>Continuidad Educativa</a:t>
            </a:r>
          </a:p>
        </p:txBody>
      </p:sp>
      <p:grpSp>
        <p:nvGrpSpPr>
          <p:cNvPr id="22559" name="20 Grupo"/>
          <p:cNvGrpSpPr>
            <a:grpSpLocks/>
          </p:cNvGrpSpPr>
          <p:nvPr/>
        </p:nvGrpSpPr>
        <p:grpSpPr bwMode="auto">
          <a:xfrm>
            <a:off x="4113213" y="3289300"/>
            <a:ext cx="639762" cy="1168400"/>
            <a:chOff x="3775691" y="3341111"/>
            <a:chExt cx="639920" cy="1169551"/>
          </a:xfrm>
        </p:grpSpPr>
        <p:sp>
          <p:nvSpPr>
            <p:cNvPr id="18" name="17 Rectángulo"/>
            <p:cNvSpPr/>
            <p:nvPr/>
          </p:nvSpPr>
          <p:spPr>
            <a:xfrm>
              <a:off x="3775691" y="3341111"/>
              <a:ext cx="639920" cy="1169551"/>
            </a:xfrm>
            <a:prstGeom prst="rect">
              <a:avLst/>
            </a:prstGeom>
            <a:ln w="28575">
              <a:noFill/>
            </a:ln>
          </p:spPr>
          <p:txBody>
            <a:bodyPr wrap="none">
              <a:spAutoFit/>
            </a:bodyPr>
            <a:lstStyle/>
            <a:p>
              <a:pPr algn="ctr">
                <a:defRPr/>
              </a:pPr>
              <a:r>
                <a:rPr lang="es-MX" sz="7000" b="1" dirty="0">
                  <a:ln w="28575">
                    <a:solidFill>
                      <a:schemeClr val="bg1"/>
                    </a:solidFill>
                  </a:ln>
                </a:rPr>
                <a:t>1</a:t>
              </a:r>
            </a:p>
          </p:txBody>
        </p:sp>
        <p:sp>
          <p:nvSpPr>
            <p:cNvPr id="22567" name="33 Rectángulo"/>
            <p:cNvSpPr>
              <a:spLocks noChangeArrowheads="1"/>
            </p:cNvSpPr>
            <p:nvPr/>
          </p:nvSpPr>
          <p:spPr bwMode="auto">
            <a:xfrm>
              <a:off x="3775691" y="3341111"/>
              <a:ext cx="63992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s-MX" altLang="es-MX" sz="7000" b="1"/>
                <a:t>1</a:t>
              </a:r>
            </a:p>
          </p:txBody>
        </p:sp>
      </p:grpSp>
      <p:sp>
        <p:nvSpPr>
          <p:cNvPr id="41" name="7 Heptágono"/>
          <p:cNvSpPr/>
          <p:nvPr/>
        </p:nvSpPr>
        <p:spPr bwMode="auto">
          <a:xfrm>
            <a:off x="5418138" y="4502150"/>
            <a:ext cx="1473200" cy="1379538"/>
          </a:xfrm>
          <a:prstGeom prst="heptagon">
            <a:avLst/>
          </a:prstGeom>
          <a:solidFill>
            <a:srgbClr val="D60000"/>
          </a:solidFill>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s-MX" sz="6600" b="1" dirty="0">
              <a:solidFill>
                <a:schemeClr val="tx1"/>
              </a:solidFill>
            </a:endParaRPr>
          </a:p>
        </p:txBody>
      </p:sp>
      <p:grpSp>
        <p:nvGrpSpPr>
          <p:cNvPr id="22561" name="26 Grupo"/>
          <p:cNvGrpSpPr>
            <a:grpSpLocks/>
          </p:cNvGrpSpPr>
          <p:nvPr/>
        </p:nvGrpSpPr>
        <p:grpSpPr bwMode="auto">
          <a:xfrm>
            <a:off x="5834063" y="4641850"/>
            <a:ext cx="641350" cy="1169988"/>
            <a:chOff x="5166680" y="3341111"/>
            <a:chExt cx="639920" cy="1169551"/>
          </a:xfrm>
        </p:grpSpPr>
        <p:sp>
          <p:nvSpPr>
            <p:cNvPr id="43" name="42 Rectángulo"/>
            <p:cNvSpPr/>
            <p:nvPr/>
          </p:nvSpPr>
          <p:spPr>
            <a:xfrm>
              <a:off x="5166680" y="3341111"/>
              <a:ext cx="639920" cy="1169551"/>
            </a:xfrm>
            <a:prstGeom prst="rect">
              <a:avLst/>
            </a:prstGeom>
            <a:ln w="28575">
              <a:noFill/>
            </a:ln>
          </p:spPr>
          <p:txBody>
            <a:bodyPr wrap="none">
              <a:spAutoFit/>
            </a:bodyPr>
            <a:lstStyle/>
            <a:p>
              <a:pPr algn="ctr">
                <a:defRPr/>
              </a:pPr>
              <a:r>
                <a:rPr lang="es-MX" sz="7000" b="1" dirty="0">
                  <a:ln w="28575">
                    <a:solidFill>
                      <a:schemeClr val="bg1"/>
                    </a:solidFill>
                  </a:ln>
                </a:rPr>
                <a:t>2</a:t>
              </a:r>
            </a:p>
          </p:txBody>
        </p:sp>
        <p:sp>
          <p:nvSpPr>
            <p:cNvPr id="22565" name="43 Rectángulo"/>
            <p:cNvSpPr>
              <a:spLocks noChangeArrowheads="1"/>
            </p:cNvSpPr>
            <p:nvPr/>
          </p:nvSpPr>
          <p:spPr bwMode="auto">
            <a:xfrm>
              <a:off x="5166680" y="3341111"/>
              <a:ext cx="63992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s-MX" altLang="es-MX" sz="7000" b="1"/>
                <a:t>2</a:t>
              </a:r>
            </a:p>
          </p:txBody>
        </p:sp>
      </p:grpSp>
      <p:sp>
        <p:nvSpPr>
          <p:cNvPr id="22562" name="12 CuadroTexto"/>
          <p:cNvSpPr txBox="1">
            <a:spLocks noChangeArrowheads="1"/>
          </p:cNvSpPr>
          <p:nvPr/>
        </p:nvSpPr>
        <p:spPr bwMode="auto">
          <a:xfrm>
            <a:off x="7050088" y="5616575"/>
            <a:ext cx="17319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MX" altLang="es-MX" sz="2000" b="1">
                <a:solidFill>
                  <a:schemeClr val="bg1"/>
                </a:solidFill>
              </a:rPr>
              <a:t>Educando que</a:t>
            </a:r>
          </a:p>
          <a:p>
            <a:pPr algn="ctr" eaLnBrk="1" hangingPunct="1"/>
            <a:r>
              <a:rPr lang="es-MX" altLang="es-MX" sz="2000" b="1">
                <a:solidFill>
                  <a:schemeClr val="bg1"/>
                </a:solidFill>
              </a:rPr>
              <a:t>concluye </a:t>
            </a:r>
          </a:p>
          <a:p>
            <a:pPr algn="ctr" eaLnBrk="1" hangingPunct="1"/>
            <a:r>
              <a:rPr lang="es-MX" altLang="es-MX" sz="2000" b="1">
                <a:solidFill>
                  <a:schemeClr val="bg1"/>
                </a:solidFill>
              </a:rPr>
              <a:t>Nivel Inicial</a:t>
            </a:r>
          </a:p>
        </p:txBody>
      </p:sp>
      <p:pic>
        <p:nvPicPr>
          <p:cNvPr id="19474" name="Picture 18"/>
          <p:cNvPicPr>
            <a:picLocks noChangeAspect="1" noChangeArrowheads="1"/>
          </p:cNvPicPr>
          <p:nvPr/>
        </p:nvPicPr>
        <p:blipFill>
          <a:blip r:embed="rId4"/>
          <a:srcRect/>
          <a:stretch>
            <a:fillRect/>
          </a:stretch>
        </p:blipFill>
        <p:spPr bwMode="auto">
          <a:xfrm>
            <a:off x="203200" y="2914650"/>
            <a:ext cx="1397000" cy="17986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94214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solidFill>
            <a:schemeClr val="accent2">
              <a:lumMod val="60000"/>
              <a:lumOff val="40000"/>
            </a:schemeClr>
          </a:solidFill>
        </p:spPr>
        <p:txBody>
          <a:bodyPr/>
          <a:lstStyle/>
          <a:p>
            <a:pPr marL="0" indent="0" algn="ctr">
              <a:buNone/>
            </a:pPr>
            <a:endParaRPr lang="es-MX" sz="4800" dirty="0" smtClean="0"/>
          </a:p>
          <a:p>
            <a:pPr marL="0" indent="0" algn="ctr">
              <a:buNone/>
            </a:pPr>
            <a:endParaRPr lang="es-MX" sz="4800" dirty="0" smtClean="0"/>
          </a:p>
          <a:p>
            <a:pPr marL="0" indent="0" algn="ctr">
              <a:buNone/>
            </a:pPr>
            <a:r>
              <a:rPr lang="es-MX" sz="4800" dirty="0" smtClean="0"/>
              <a:t>COMITÉ TÉCNICO ACADÉMICO</a:t>
            </a:r>
          </a:p>
          <a:p>
            <a:pPr marL="0" indent="0" algn="ctr">
              <a:buNone/>
            </a:pPr>
            <a:endParaRPr lang="es-MX" sz="4800" dirty="0" smtClean="0"/>
          </a:p>
          <a:p>
            <a:pPr marL="0" indent="0" algn="ctr">
              <a:buNone/>
            </a:pPr>
            <a:endParaRPr lang="es-MX" sz="4800" dirty="0"/>
          </a:p>
        </p:txBody>
      </p:sp>
    </p:spTree>
    <p:extLst>
      <p:ext uri="{BB962C8B-B14F-4D97-AF65-F5344CB8AC3E}">
        <p14:creationId xmlns:p14="http://schemas.microsoft.com/office/powerpoint/2010/main" val="1002189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7240" y="1600200"/>
            <a:ext cx="7571184" cy="4525963"/>
          </a:xfrm>
          <a:solidFill>
            <a:schemeClr val="accent2">
              <a:lumMod val="20000"/>
              <a:lumOff val="80000"/>
            </a:schemeClr>
          </a:solidFill>
        </p:spPr>
        <p:txBody>
          <a:bodyPr/>
          <a:lstStyle/>
          <a:p>
            <a:pPr marL="0" indent="0" algn="just">
              <a:buNone/>
            </a:pPr>
            <a:r>
              <a:rPr lang="es-MX" dirty="0"/>
              <a:t>El Comité Técnico es el órgano colegiado responsable de orientar, brindar asesoría especializada teórica y práctica en materia de atención educativa para personas adultas mayores, que favorezca la realización de acciones previstas para el desarrollo curricular, así como para el diseño de materiales de formación de la </a:t>
            </a:r>
            <a:r>
              <a:rPr lang="es-ES" dirty="0"/>
              <a:t>Vertiente </a:t>
            </a:r>
            <a:r>
              <a:rPr lang="es-ES" dirty="0" smtClean="0"/>
              <a:t>referida.</a:t>
            </a:r>
            <a:endParaRPr lang="es-MX" dirty="0"/>
          </a:p>
        </p:txBody>
      </p:sp>
    </p:spTree>
    <p:extLst>
      <p:ext uri="{BB962C8B-B14F-4D97-AF65-F5344CB8AC3E}">
        <p14:creationId xmlns:p14="http://schemas.microsoft.com/office/powerpoint/2010/main" val="945312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512" y="476672"/>
            <a:ext cx="2890664" cy="508918"/>
          </a:xfrm>
          <a:solidFill>
            <a:schemeClr val="accent2"/>
          </a:solidFill>
        </p:spPr>
        <p:txBody>
          <a:bodyPr/>
          <a:lstStyle/>
          <a:p>
            <a:r>
              <a:rPr lang="es-MX" sz="2400" dirty="0" smtClean="0"/>
              <a:t>INTEGRANTES</a:t>
            </a:r>
            <a:endParaRPr lang="es-MX" sz="2400" dirty="0"/>
          </a:p>
        </p:txBody>
      </p:sp>
      <p:sp>
        <p:nvSpPr>
          <p:cNvPr id="3" name="Content Placeholder 2"/>
          <p:cNvSpPr>
            <a:spLocks noGrp="1"/>
          </p:cNvSpPr>
          <p:nvPr>
            <p:ph idx="1"/>
          </p:nvPr>
        </p:nvSpPr>
        <p:spPr>
          <a:xfrm>
            <a:off x="457200" y="1268760"/>
            <a:ext cx="8229600" cy="5400600"/>
          </a:xfrm>
        </p:spPr>
        <p:txBody>
          <a:bodyPr/>
          <a:lstStyle/>
          <a:p>
            <a:pPr lvl="0"/>
            <a:r>
              <a:rPr lang="es-ES_tradnl" sz="2400" b="1" dirty="0" smtClean="0"/>
              <a:t>Presidente</a:t>
            </a:r>
            <a:r>
              <a:rPr lang="es-ES_tradnl" sz="2400" dirty="0"/>
              <a:t>. Director General del Instituto Nacional para la Educación de los Adultos.</a:t>
            </a:r>
            <a:endParaRPr lang="es-MX" sz="2400" dirty="0"/>
          </a:p>
          <a:p>
            <a:pPr lvl="0"/>
            <a:r>
              <a:rPr lang="es-ES_tradnl" sz="2400" b="1" dirty="0"/>
              <a:t>Suplente de la presidencia</a:t>
            </a:r>
            <a:r>
              <a:rPr lang="es-ES_tradnl" sz="2400" dirty="0"/>
              <a:t>. Titular de la Dirección Académica.</a:t>
            </a:r>
            <a:endParaRPr lang="es-MX" sz="2400" dirty="0"/>
          </a:p>
          <a:p>
            <a:pPr lvl="0"/>
            <a:r>
              <a:rPr lang="es-ES_tradnl" sz="2400" b="1" dirty="0"/>
              <a:t>Miembros honorarios</a:t>
            </a:r>
            <a:r>
              <a:rPr lang="es-ES_tradnl" sz="2400" dirty="0"/>
              <a:t>: investigadores, especialistas, académicos, docentes, representantes de instituciones educativas o de programas destinados a la atención de personas adultas </a:t>
            </a:r>
            <a:r>
              <a:rPr lang="es-ES_tradnl" sz="2400" dirty="0" smtClean="0"/>
              <a:t>mayores. </a:t>
            </a:r>
            <a:endParaRPr lang="es-MX" sz="2400" dirty="0"/>
          </a:p>
          <a:p>
            <a:pPr lvl="0"/>
            <a:r>
              <a:rPr lang="es-ES_tradnl" sz="2400" b="1" dirty="0"/>
              <a:t>Otros miembros Honorarios</a:t>
            </a:r>
            <a:r>
              <a:rPr lang="es-ES_tradnl" sz="2400" dirty="0"/>
              <a:t>: Titulares de la Dirección General de Institutos Estatales y Delegaciones del </a:t>
            </a:r>
            <a:r>
              <a:rPr lang="es-ES_tradnl" sz="2400" dirty="0" smtClean="0"/>
              <a:t>INEA.</a:t>
            </a:r>
            <a:endParaRPr lang="es-MX" sz="2400" dirty="0"/>
          </a:p>
          <a:p>
            <a:pPr lvl="0"/>
            <a:r>
              <a:rPr lang="es-ES_tradnl" sz="2400" b="1" dirty="0"/>
              <a:t>Secretario </a:t>
            </a:r>
            <a:r>
              <a:rPr lang="es-ES_tradnl" sz="2400" b="1" dirty="0" smtClean="0"/>
              <a:t>Técnico</a:t>
            </a:r>
            <a:r>
              <a:rPr lang="es-ES_tradnl" sz="2400" dirty="0" smtClean="0"/>
              <a:t>.</a:t>
            </a:r>
            <a:r>
              <a:rPr lang="es-ES_tradnl" sz="2400" b="1" dirty="0" smtClean="0"/>
              <a:t> </a:t>
            </a:r>
            <a:r>
              <a:rPr lang="es-ES_tradnl" sz="2400" dirty="0"/>
              <a:t>Titular de la Subdirección de Contenidos Básicos.</a:t>
            </a:r>
            <a:endParaRPr lang="es-MX" sz="2400" dirty="0"/>
          </a:p>
          <a:p>
            <a:pPr lvl="0"/>
            <a:r>
              <a:rPr lang="es-ES_tradnl" sz="2400" b="1" dirty="0"/>
              <a:t>Suplente del Secretario Técnico</a:t>
            </a:r>
            <a:r>
              <a:rPr lang="es-ES_tradnl" sz="2400" dirty="0"/>
              <a:t>. Titular de la Jefatura de </a:t>
            </a:r>
            <a:r>
              <a:rPr lang="es-ES_tradnl" sz="2400" dirty="0" smtClean="0"/>
              <a:t>Ciencias.</a:t>
            </a:r>
            <a:endParaRPr lang="es-MX" sz="2400" dirty="0"/>
          </a:p>
        </p:txBody>
      </p:sp>
    </p:spTree>
    <p:extLst>
      <p:ext uri="{BB962C8B-B14F-4D97-AF65-F5344CB8AC3E}">
        <p14:creationId xmlns:p14="http://schemas.microsoft.com/office/powerpoint/2010/main" val="2271800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5328592"/>
          </a:xfrm>
        </p:spPr>
        <p:txBody>
          <a:bodyPr/>
          <a:lstStyle/>
          <a:p>
            <a:pPr lvl="0" algn="just"/>
            <a:r>
              <a:rPr lang="es-MX" sz="2400" dirty="0"/>
              <a:t>Contar con asesoría especializada que favorezca la construcción de la propuesta curricular de la Vertiente de atención a personas adultas mayores del </a:t>
            </a:r>
            <a:r>
              <a:rPr lang="es-MX" sz="2400" dirty="0" err="1"/>
              <a:t>MEVyT</a:t>
            </a:r>
            <a:r>
              <a:rPr lang="es-MX" sz="2400" dirty="0" smtClean="0"/>
              <a:t>.</a:t>
            </a:r>
          </a:p>
          <a:p>
            <a:pPr marL="0" lvl="0" indent="0" algn="just">
              <a:buNone/>
            </a:pPr>
            <a:endParaRPr lang="es-MX" sz="2400" dirty="0"/>
          </a:p>
          <a:p>
            <a:pPr lvl="0" algn="just"/>
            <a:r>
              <a:rPr lang="es-MX" sz="2400" dirty="0"/>
              <a:t>Apoyar en el desarrollo de una propuesta curricular, articulando aportaciones teórico metodológicas pertinentes para atender requerimientos de la población objetivo; así como la definición de contenidos, metodologías y estrategias de materiales de formación</a:t>
            </a:r>
            <a:r>
              <a:rPr lang="es-MX" sz="2400" dirty="0" smtClean="0"/>
              <a:t>.</a:t>
            </a:r>
          </a:p>
          <a:p>
            <a:pPr marL="0" lvl="0" indent="0" algn="just">
              <a:buNone/>
            </a:pPr>
            <a:endParaRPr lang="es-MX" sz="2400" dirty="0"/>
          </a:p>
          <a:p>
            <a:pPr algn="just"/>
            <a:r>
              <a:rPr lang="es-ES" sz="2400" dirty="0"/>
              <a:t>Asesorar la realización de un plan de trabajo que facilite la caracterización de los componentes </a:t>
            </a:r>
            <a:r>
              <a:rPr lang="es-ES" sz="2400" dirty="0" smtClean="0"/>
              <a:t>fundamentales de </a:t>
            </a:r>
            <a:r>
              <a:rPr lang="es-ES" sz="2400" dirty="0"/>
              <a:t>la </a:t>
            </a:r>
            <a:r>
              <a:rPr lang="es-ES" sz="2400" dirty="0" smtClean="0"/>
              <a:t>Vertiente.</a:t>
            </a:r>
            <a:endParaRPr lang="es-MX" sz="2400" dirty="0"/>
          </a:p>
        </p:txBody>
      </p:sp>
      <p:sp>
        <p:nvSpPr>
          <p:cNvPr id="4" name="TextBox 3"/>
          <p:cNvSpPr txBox="1"/>
          <p:nvPr/>
        </p:nvSpPr>
        <p:spPr>
          <a:xfrm>
            <a:off x="3347864" y="476672"/>
            <a:ext cx="2448272" cy="584775"/>
          </a:xfrm>
          <a:prstGeom prst="rect">
            <a:avLst/>
          </a:prstGeom>
          <a:solidFill>
            <a:schemeClr val="accent2">
              <a:lumMod val="60000"/>
              <a:lumOff val="40000"/>
            </a:schemeClr>
          </a:solidFill>
        </p:spPr>
        <p:txBody>
          <a:bodyPr wrap="square" rtlCol="0">
            <a:spAutoFit/>
          </a:bodyPr>
          <a:lstStyle/>
          <a:p>
            <a:r>
              <a:rPr lang="es-MX" sz="3200" dirty="0" smtClean="0"/>
              <a:t>PROPÓSITOS</a:t>
            </a:r>
            <a:endParaRPr lang="es-MX" sz="3200" dirty="0"/>
          </a:p>
        </p:txBody>
      </p:sp>
    </p:spTree>
    <p:extLst>
      <p:ext uri="{BB962C8B-B14F-4D97-AF65-F5344CB8AC3E}">
        <p14:creationId xmlns:p14="http://schemas.microsoft.com/office/powerpoint/2010/main" val="377392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484784"/>
            <a:ext cx="7200800" cy="2880320"/>
          </a:xfrm>
          <a:solidFill>
            <a:schemeClr val="accent2">
              <a:lumMod val="20000"/>
              <a:lumOff val="80000"/>
            </a:schemeClr>
          </a:solidFill>
        </p:spPr>
        <p:txBody>
          <a:bodyPr/>
          <a:lstStyle/>
          <a:p>
            <a:pPr marL="0" indent="0">
              <a:buNone/>
            </a:pPr>
            <a:r>
              <a:rPr lang="es-MX" sz="4000" dirty="0" smtClean="0"/>
              <a:t>Documento: </a:t>
            </a:r>
            <a:r>
              <a:rPr lang="es-MX" sz="4000" i="1" dirty="0" smtClean="0"/>
              <a:t>Orientaciones  Generales del Comité Técnico Académico, Vertiente de atención de personas adultas mayores</a:t>
            </a:r>
            <a:endParaRPr lang="es-MX" sz="4000" i="1" dirty="0"/>
          </a:p>
        </p:txBody>
      </p:sp>
      <p:sp>
        <p:nvSpPr>
          <p:cNvPr id="5" name="TextBox 4"/>
          <p:cNvSpPr txBox="1"/>
          <p:nvPr/>
        </p:nvSpPr>
        <p:spPr>
          <a:xfrm>
            <a:off x="2420852" y="4771018"/>
            <a:ext cx="6255604" cy="1754326"/>
          </a:xfrm>
          <a:prstGeom prst="rect">
            <a:avLst/>
          </a:prstGeom>
          <a:solidFill>
            <a:schemeClr val="accent2">
              <a:lumMod val="40000"/>
              <a:lumOff val="60000"/>
            </a:schemeClr>
          </a:solidFill>
        </p:spPr>
        <p:txBody>
          <a:bodyPr wrap="square" rtlCol="0">
            <a:spAutoFit/>
          </a:bodyPr>
          <a:lstStyle/>
          <a:p>
            <a:pPr algn="ctr"/>
            <a:r>
              <a:rPr lang="es-MX" sz="3600" dirty="0"/>
              <a:t>Regula la organización y participación de integrantes del </a:t>
            </a:r>
            <a:r>
              <a:rPr lang="es-MX" sz="3600" dirty="0" smtClean="0"/>
              <a:t>Comité</a:t>
            </a:r>
            <a:endParaRPr lang="es-MX" sz="3200" dirty="0"/>
          </a:p>
        </p:txBody>
      </p:sp>
    </p:spTree>
    <p:extLst>
      <p:ext uri="{BB962C8B-B14F-4D97-AF65-F5344CB8AC3E}">
        <p14:creationId xmlns:p14="http://schemas.microsoft.com/office/powerpoint/2010/main" val="4189484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11560" y="1600200"/>
            <a:ext cx="7920880" cy="4525963"/>
          </a:xfrm>
          <a:gradFill flip="none" rotWithShape="1">
            <a:gsLst>
              <a:gs pos="0">
                <a:srgbClr val="CCFF99">
                  <a:shade val="30000"/>
                  <a:satMod val="115000"/>
                </a:srgbClr>
              </a:gs>
              <a:gs pos="50000">
                <a:srgbClr val="CCFF99">
                  <a:shade val="67500"/>
                  <a:satMod val="115000"/>
                </a:srgbClr>
              </a:gs>
              <a:gs pos="100000">
                <a:srgbClr val="CCFF99">
                  <a:shade val="100000"/>
                  <a:satMod val="115000"/>
                </a:srgbClr>
              </a:gs>
            </a:gsLst>
            <a:path path="circle">
              <a:fillToRect t="100000" r="100000"/>
            </a:path>
            <a:tileRect l="-100000" b="-100000"/>
          </a:gradFill>
        </p:spPr>
        <p:txBody>
          <a:bodyPr/>
          <a:lstStyle/>
          <a:p>
            <a:pPr marL="0" indent="0">
              <a:buNone/>
            </a:pPr>
            <a:r>
              <a:rPr lang="es-ES_tradnl" b="1" dirty="0" smtClean="0"/>
              <a:t>Propósitos:</a:t>
            </a:r>
            <a:endParaRPr lang="es-MX" dirty="0"/>
          </a:p>
          <a:p>
            <a:pPr lvl="0" algn="just"/>
            <a:r>
              <a:rPr lang="es-MX" dirty="0"/>
              <a:t>Conformar el Comité Técnico Académico de </a:t>
            </a:r>
            <a:r>
              <a:rPr lang="es-MX" dirty="0" smtClean="0"/>
              <a:t>la Vertiente del </a:t>
            </a:r>
            <a:r>
              <a:rPr lang="es-MX" dirty="0" err="1" smtClean="0"/>
              <a:t>MEVyT</a:t>
            </a:r>
            <a:r>
              <a:rPr lang="es-MX" dirty="0" smtClean="0"/>
              <a:t> para la </a:t>
            </a:r>
            <a:r>
              <a:rPr lang="es-MX" dirty="0"/>
              <a:t>atención </a:t>
            </a:r>
            <a:r>
              <a:rPr lang="es-MX" dirty="0" smtClean="0"/>
              <a:t>de </a:t>
            </a:r>
            <a:r>
              <a:rPr lang="es-MX" dirty="0"/>
              <a:t>personas adultas </a:t>
            </a:r>
            <a:r>
              <a:rPr lang="es-MX" dirty="0" smtClean="0"/>
              <a:t>mayores.</a:t>
            </a:r>
          </a:p>
          <a:p>
            <a:pPr marL="0" lvl="0" indent="0" algn="just">
              <a:buNone/>
            </a:pPr>
            <a:endParaRPr lang="es-MX" dirty="0"/>
          </a:p>
          <a:p>
            <a:pPr lvl="0" algn="just"/>
            <a:r>
              <a:rPr lang="es-MX" dirty="0"/>
              <a:t>Presentar avances de la </a:t>
            </a:r>
            <a:r>
              <a:rPr lang="es-MX" dirty="0" smtClean="0"/>
              <a:t>Vertiente </a:t>
            </a:r>
            <a:r>
              <a:rPr lang="es-MX" dirty="0"/>
              <a:t>del </a:t>
            </a:r>
            <a:r>
              <a:rPr lang="es-MX" dirty="0" err="1"/>
              <a:t>MEVyT</a:t>
            </a:r>
            <a:r>
              <a:rPr lang="es-MX" dirty="0"/>
              <a:t> </a:t>
            </a:r>
            <a:r>
              <a:rPr lang="es-MX" dirty="0" smtClean="0"/>
              <a:t>y </a:t>
            </a:r>
            <a:r>
              <a:rPr lang="es-MX" dirty="0"/>
              <a:t>establecer acuerdos para orientar su desarrollo.</a:t>
            </a:r>
          </a:p>
          <a:p>
            <a:endParaRPr lang="es-MX" dirty="0"/>
          </a:p>
        </p:txBody>
      </p:sp>
    </p:spTree>
    <p:extLst>
      <p:ext uri="{BB962C8B-B14F-4D97-AF65-F5344CB8AC3E}">
        <p14:creationId xmlns:p14="http://schemas.microsoft.com/office/powerpoint/2010/main" val="6654577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85392" y="1268760"/>
            <a:ext cx="4834880" cy="604664"/>
          </a:xfrm>
          <a:solidFill>
            <a:schemeClr val="accent2">
              <a:lumMod val="40000"/>
              <a:lumOff val="60000"/>
            </a:schemeClr>
          </a:solidFill>
        </p:spPr>
        <p:txBody>
          <a:bodyPr/>
          <a:lstStyle/>
          <a:p>
            <a:pPr marL="0" indent="0">
              <a:buNone/>
            </a:pPr>
            <a:r>
              <a:rPr lang="es-MX" dirty="0" smtClean="0"/>
              <a:t>Programa de trabajo 2018</a:t>
            </a:r>
            <a:endParaRPr lang="es-MX" dirty="0"/>
          </a:p>
        </p:txBody>
      </p:sp>
      <p:sp>
        <p:nvSpPr>
          <p:cNvPr id="4" name="TextBox 3"/>
          <p:cNvSpPr txBox="1"/>
          <p:nvPr/>
        </p:nvSpPr>
        <p:spPr>
          <a:xfrm>
            <a:off x="611560" y="2204864"/>
            <a:ext cx="7560840" cy="2952328"/>
          </a:xfrm>
          <a:prstGeom prst="rect">
            <a:avLst/>
          </a:prstGeom>
          <a:noFill/>
        </p:spPr>
        <p:txBody>
          <a:bodyPr wrap="square" rtlCol="0">
            <a:spAutoFit/>
          </a:bodyPr>
          <a:lstStyle/>
          <a:p>
            <a:endParaRPr lang="es-MX" dirty="0"/>
          </a:p>
        </p:txBody>
      </p:sp>
      <p:graphicFrame>
        <p:nvGraphicFramePr>
          <p:cNvPr id="9" name="Table 8"/>
          <p:cNvGraphicFramePr>
            <a:graphicFrameLocks noGrp="1"/>
          </p:cNvGraphicFramePr>
          <p:nvPr>
            <p:extLst>
              <p:ext uri="{D42A27DB-BD31-4B8C-83A1-F6EECF244321}">
                <p14:modId xmlns:p14="http://schemas.microsoft.com/office/powerpoint/2010/main" val="2312017476"/>
              </p:ext>
            </p:extLst>
          </p:nvPr>
        </p:nvGraphicFramePr>
        <p:xfrm>
          <a:off x="755576" y="2109291"/>
          <a:ext cx="7560840" cy="4560069"/>
        </p:xfrm>
        <a:graphic>
          <a:graphicData uri="http://schemas.openxmlformats.org/drawingml/2006/table">
            <a:tbl>
              <a:tblPr firstRow="1" bandRow="1">
                <a:tableStyleId>{21E4AEA4-8DFA-4A89-87EB-49C32662AFE0}</a:tableStyleId>
              </a:tblPr>
              <a:tblGrid>
                <a:gridCol w="5544616">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tblGrid>
              <a:tr h="858329">
                <a:tc>
                  <a:txBody>
                    <a:bodyPr/>
                    <a:lstStyle/>
                    <a:p>
                      <a:pPr algn="ctr"/>
                      <a:r>
                        <a:rPr lang="es-MX" sz="2400" dirty="0" smtClean="0">
                          <a:solidFill>
                            <a:schemeClr val="tx1"/>
                          </a:solidFill>
                        </a:rPr>
                        <a:t>SESIONES</a:t>
                      </a:r>
                      <a:endParaRPr lang="es-MX" sz="2400" dirty="0">
                        <a:solidFill>
                          <a:schemeClr val="tx1"/>
                        </a:solidFill>
                      </a:endParaRPr>
                    </a:p>
                  </a:txBody>
                  <a:tcPr/>
                </a:tc>
                <a:tc>
                  <a:txBody>
                    <a:bodyPr/>
                    <a:lstStyle/>
                    <a:p>
                      <a:pPr algn="ctr"/>
                      <a:r>
                        <a:rPr lang="es-MX" sz="2400" dirty="0" smtClean="0">
                          <a:solidFill>
                            <a:schemeClr val="tx1"/>
                          </a:solidFill>
                        </a:rPr>
                        <a:t>FECHA</a:t>
                      </a:r>
                      <a:endParaRPr lang="es-MX" sz="2400" dirty="0">
                        <a:solidFill>
                          <a:schemeClr val="tx1"/>
                        </a:solidFill>
                      </a:endParaRPr>
                    </a:p>
                  </a:txBody>
                  <a:tcPr/>
                </a:tc>
                <a:extLst>
                  <a:ext uri="{0D108BD9-81ED-4DB2-BD59-A6C34878D82A}">
                    <a16:rowId xmlns:a16="http://schemas.microsoft.com/office/drawing/2014/main" val="10000"/>
                  </a:ext>
                </a:extLst>
              </a:tr>
              <a:tr h="925435">
                <a:tc>
                  <a:txBody>
                    <a:bodyPr/>
                    <a:lstStyle/>
                    <a:p>
                      <a:r>
                        <a:rPr lang="es-MX" sz="2400" dirty="0" smtClean="0"/>
                        <a:t>Instalación</a:t>
                      </a:r>
                      <a:r>
                        <a:rPr lang="es-MX" sz="2400" baseline="0" dirty="0" smtClean="0"/>
                        <a:t> del Comité Técnico Académico</a:t>
                      </a:r>
                      <a:endParaRPr lang="es-MX" sz="2400" dirty="0"/>
                    </a:p>
                  </a:txBody>
                  <a:tcPr/>
                </a:tc>
                <a:tc>
                  <a:txBody>
                    <a:bodyPr/>
                    <a:lstStyle/>
                    <a:p>
                      <a:pPr algn="ctr"/>
                      <a:r>
                        <a:rPr lang="es-MX" sz="2400" dirty="0" smtClean="0"/>
                        <a:t>17 de Abril</a:t>
                      </a:r>
                      <a:endParaRPr lang="es-MX" sz="2400" dirty="0"/>
                    </a:p>
                  </a:txBody>
                  <a:tcPr/>
                </a:tc>
                <a:extLst>
                  <a:ext uri="{0D108BD9-81ED-4DB2-BD59-A6C34878D82A}">
                    <a16:rowId xmlns:a16="http://schemas.microsoft.com/office/drawing/2014/main" val="10001"/>
                  </a:ext>
                </a:extLst>
              </a:tr>
              <a:tr h="925435">
                <a:tc>
                  <a:txBody>
                    <a:bodyPr/>
                    <a:lstStyle/>
                    <a:p>
                      <a:r>
                        <a:rPr lang="es-MX" sz="2400" dirty="0" smtClean="0"/>
                        <a:t>1ª. Sesión ordinaria. Revisión</a:t>
                      </a:r>
                      <a:r>
                        <a:rPr lang="es-MX" sz="2400" baseline="0" dirty="0" smtClean="0"/>
                        <a:t> de la propuesta de </a:t>
                      </a:r>
                      <a:r>
                        <a:rPr lang="es-MX" sz="2400" baseline="0" dirty="0" err="1" smtClean="0"/>
                        <a:t>curriculum</a:t>
                      </a:r>
                      <a:r>
                        <a:rPr lang="es-MX" sz="2400" baseline="0" dirty="0" smtClean="0"/>
                        <a:t> de la Vertiente.</a:t>
                      </a:r>
                      <a:endParaRPr lang="es-MX" sz="2400" dirty="0"/>
                    </a:p>
                  </a:txBody>
                  <a:tcPr/>
                </a:tc>
                <a:tc>
                  <a:txBody>
                    <a:bodyPr/>
                    <a:lstStyle/>
                    <a:p>
                      <a:pPr algn="ctr"/>
                      <a:r>
                        <a:rPr lang="es-MX" sz="2400" dirty="0" smtClean="0"/>
                        <a:t>22 de Junio</a:t>
                      </a:r>
                      <a:endParaRPr lang="es-MX" sz="2400" dirty="0"/>
                    </a:p>
                  </a:txBody>
                  <a:tcPr/>
                </a:tc>
                <a:extLst>
                  <a:ext uri="{0D108BD9-81ED-4DB2-BD59-A6C34878D82A}">
                    <a16:rowId xmlns:a16="http://schemas.microsoft.com/office/drawing/2014/main" val="10002"/>
                  </a:ext>
                </a:extLst>
              </a:tr>
              <a:tr h="925435">
                <a:tc>
                  <a:txBody>
                    <a:bodyPr/>
                    <a:lstStyle/>
                    <a:p>
                      <a:r>
                        <a:rPr lang="es-MX" sz="2400" dirty="0" smtClean="0"/>
                        <a:t>2ª. Sesión ordinaria. Revisión de la propuesta de formación. </a:t>
                      </a:r>
                      <a:endParaRPr lang="es-MX" sz="2400" dirty="0"/>
                    </a:p>
                  </a:txBody>
                  <a:tcPr/>
                </a:tc>
                <a:tc>
                  <a:txBody>
                    <a:bodyPr/>
                    <a:lstStyle/>
                    <a:p>
                      <a:pPr algn="ctr"/>
                      <a:r>
                        <a:rPr lang="es-MX" sz="2400" dirty="0" smtClean="0"/>
                        <a:t>21 de Septiembre</a:t>
                      </a:r>
                      <a:endParaRPr lang="es-MX" sz="2400" dirty="0"/>
                    </a:p>
                  </a:txBody>
                  <a:tcPr/>
                </a:tc>
                <a:extLst>
                  <a:ext uri="{0D108BD9-81ED-4DB2-BD59-A6C34878D82A}">
                    <a16:rowId xmlns:a16="http://schemas.microsoft.com/office/drawing/2014/main" val="10003"/>
                  </a:ext>
                </a:extLst>
              </a:tr>
              <a:tr h="925435">
                <a:tc>
                  <a:txBody>
                    <a:bodyPr/>
                    <a:lstStyle/>
                    <a:p>
                      <a:r>
                        <a:rPr lang="es-MX" sz="2400" dirty="0" smtClean="0"/>
                        <a:t>3ª. Sesión ordinaria. Presentación de informe se actividades.</a:t>
                      </a:r>
                      <a:endParaRPr lang="es-MX" sz="2400" dirty="0"/>
                    </a:p>
                  </a:txBody>
                  <a:tcPr/>
                </a:tc>
                <a:tc>
                  <a:txBody>
                    <a:bodyPr/>
                    <a:lstStyle/>
                    <a:p>
                      <a:pPr algn="ctr"/>
                      <a:r>
                        <a:rPr lang="es-MX" sz="2400" dirty="0" smtClean="0"/>
                        <a:t>7</a:t>
                      </a:r>
                      <a:r>
                        <a:rPr lang="es-MX" sz="2400" baseline="0" dirty="0" smtClean="0"/>
                        <a:t> de Diciembre</a:t>
                      </a:r>
                      <a:endParaRPr lang="es-MX" sz="24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44298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1246188"/>
            <a:ext cx="9144000" cy="5611812"/>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MX"/>
          </a:p>
        </p:txBody>
      </p:sp>
      <p:pic>
        <p:nvPicPr>
          <p:cNvPr id="5" name="3 Imagen"/>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246188"/>
            <a:ext cx="9144000" cy="5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3 Marcador de contenido"/>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246188"/>
            <a:ext cx="9144000" cy="56118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1660256" y="3301717"/>
            <a:ext cx="5739969" cy="2123658"/>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endParaRPr lang="es-E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a typeface="ＭＳ Ｐゴシック" pitchFamily="34" charset="-128"/>
            </a:endParaRPr>
          </a:p>
          <a:p>
            <a:pPr algn="ctr">
              <a:defRPr/>
            </a:pPr>
            <a:r>
              <a:rPr lang="es-E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a typeface="ＭＳ Ｐゴシック" pitchFamily="34" charset="-128"/>
                <a:hlinkClick r:id="rId4"/>
              </a:rPr>
              <a:t>ssolis@inea.gob.mx</a:t>
            </a:r>
            <a:endParaRPr lang="es-E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a typeface="ＭＳ Ｐゴシック" pitchFamily="34" charset="-128"/>
            </a:endParaRPr>
          </a:p>
          <a:p>
            <a:pPr algn="ctr">
              <a:defRPr/>
            </a:pPr>
            <a:r>
              <a:rPr lang="es-E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a typeface="ＭＳ Ｐゴシック" pitchFamily="34" charset="-128"/>
                <a:hlinkClick r:id="rId5"/>
              </a:rPr>
              <a:t>laravedo@inea.gob.mx</a:t>
            </a:r>
            <a:endParaRPr lang="es-E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a typeface="ＭＳ Ｐゴシック" pitchFamily="34" charset="-128"/>
            </a:endParaRPr>
          </a:p>
        </p:txBody>
      </p:sp>
      <p:sp>
        <p:nvSpPr>
          <p:cNvPr id="6" name="5 Rectángulo"/>
          <p:cNvSpPr/>
          <p:nvPr/>
        </p:nvSpPr>
        <p:spPr>
          <a:xfrm>
            <a:off x="2091334" y="2254646"/>
            <a:ext cx="4477764" cy="1477328"/>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9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a typeface="ＭＳ Ｐゴシック" pitchFamily="34" charset="-128"/>
              </a:rPr>
              <a:t>¡Gracias!</a:t>
            </a:r>
          </a:p>
        </p:txBody>
      </p:sp>
    </p:spTree>
    <p:extLst>
      <p:ext uri="{BB962C8B-B14F-4D97-AF65-F5344CB8AC3E}">
        <p14:creationId xmlns:p14="http://schemas.microsoft.com/office/powerpoint/2010/main" val="2297797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826551834"/>
              </p:ext>
            </p:extLst>
          </p:nvPr>
        </p:nvGraphicFramePr>
        <p:xfrm>
          <a:off x="737880" y="1340768"/>
          <a:ext cx="7776864" cy="5331768"/>
        </p:xfrm>
        <a:graphic>
          <a:graphicData uri="http://schemas.openxmlformats.org/drawingml/2006/table">
            <a:tbl>
              <a:tblPr>
                <a:tableStyleId>{69C7853C-536D-4A76-A0AE-DD22124D55A5}</a:tableStyleId>
              </a:tblPr>
              <a:tblGrid>
                <a:gridCol w="809784">
                  <a:extLst>
                    <a:ext uri="{9D8B030D-6E8A-4147-A177-3AD203B41FA5}">
                      <a16:colId xmlns:a16="http://schemas.microsoft.com/office/drawing/2014/main" val="3648945263"/>
                    </a:ext>
                  </a:extLst>
                </a:gridCol>
                <a:gridCol w="3982120">
                  <a:extLst>
                    <a:ext uri="{9D8B030D-6E8A-4147-A177-3AD203B41FA5}">
                      <a16:colId xmlns:a16="http://schemas.microsoft.com/office/drawing/2014/main" val="782117433"/>
                    </a:ext>
                  </a:extLst>
                </a:gridCol>
                <a:gridCol w="2984960">
                  <a:extLst>
                    <a:ext uri="{9D8B030D-6E8A-4147-A177-3AD203B41FA5}">
                      <a16:colId xmlns:a16="http://schemas.microsoft.com/office/drawing/2014/main" val="1702505714"/>
                    </a:ext>
                  </a:extLst>
                </a:gridCol>
              </a:tblGrid>
              <a:tr h="243410">
                <a:tc>
                  <a:txBody>
                    <a:bodyPr/>
                    <a:lstStyle/>
                    <a:p>
                      <a:pPr algn="ctr">
                        <a:lnSpc>
                          <a:spcPct val="115000"/>
                        </a:lnSpc>
                        <a:spcAft>
                          <a:spcPts val="0"/>
                        </a:spcAft>
                        <a:tabLst>
                          <a:tab pos="228600" algn="l"/>
                          <a:tab pos="4050665" algn="l"/>
                        </a:tabLst>
                      </a:pPr>
                      <a:r>
                        <a:rPr lang="es-ES" sz="1600" b="1" dirty="0">
                          <a:effectLst/>
                        </a:rPr>
                        <a:t>TIEMPO</a:t>
                      </a:r>
                      <a:endParaRPr lang="es-MX" sz="1600" b="1" dirty="0">
                        <a:effectLst/>
                        <a:latin typeface="Times" panose="02020603050405020304" pitchFamily="18" charset="0"/>
                        <a:ea typeface="Times"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tabLst>
                          <a:tab pos="228600" algn="l"/>
                          <a:tab pos="4050665" algn="l"/>
                        </a:tabLst>
                      </a:pPr>
                      <a:r>
                        <a:rPr lang="es-ES" sz="1600" b="1" dirty="0" smtClean="0">
                          <a:effectLst/>
                        </a:rPr>
                        <a:t>ACTIVIDADES</a:t>
                      </a:r>
                      <a:endParaRPr lang="es-MX" sz="1600" b="1" dirty="0">
                        <a:effectLst/>
                        <a:latin typeface="Times" panose="02020603050405020304" pitchFamily="18" charset="0"/>
                        <a:ea typeface="Times" panose="02020603050405020304" pitchFamily="18" charset="0"/>
                        <a:cs typeface="Times New Roman" panose="02020603050405020304" pitchFamily="18" charset="0"/>
                      </a:endParaRPr>
                    </a:p>
                  </a:txBody>
                  <a:tcPr marL="44450" marR="44450" marT="0" marB="0"/>
                </a:tc>
                <a:tc>
                  <a:txBody>
                    <a:bodyPr/>
                    <a:lstStyle/>
                    <a:p>
                      <a:pPr algn="ctr">
                        <a:lnSpc>
                          <a:spcPct val="115000"/>
                        </a:lnSpc>
                        <a:spcAft>
                          <a:spcPts val="0"/>
                        </a:spcAft>
                        <a:tabLst>
                          <a:tab pos="228600" algn="l"/>
                          <a:tab pos="4050665" algn="l"/>
                        </a:tabLst>
                      </a:pPr>
                      <a:r>
                        <a:rPr lang="es-ES" sz="1600" b="1" dirty="0" smtClean="0">
                          <a:effectLst/>
                        </a:rPr>
                        <a:t>RESPONSABLES</a:t>
                      </a:r>
                      <a:endParaRPr lang="es-MX" sz="1600" b="1" dirty="0">
                        <a:effectLst/>
                        <a:latin typeface="Times" panose="02020603050405020304" pitchFamily="18" charset="0"/>
                        <a:ea typeface="Times"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757712480"/>
                  </a:ext>
                </a:extLst>
              </a:tr>
              <a:tr h="973639">
                <a:tc>
                  <a:txBody>
                    <a:bodyPr/>
                    <a:lstStyle/>
                    <a:p>
                      <a:pPr algn="ctr">
                        <a:lnSpc>
                          <a:spcPct val="115000"/>
                        </a:lnSpc>
                        <a:spcAft>
                          <a:spcPts val="0"/>
                        </a:spcAft>
                        <a:tabLst>
                          <a:tab pos="228600" algn="l"/>
                          <a:tab pos="4050665" algn="l"/>
                        </a:tabLst>
                      </a:pPr>
                      <a:r>
                        <a:rPr lang="es-MX" sz="1450" dirty="0">
                          <a:effectLst/>
                        </a:rPr>
                        <a:t>10 min.</a:t>
                      </a:r>
                      <a:endParaRPr lang="es-MX" sz="1450" dirty="0">
                        <a:effectLst/>
                        <a:latin typeface="Times" panose="02020603050405020304" pitchFamily="18" charset="0"/>
                        <a:ea typeface="Times" panose="02020603050405020304" pitchFamily="18" charset="0"/>
                        <a:cs typeface="Times New Roman" panose="02020603050405020304" pitchFamily="18" charset="0"/>
                      </a:endParaRPr>
                    </a:p>
                  </a:txBody>
                  <a:tcPr marL="44450" marR="44450" marT="0" marB="0" anchor="ctr"/>
                </a:tc>
                <a:tc>
                  <a:txBody>
                    <a:bodyPr/>
                    <a:lstStyle/>
                    <a:p>
                      <a:pPr algn="just">
                        <a:lnSpc>
                          <a:spcPct val="115000"/>
                        </a:lnSpc>
                        <a:spcAft>
                          <a:spcPts val="0"/>
                        </a:spcAft>
                        <a:tabLst>
                          <a:tab pos="4050665" algn="l"/>
                        </a:tabLst>
                      </a:pPr>
                      <a:r>
                        <a:rPr lang="es-MX" sz="1450" dirty="0">
                          <a:effectLst/>
                        </a:rPr>
                        <a:t>1.  Bienvenida.</a:t>
                      </a:r>
                    </a:p>
                    <a:p>
                      <a:pPr marL="342900" lvl="0" indent="-342900" algn="just">
                        <a:lnSpc>
                          <a:spcPct val="115000"/>
                        </a:lnSpc>
                        <a:buFont typeface="Courier New" panose="02070309020205020404" pitchFamily="49" charset="0"/>
                        <a:buChar char="o"/>
                        <a:tabLst>
                          <a:tab pos="4050665" algn="l"/>
                        </a:tabLst>
                      </a:pPr>
                      <a:r>
                        <a:rPr lang="es-ES" sz="1450" dirty="0">
                          <a:effectLst/>
                        </a:rPr>
                        <a:t>Propósito </a:t>
                      </a:r>
                      <a:r>
                        <a:rPr lang="es-ES" sz="1450" dirty="0" smtClean="0">
                          <a:effectLst/>
                        </a:rPr>
                        <a:t>de la </a:t>
                      </a:r>
                      <a:r>
                        <a:rPr lang="es-ES" sz="1450" dirty="0">
                          <a:effectLst/>
                        </a:rPr>
                        <a:t>reunión</a:t>
                      </a:r>
                      <a:endParaRPr lang="es-MX" sz="1450" dirty="0">
                        <a:effectLst/>
                      </a:endParaRPr>
                    </a:p>
                    <a:p>
                      <a:pPr marL="342900" lvl="0" indent="-342900" algn="just">
                        <a:lnSpc>
                          <a:spcPct val="115000"/>
                        </a:lnSpc>
                        <a:buFont typeface="Courier New" panose="02070309020205020404" pitchFamily="49" charset="0"/>
                        <a:buChar char="o"/>
                        <a:tabLst>
                          <a:tab pos="4050665" algn="l"/>
                        </a:tabLst>
                      </a:pPr>
                      <a:r>
                        <a:rPr lang="es-ES" sz="1450" dirty="0">
                          <a:effectLst/>
                        </a:rPr>
                        <a:t>Presentación de la agenda</a:t>
                      </a:r>
                      <a:endParaRPr lang="es-MX" sz="1450" dirty="0">
                        <a:effectLst/>
                        <a:latin typeface="Calibri" panose="020F0502020204030204" pitchFamily="34" charset="0"/>
                        <a:cs typeface="Times New Roman" panose="02020603050405020304" pitchFamily="18" charset="0"/>
                      </a:endParaRPr>
                    </a:p>
                  </a:txBody>
                  <a:tcPr marL="44450" marR="44450" marT="0" marB="0"/>
                </a:tc>
                <a:tc>
                  <a:txBody>
                    <a:bodyPr/>
                    <a:lstStyle/>
                    <a:p>
                      <a:pPr marL="228600" algn="ctr">
                        <a:lnSpc>
                          <a:spcPct val="115000"/>
                        </a:lnSpc>
                        <a:spcAft>
                          <a:spcPts val="0"/>
                        </a:spcAft>
                        <a:tabLst>
                          <a:tab pos="4050665" algn="l"/>
                        </a:tabLst>
                      </a:pPr>
                      <a:r>
                        <a:rPr lang="es-MX" sz="1450">
                          <a:effectLst/>
                        </a:rPr>
                        <a:t> </a:t>
                      </a:r>
                    </a:p>
                    <a:p>
                      <a:pPr algn="ctr">
                        <a:lnSpc>
                          <a:spcPct val="115000"/>
                        </a:lnSpc>
                        <a:spcAft>
                          <a:spcPts val="0"/>
                        </a:spcAft>
                        <a:tabLst>
                          <a:tab pos="4050665" algn="l"/>
                        </a:tabLst>
                      </a:pPr>
                      <a:r>
                        <a:rPr lang="es-MX" sz="1450">
                          <a:effectLst/>
                        </a:rPr>
                        <a:t>Lic. Gerardo Molina Álvarez</a:t>
                      </a:r>
                    </a:p>
                    <a:p>
                      <a:pPr algn="ctr">
                        <a:lnSpc>
                          <a:spcPct val="115000"/>
                        </a:lnSpc>
                        <a:spcAft>
                          <a:spcPts val="0"/>
                        </a:spcAft>
                        <a:tabLst>
                          <a:tab pos="4050665" algn="l"/>
                        </a:tabLst>
                      </a:pPr>
                      <a:r>
                        <a:rPr lang="es-MX" sz="1450">
                          <a:effectLst/>
                        </a:rPr>
                        <a:t>Director General del INEA</a:t>
                      </a:r>
                    </a:p>
                    <a:p>
                      <a:pPr marL="228600" algn="ctr">
                        <a:lnSpc>
                          <a:spcPct val="115000"/>
                        </a:lnSpc>
                        <a:spcAft>
                          <a:spcPts val="0"/>
                        </a:spcAft>
                        <a:tabLst>
                          <a:tab pos="4050665" algn="l"/>
                        </a:tabLst>
                      </a:pPr>
                      <a:r>
                        <a:rPr lang="es-MX" sz="1450">
                          <a:effectLst/>
                        </a:rPr>
                        <a:t> </a:t>
                      </a:r>
                      <a:endParaRPr lang="es-MX" sz="1450">
                        <a:effectLst/>
                        <a:latin typeface="Times" panose="02020603050405020304" pitchFamily="18" charset="0"/>
                        <a:ea typeface="Times"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378605249"/>
                  </a:ext>
                </a:extLst>
              </a:tr>
              <a:tr h="1703868">
                <a:tc>
                  <a:txBody>
                    <a:bodyPr/>
                    <a:lstStyle/>
                    <a:p>
                      <a:pPr algn="ctr">
                        <a:lnSpc>
                          <a:spcPct val="115000"/>
                        </a:lnSpc>
                        <a:spcAft>
                          <a:spcPts val="0"/>
                        </a:spcAft>
                        <a:tabLst>
                          <a:tab pos="228600" algn="l"/>
                          <a:tab pos="4050665" algn="l"/>
                        </a:tabLst>
                      </a:pPr>
                      <a:r>
                        <a:rPr lang="es-MX" sz="1450">
                          <a:effectLst/>
                        </a:rPr>
                        <a:t>20 min.</a:t>
                      </a:r>
                      <a:endParaRPr lang="es-MX" sz="1450">
                        <a:effectLst/>
                        <a:latin typeface="Times" panose="02020603050405020304" pitchFamily="18" charset="0"/>
                        <a:ea typeface="Times" panose="02020603050405020304" pitchFamily="18" charset="0"/>
                        <a:cs typeface="Times New Roman" panose="02020603050405020304" pitchFamily="18" charset="0"/>
                      </a:endParaRPr>
                    </a:p>
                  </a:txBody>
                  <a:tcPr marL="44450" marR="44450" marT="0" marB="0" anchor="ctr"/>
                </a:tc>
                <a:tc>
                  <a:txBody>
                    <a:bodyPr/>
                    <a:lstStyle/>
                    <a:p>
                      <a:pPr algn="just">
                        <a:lnSpc>
                          <a:spcPct val="115000"/>
                        </a:lnSpc>
                        <a:spcAft>
                          <a:spcPts val="0"/>
                        </a:spcAft>
                        <a:tabLst>
                          <a:tab pos="4050665" algn="l"/>
                        </a:tabLst>
                      </a:pPr>
                      <a:r>
                        <a:rPr lang="es-MX" sz="1450" dirty="0">
                          <a:effectLst/>
                        </a:rPr>
                        <a:t>2. Presentación de avances de la vertiente del </a:t>
                      </a:r>
                      <a:r>
                        <a:rPr lang="es-MX" sz="1450" dirty="0" err="1">
                          <a:effectLst/>
                        </a:rPr>
                        <a:t>MEVyT</a:t>
                      </a:r>
                      <a:r>
                        <a:rPr lang="es-MX" sz="1450" dirty="0">
                          <a:effectLst/>
                        </a:rPr>
                        <a:t> para la atención de personas adultas mayores.</a:t>
                      </a:r>
                    </a:p>
                    <a:p>
                      <a:pPr marL="342900" lvl="0" indent="-342900" algn="just">
                        <a:lnSpc>
                          <a:spcPct val="115000"/>
                        </a:lnSpc>
                        <a:buFont typeface="Courier New" panose="02070309020205020404" pitchFamily="49" charset="0"/>
                        <a:buChar char="o"/>
                        <a:tabLst>
                          <a:tab pos="4050665" algn="l"/>
                        </a:tabLst>
                      </a:pPr>
                      <a:r>
                        <a:rPr lang="es-ES" sz="1450" dirty="0">
                          <a:effectLst/>
                        </a:rPr>
                        <a:t>Componentes de la propuesta: enfoque, esquema curricular, ejes y evaluación</a:t>
                      </a:r>
                      <a:endParaRPr lang="es-MX" sz="1450" dirty="0">
                        <a:effectLst/>
                      </a:endParaRPr>
                    </a:p>
                    <a:p>
                      <a:pPr marL="342900" lvl="0" indent="-342900" algn="just">
                        <a:lnSpc>
                          <a:spcPct val="115000"/>
                        </a:lnSpc>
                        <a:buFont typeface="Courier New" panose="02070309020205020404" pitchFamily="49" charset="0"/>
                        <a:buChar char="o"/>
                        <a:tabLst>
                          <a:tab pos="4050665" algn="l"/>
                        </a:tabLst>
                      </a:pPr>
                      <a:r>
                        <a:rPr lang="es-MX" sz="1450" dirty="0">
                          <a:effectLst/>
                        </a:rPr>
                        <a:t>Comentarios generales</a:t>
                      </a:r>
                      <a:endParaRPr lang="es-MX" sz="1450" dirty="0">
                        <a:effectLst/>
                        <a:latin typeface="Calibri" panose="020F0502020204030204" pitchFamily="34" charset="0"/>
                        <a:cs typeface="Times New Roman" panose="02020603050405020304" pitchFamily="18" charset="0"/>
                      </a:endParaRPr>
                    </a:p>
                  </a:txBody>
                  <a:tcPr marL="44450" marR="44450" marT="0" marB="0"/>
                </a:tc>
                <a:tc>
                  <a:txBody>
                    <a:bodyPr/>
                    <a:lstStyle/>
                    <a:p>
                      <a:pPr marL="228600" algn="ctr">
                        <a:lnSpc>
                          <a:spcPct val="115000"/>
                        </a:lnSpc>
                        <a:spcAft>
                          <a:spcPts val="0"/>
                        </a:spcAft>
                        <a:tabLst>
                          <a:tab pos="4050665" algn="l"/>
                        </a:tabLst>
                      </a:pPr>
                      <a:r>
                        <a:rPr lang="es-ES" sz="1450" dirty="0">
                          <a:effectLst/>
                        </a:rPr>
                        <a:t> </a:t>
                      </a:r>
                      <a:endParaRPr lang="es-MX" sz="1450" dirty="0">
                        <a:effectLst/>
                      </a:endParaRPr>
                    </a:p>
                    <a:p>
                      <a:pPr marL="228600" algn="ctr">
                        <a:lnSpc>
                          <a:spcPct val="115000"/>
                        </a:lnSpc>
                        <a:spcAft>
                          <a:spcPts val="0"/>
                        </a:spcAft>
                        <a:tabLst>
                          <a:tab pos="4050665" algn="l"/>
                        </a:tabLst>
                      </a:pPr>
                      <a:r>
                        <a:rPr lang="es-ES" sz="1450" dirty="0">
                          <a:effectLst/>
                        </a:rPr>
                        <a:t>Mtra. María de Lourdes </a:t>
                      </a:r>
                      <a:r>
                        <a:rPr lang="es-ES" sz="1450" dirty="0" err="1">
                          <a:effectLst/>
                        </a:rPr>
                        <a:t>Aravedo</a:t>
                      </a:r>
                      <a:r>
                        <a:rPr lang="es-ES" sz="1450" dirty="0">
                          <a:effectLst/>
                        </a:rPr>
                        <a:t> Reséndiz</a:t>
                      </a:r>
                      <a:endParaRPr lang="es-MX" sz="1450" dirty="0">
                        <a:effectLst/>
                      </a:endParaRPr>
                    </a:p>
                    <a:p>
                      <a:pPr marL="228600" algn="ctr">
                        <a:lnSpc>
                          <a:spcPct val="115000"/>
                        </a:lnSpc>
                        <a:spcAft>
                          <a:spcPts val="0"/>
                        </a:spcAft>
                        <a:tabLst>
                          <a:tab pos="4050665" algn="l"/>
                        </a:tabLst>
                      </a:pPr>
                      <a:r>
                        <a:rPr lang="es-ES" sz="1450" dirty="0">
                          <a:effectLst/>
                        </a:rPr>
                        <a:t>Subdirectora de Contendidos Básicos</a:t>
                      </a:r>
                      <a:endParaRPr lang="es-MX" sz="1450" dirty="0">
                        <a:effectLst/>
                      </a:endParaRPr>
                    </a:p>
                    <a:p>
                      <a:pPr marL="228600" algn="ctr">
                        <a:lnSpc>
                          <a:spcPct val="115000"/>
                        </a:lnSpc>
                        <a:spcAft>
                          <a:spcPts val="0"/>
                        </a:spcAft>
                        <a:tabLst>
                          <a:tab pos="4050665" algn="l"/>
                        </a:tabLst>
                      </a:pPr>
                      <a:r>
                        <a:rPr lang="es-ES" sz="1450" dirty="0">
                          <a:effectLst/>
                        </a:rPr>
                        <a:t> </a:t>
                      </a:r>
                      <a:endParaRPr lang="es-MX" sz="1450" dirty="0">
                        <a:effectLst/>
                      </a:endParaRPr>
                    </a:p>
                    <a:p>
                      <a:pPr marL="228600" algn="ctr">
                        <a:lnSpc>
                          <a:spcPct val="115000"/>
                        </a:lnSpc>
                        <a:spcAft>
                          <a:spcPts val="0"/>
                        </a:spcAft>
                        <a:tabLst>
                          <a:tab pos="4050665" algn="l"/>
                        </a:tabLst>
                      </a:pPr>
                      <a:r>
                        <a:rPr lang="es-ES" sz="1450" dirty="0">
                          <a:effectLst/>
                        </a:rPr>
                        <a:t> </a:t>
                      </a:r>
                      <a:endParaRPr lang="es-MX" sz="1450" dirty="0">
                        <a:effectLst/>
                        <a:latin typeface="Times" panose="02020603050405020304" pitchFamily="18" charset="0"/>
                        <a:ea typeface="Times"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216274460"/>
                  </a:ext>
                </a:extLst>
              </a:tr>
              <a:tr h="1460459">
                <a:tc>
                  <a:txBody>
                    <a:bodyPr/>
                    <a:lstStyle/>
                    <a:p>
                      <a:pPr algn="ctr">
                        <a:lnSpc>
                          <a:spcPct val="115000"/>
                        </a:lnSpc>
                        <a:spcAft>
                          <a:spcPts val="0"/>
                        </a:spcAft>
                        <a:tabLst>
                          <a:tab pos="228600" algn="l"/>
                          <a:tab pos="4050665" algn="l"/>
                        </a:tabLst>
                      </a:pPr>
                      <a:r>
                        <a:rPr lang="es-MX" sz="1450">
                          <a:effectLst/>
                        </a:rPr>
                        <a:t>30 min.</a:t>
                      </a:r>
                      <a:endParaRPr lang="es-MX" sz="1450">
                        <a:effectLst/>
                        <a:latin typeface="Times" panose="02020603050405020304" pitchFamily="18" charset="0"/>
                        <a:ea typeface="Times" panose="02020603050405020304" pitchFamily="18" charset="0"/>
                        <a:cs typeface="Times New Roman" panose="02020603050405020304" pitchFamily="18" charset="0"/>
                      </a:endParaRPr>
                    </a:p>
                  </a:txBody>
                  <a:tcPr marL="44450" marR="44450" marT="0" marB="0" anchor="ctr"/>
                </a:tc>
                <a:tc>
                  <a:txBody>
                    <a:bodyPr/>
                    <a:lstStyle/>
                    <a:p>
                      <a:pPr algn="just">
                        <a:lnSpc>
                          <a:spcPct val="115000"/>
                        </a:lnSpc>
                        <a:spcAft>
                          <a:spcPts val="0"/>
                        </a:spcAft>
                        <a:tabLst>
                          <a:tab pos="4050665" algn="l"/>
                        </a:tabLst>
                      </a:pPr>
                      <a:r>
                        <a:rPr lang="es-MX" sz="1450" dirty="0">
                          <a:effectLst/>
                        </a:rPr>
                        <a:t>3. Instalación del Comité Técnico </a:t>
                      </a:r>
                      <a:r>
                        <a:rPr lang="es-MX" sz="1450" dirty="0" smtClean="0">
                          <a:effectLst/>
                        </a:rPr>
                        <a:t>Académico.</a:t>
                      </a:r>
                      <a:endParaRPr lang="es-MX" sz="1450" dirty="0">
                        <a:effectLst/>
                      </a:endParaRPr>
                    </a:p>
                    <a:p>
                      <a:pPr marL="342900" lvl="0" indent="-342900" algn="just">
                        <a:lnSpc>
                          <a:spcPct val="115000"/>
                        </a:lnSpc>
                        <a:buFont typeface="Courier New" panose="02070309020205020404" pitchFamily="49" charset="0"/>
                        <a:buChar char="o"/>
                        <a:tabLst>
                          <a:tab pos="4050665" algn="l"/>
                        </a:tabLst>
                      </a:pPr>
                      <a:r>
                        <a:rPr lang="es-ES" sz="1450" dirty="0">
                          <a:effectLst/>
                        </a:rPr>
                        <a:t>Propósitos</a:t>
                      </a:r>
                      <a:endParaRPr lang="es-MX" sz="1450" dirty="0">
                        <a:effectLst/>
                      </a:endParaRPr>
                    </a:p>
                    <a:p>
                      <a:pPr marL="342900" lvl="0" indent="-342900" algn="just">
                        <a:lnSpc>
                          <a:spcPct val="115000"/>
                        </a:lnSpc>
                        <a:buFont typeface="Courier New" panose="02070309020205020404" pitchFamily="49" charset="0"/>
                        <a:buChar char="o"/>
                        <a:tabLst>
                          <a:tab pos="4050665" algn="l"/>
                        </a:tabLst>
                      </a:pPr>
                      <a:r>
                        <a:rPr lang="es-ES" sz="1450" dirty="0">
                          <a:effectLst/>
                        </a:rPr>
                        <a:t>Actividades</a:t>
                      </a:r>
                      <a:endParaRPr lang="es-MX" sz="1450" dirty="0">
                        <a:effectLst/>
                      </a:endParaRPr>
                    </a:p>
                    <a:p>
                      <a:pPr marL="342900" lvl="0" indent="-342900" algn="just">
                        <a:lnSpc>
                          <a:spcPct val="115000"/>
                        </a:lnSpc>
                        <a:buFont typeface="Courier New" panose="02070309020205020404" pitchFamily="49" charset="0"/>
                        <a:buChar char="o"/>
                        <a:tabLst>
                          <a:tab pos="4050665" algn="l"/>
                        </a:tabLst>
                      </a:pPr>
                      <a:r>
                        <a:rPr lang="es-ES" sz="1450" dirty="0">
                          <a:effectLst/>
                        </a:rPr>
                        <a:t>Programa de trabajo</a:t>
                      </a:r>
                      <a:endParaRPr lang="es-MX" sz="1450" dirty="0">
                        <a:effectLst/>
                      </a:endParaRPr>
                    </a:p>
                    <a:p>
                      <a:pPr marL="342900" lvl="0" indent="-342900" algn="just">
                        <a:lnSpc>
                          <a:spcPct val="115000"/>
                        </a:lnSpc>
                        <a:buFont typeface="Courier New" panose="02070309020205020404" pitchFamily="49" charset="0"/>
                        <a:buChar char="o"/>
                        <a:tabLst>
                          <a:tab pos="4050665" algn="l"/>
                        </a:tabLst>
                      </a:pPr>
                      <a:r>
                        <a:rPr lang="es-ES" sz="1450" dirty="0">
                          <a:effectLst/>
                        </a:rPr>
                        <a:t>Comentarios generales</a:t>
                      </a:r>
                      <a:endParaRPr lang="es-MX" sz="1450" dirty="0">
                        <a:effectLst/>
                      </a:endParaRPr>
                    </a:p>
                    <a:p>
                      <a:pPr marL="457200" algn="just">
                        <a:lnSpc>
                          <a:spcPct val="115000"/>
                        </a:lnSpc>
                        <a:tabLst>
                          <a:tab pos="4050665" algn="l"/>
                        </a:tabLst>
                      </a:pPr>
                      <a:r>
                        <a:rPr lang="es-MX" sz="1450" dirty="0">
                          <a:effectLst/>
                        </a:rPr>
                        <a:t> </a:t>
                      </a:r>
                      <a:endParaRPr lang="es-MX" sz="1450" dirty="0">
                        <a:effectLst/>
                        <a:latin typeface="Calibri" panose="020F0502020204030204" pitchFamily="34" charset="0"/>
                        <a:cs typeface="Times New Roman" panose="02020603050405020304" pitchFamily="18" charset="0"/>
                      </a:endParaRPr>
                    </a:p>
                  </a:txBody>
                  <a:tcPr marL="44450" marR="44450" marT="0" marB="0"/>
                </a:tc>
                <a:tc rowSpan="2">
                  <a:txBody>
                    <a:bodyPr/>
                    <a:lstStyle/>
                    <a:p>
                      <a:pPr marL="228600" algn="ctr">
                        <a:lnSpc>
                          <a:spcPct val="115000"/>
                        </a:lnSpc>
                        <a:spcAft>
                          <a:spcPts val="0"/>
                        </a:spcAft>
                        <a:tabLst>
                          <a:tab pos="4050665" algn="l"/>
                        </a:tabLst>
                      </a:pPr>
                      <a:r>
                        <a:rPr lang="es-MX" sz="1450" dirty="0" err="1" smtClean="0">
                          <a:effectLst/>
                        </a:rPr>
                        <a:t>Profra</a:t>
                      </a:r>
                      <a:r>
                        <a:rPr lang="es-MX" sz="1450" dirty="0">
                          <a:effectLst/>
                        </a:rPr>
                        <a:t>. Celia del Socorro Solís Sánchez</a:t>
                      </a:r>
                    </a:p>
                    <a:p>
                      <a:pPr marL="228600" algn="ctr">
                        <a:lnSpc>
                          <a:spcPct val="115000"/>
                        </a:lnSpc>
                        <a:spcAft>
                          <a:spcPts val="0"/>
                        </a:spcAft>
                        <a:tabLst>
                          <a:tab pos="4050665" algn="l"/>
                        </a:tabLst>
                      </a:pPr>
                      <a:r>
                        <a:rPr lang="es-MX" sz="1450" dirty="0">
                          <a:effectLst/>
                        </a:rPr>
                        <a:t>Directora Académica</a:t>
                      </a:r>
                      <a:endParaRPr lang="es-MX" sz="1450" dirty="0">
                        <a:effectLst/>
                        <a:latin typeface="Times" panose="02020603050405020304" pitchFamily="18" charset="0"/>
                        <a:ea typeface="Times"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854738179"/>
                  </a:ext>
                </a:extLst>
              </a:tr>
              <a:tr h="731193">
                <a:tc>
                  <a:txBody>
                    <a:bodyPr/>
                    <a:lstStyle/>
                    <a:p>
                      <a:pPr algn="ctr">
                        <a:lnSpc>
                          <a:spcPct val="115000"/>
                        </a:lnSpc>
                        <a:spcAft>
                          <a:spcPts val="0"/>
                        </a:spcAft>
                        <a:tabLst>
                          <a:tab pos="228600" algn="l"/>
                          <a:tab pos="4050665" algn="l"/>
                        </a:tabLst>
                      </a:pPr>
                      <a:r>
                        <a:rPr lang="es-MX" sz="1450">
                          <a:effectLst/>
                        </a:rPr>
                        <a:t>15 min.</a:t>
                      </a:r>
                      <a:endParaRPr lang="es-MX" sz="1450">
                        <a:effectLst/>
                        <a:latin typeface="Times" panose="02020603050405020304" pitchFamily="18" charset="0"/>
                        <a:ea typeface="Times" panose="02020603050405020304" pitchFamily="18" charset="0"/>
                        <a:cs typeface="Times New Roman" panose="02020603050405020304" pitchFamily="18" charset="0"/>
                      </a:endParaRPr>
                    </a:p>
                  </a:txBody>
                  <a:tcPr marL="44450" marR="44450" marT="0" marB="0" anchor="ctr"/>
                </a:tc>
                <a:tc>
                  <a:txBody>
                    <a:bodyPr/>
                    <a:lstStyle/>
                    <a:p>
                      <a:pPr algn="just">
                        <a:lnSpc>
                          <a:spcPct val="115000"/>
                        </a:lnSpc>
                        <a:spcAft>
                          <a:spcPts val="0"/>
                        </a:spcAft>
                        <a:tabLst>
                          <a:tab pos="4050665" algn="l"/>
                        </a:tabLst>
                      </a:pPr>
                      <a:r>
                        <a:rPr lang="es-ES" sz="1450" dirty="0">
                          <a:effectLst/>
                        </a:rPr>
                        <a:t>4. Acuerdos y </a:t>
                      </a:r>
                      <a:r>
                        <a:rPr lang="es-ES" sz="1450" dirty="0" smtClean="0">
                          <a:effectLst/>
                        </a:rPr>
                        <a:t>compromisos.</a:t>
                      </a:r>
                      <a:endParaRPr lang="es-MX" sz="1450" dirty="0">
                        <a:effectLst/>
                      </a:endParaRPr>
                    </a:p>
                    <a:p>
                      <a:pPr algn="just">
                        <a:lnSpc>
                          <a:spcPct val="115000"/>
                        </a:lnSpc>
                        <a:spcAft>
                          <a:spcPts val="0"/>
                        </a:spcAft>
                        <a:tabLst>
                          <a:tab pos="4050665" algn="l"/>
                        </a:tabLst>
                      </a:pPr>
                      <a:r>
                        <a:rPr lang="es-ES" sz="1450" dirty="0">
                          <a:effectLst/>
                        </a:rPr>
                        <a:t> </a:t>
                      </a:r>
                      <a:endParaRPr lang="es-MX" sz="1450" dirty="0">
                        <a:effectLst/>
                        <a:latin typeface="Times" panose="02020603050405020304" pitchFamily="18" charset="0"/>
                        <a:ea typeface="Times" panose="02020603050405020304" pitchFamily="18" charset="0"/>
                        <a:cs typeface="Times New Roman" panose="02020603050405020304" pitchFamily="18" charset="0"/>
                      </a:endParaRPr>
                    </a:p>
                  </a:txBody>
                  <a:tcPr marL="44450" marR="44450" marT="0" marB="0"/>
                </a:tc>
                <a:tc vMerge="1">
                  <a:txBody>
                    <a:bodyPr/>
                    <a:lstStyle/>
                    <a:p>
                      <a:endParaRPr lang="es-MX"/>
                    </a:p>
                  </a:txBody>
                  <a:tcPr/>
                </a:tc>
                <a:extLst>
                  <a:ext uri="{0D108BD9-81ED-4DB2-BD59-A6C34878D82A}">
                    <a16:rowId xmlns:a16="http://schemas.microsoft.com/office/drawing/2014/main" val="1039142880"/>
                  </a:ext>
                </a:extLst>
              </a:tr>
            </a:tbl>
          </a:graphicData>
        </a:graphic>
      </p:graphicFrame>
      <p:sp>
        <p:nvSpPr>
          <p:cNvPr id="5" name="Rectangle 1"/>
          <p:cNvSpPr>
            <a:spLocks noChangeArrowheads="1"/>
          </p:cNvSpPr>
          <p:nvPr/>
        </p:nvSpPr>
        <p:spPr bwMode="auto">
          <a:xfrm>
            <a:off x="-967773" y="0"/>
            <a:ext cx="11188170" cy="504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MX"/>
          </a:p>
        </p:txBody>
      </p:sp>
    </p:spTree>
    <p:extLst>
      <p:ext uri="{BB962C8B-B14F-4D97-AF65-F5344CB8AC3E}">
        <p14:creationId xmlns:p14="http://schemas.microsoft.com/office/powerpoint/2010/main" val="879094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0" y="1246188"/>
            <a:ext cx="9144000" cy="5611812"/>
          </a:xfrm>
          <a:prstGeom prst="rect">
            <a:avLst/>
          </a:prstGeom>
          <a:gradFill flip="none" rotWithShape="1">
            <a:gsLst>
              <a:gs pos="35000">
                <a:schemeClr val="bg1"/>
              </a:gs>
              <a:gs pos="82000">
                <a:srgbClr val="DBFF9B"/>
              </a:gs>
              <a:gs pos="48332">
                <a:schemeClr val="bg1"/>
              </a:gs>
              <a:gs pos="68000">
                <a:srgbClr val="F5FFE3"/>
              </a:gs>
              <a:gs pos="0">
                <a:schemeClr val="bg1"/>
              </a:gs>
              <a:gs pos="100000">
                <a:schemeClr val="accent3">
                  <a:tint val="50000"/>
                  <a:shade val="100000"/>
                  <a:satMod val="35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MX"/>
          </a:p>
        </p:txBody>
      </p:sp>
      <p:sp>
        <p:nvSpPr>
          <p:cNvPr id="3" name="2 Recortar rectángulo de esquina sencilla"/>
          <p:cNvSpPr/>
          <p:nvPr/>
        </p:nvSpPr>
        <p:spPr>
          <a:xfrm flipH="1">
            <a:off x="6283325" y="6400800"/>
            <a:ext cx="2860675" cy="458788"/>
          </a:xfrm>
          <a:prstGeom prst="snip1Rect">
            <a:avLst>
              <a:gd name="adj" fmla="val 50000"/>
            </a:avLst>
          </a:prstGeom>
          <a:solidFill>
            <a:srgbClr val="64C84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pic>
        <p:nvPicPr>
          <p:cNvPr id="16390" name="Imagen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04938"/>
            <a:ext cx="257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7"/>
          <p:cNvSpPr txBox="1">
            <a:spLocks noChangeArrowheads="1"/>
          </p:cNvSpPr>
          <p:nvPr/>
        </p:nvSpPr>
        <p:spPr bwMode="auto">
          <a:xfrm>
            <a:off x="2730058" y="1268760"/>
            <a:ext cx="436222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a:defRPr/>
            </a:pPr>
            <a:r>
              <a:rPr lang="es-MX" altLang="es-MX" sz="2400" dirty="0" smtClean="0">
                <a:ln w="9525">
                  <a:solidFill>
                    <a:schemeClr val="tx1"/>
                  </a:solidFill>
                </a:ln>
              </a:rPr>
              <a:t>Población potencial: nivel inicial</a:t>
            </a:r>
          </a:p>
        </p:txBody>
      </p:sp>
      <p:sp>
        <p:nvSpPr>
          <p:cNvPr id="16392" name="CuadroTexto 9"/>
          <p:cNvSpPr txBox="1">
            <a:spLocks noChangeArrowheads="1"/>
          </p:cNvSpPr>
          <p:nvPr/>
        </p:nvSpPr>
        <p:spPr bwMode="auto">
          <a:xfrm>
            <a:off x="6421438" y="6413500"/>
            <a:ext cx="27225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MX" altLang="es-MX" sz="1100"/>
              <a:t>Fuente: Encuesta Intercensal 2015, INEGI.</a:t>
            </a:r>
          </a:p>
        </p:txBody>
      </p:sp>
      <p:pic>
        <p:nvPicPr>
          <p:cNvPr id="16393" name="Imagen 4"/>
          <p:cNvPicPr preferRelativeResize="0">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25413" y="1753295"/>
            <a:ext cx="8891587" cy="4645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1088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71971657"/>
              </p:ext>
            </p:extLst>
          </p:nvPr>
        </p:nvGraphicFramePr>
        <p:xfrm>
          <a:off x="457200" y="1916833"/>
          <a:ext cx="8229600" cy="35283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827584" y="1268760"/>
            <a:ext cx="6912768" cy="523220"/>
          </a:xfrm>
          <a:prstGeom prst="rect">
            <a:avLst/>
          </a:prstGeom>
          <a:solidFill>
            <a:schemeClr val="accent4">
              <a:lumMod val="60000"/>
              <a:lumOff val="40000"/>
            </a:schemeClr>
          </a:solidFill>
        </p:spPr>
        <p:txBody>
          <a:bodyPr wrap="square" rtlCol="0">
            <a:spAutoFit/>
          </a:bodyPr>
          <a:lstStyle/>
          <a:p>
            <a:r>
              <a:rPr lang="es-MX" sz="2800" dirty="0" smtClean="0"/>
              <a:t>EDUCANDOS 60 AÑOS Y MÁS,  MARZO 2018 </a:t>
            </a:r>
            <a:endParaRPr lang="es-MX" sz="2800" dirty="0"/>
          </a:p>
        </p:txBody>
      </p:sp>
      <p:sp>
        <p:nvSpPr>
          <p:cNvPr id="7" name="TextBox 6"/>
          <p:cNvSpPr txBox="1"/>
          <p:nvPr/>
        </p:nvSpPr>
        <p:spPr>
          <a:xfrm>
            <a:off x="2627784" y="5683895"/>
            <a:ext cx="3816424" cy="769441"/>
          </a:xfrm>
          <a:prstGeom prst="rect">
            <a:avLst/>
          </a:prstGeom>
          <a:solidFill>
            <a:schemeClr val="accent4">
              <a:lumMod val="60000"/>
              <a:lumOff val="40000"/>
            </a:schemeClr>
          </a:solidFill>
        </p:spPr>
        <p:txBody>
          <a:bodyPr wrap="square" rtlCol="0">
            <a:spAutoFit/>
          </a:bodyPr>
          <a:lstStyle/>
          <a:p>
            <a:r>
              <a:rPr lang="es-MX" sz="4400" dirty="0" smtClean="0"/>
              <a:t>TOTAL: 254,748</a:t>
            </a:r>
            <a:endParaRPr lang="es-MX" sz="4400" dirty="0"/>
          </a:p>
        </p:txBody>
      </p:sp>
    </p:spTree>
    <p:extLst>
      <p:ext uri="{BB962C8B-B14F-4D97-AF65-F5344CB8AC3E}">
        <p14:creationId xmlns:p14="http://schemas.microsoft.com/office/powerpoint/2010/main" val="2449359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169576929"/>
              </p:ext>
            </p:extLst>
          </p:nvPr>
        </p:nvGraphicFramePr>
        <p:xfrm>
          <a:off x="457200" y="2104256"/>
          <a:ext cx="8229600" cy="4493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457200" y="1268760"/>
            <a:ext cx="7931224" cy="523220"/>
          </a:xfrm>
          <a:prstGeom prst="rect">
            <a:avLst/>
          </a:prstGeom>
          <a:solidFill>
            <a:schemeClr val="accent4">
              <a:lumMod val="60000"/>
              <a:lumOff val="40000"/>
            </a:schemeClr>
          </a:solidFill>
        </p:spPr>
        <p:txBody>
          <a:bodyPr wrap="square" rtlCol="0">
            <a:spAutoFit/>
          </a:bodyPr>
          <a:lstStyle/>
          <a:p>
            <a:pPr algn="ctr"/>
            <a:r>
              <a:rPr lang="es-MX" sz="2800" b="1" dirty="0" smtClean="0"/>
              <a:t>AVANCES EN LA CONSTRUCCIÓN DE LA VERTIENTE… </a:t>
            </a:r>
            <a:endParaRPr lang="es-MX" sz="2800" b="1" dirty="0"/>
          </a:p>
        </p:txBody>
      </p:sp>
    </p:spTree>
    <p:extLst>
      <p:ext uri="{BB962C8B-B14F-4D97-AF65-F5344CB8AC3E}">
        <p14:creationId xmlns:p14="http://schemas.microsoft.com/office/powerpoint/2010/main" val="2383380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96752"/>
            <a:ext cx="2232248" cy="418058"/>
          </a:xfrm>
          <a:solidFill>
            <a:schemeClr val="accent4">
              <a:lumMod val="60000"/>
              <a:lumOff val="40000"/>
            </a:schemeClr>
          </a:solidFill>
        </p:spPr>
        <p:txBody>
          <a:bodyPr/>
          <a:lstStyle/>
          <a:p>
            <a:r>
              <a:rPr lang="es-MX" sz="2400" b="1" dirty="0" smtClean="0"/>
              <a:t>ENFOQUE</a:t>
            </a:r>
            <a:endParaRPr lang="es-MX" sz="2400" b="1" dirty="0"/>
          </a:p>
        </p:txBody>
      </p:sp>
      <p:sp>
        <p:nvSpPr>
          <p:cNvPr id="3" name="Content Placeholder 2"/>
          <p:cNvSpPr>
            <a:spLocks noGrp="1"/>
          </p:cNvSpPr>
          <p:nvPr>
            <p:ph idx="1"/>
          </p:nvPr>
        </p:nvSpPr>
        <p:spPr>
          <a:xfrm>
            <a:off x="457200" y="1844824"/>
            <a:ext cx="8229600" cy="4608512"/>
          </a:xfrm>
        </p:spPr>
        <p:txBody>
          <a:bodyPr/>
          <a:lstStyle/>
          <a:p>
            <a:pPr algn="just"/>
            <a:r>
              <a:rPr lang="es-MX" sz="2400" dirty="0" smtClean="0"/>
              <a:t>Propuesta educativa sustentada </a:t>
            </a:r>
            <a:r>
              <a:rPr lang="es-MX" sz="2400" dirty="0"/>
              <a:t>en el marco conceptual y metodológico del </a:t>
            </a:r>
            <a:r>
              <a:rPr lang="es-MX" sz="2400" dirty="0" err="1" smtClean="0"/>
              <a:t>MEVyT</a:t>
            </a:r>
            <a:r>
              <a:rPr lang="es-MX" sz="2400" dirty="0" smtClean="0"/>
              <a:t>, retoma propósitos educativos, los </a:t>
            </a:r>
            <a:r>
              <a:rPr lang="es-MX" sz="2400" dirty="0"/>
              <a:t>principios de educación para la vida y a lo largo de la </a:t>
            </a:r>
            <a:r>
              <a:rPr lang="es-MX" sz="2400" dirty="0" smtClean="0"/>
              <a:t>vida.</a:t>
            </a:r>
          </a:p>
          <a:p>
            <a:pPr algn="just"/>
            <a:r>
              <a:rPr lang="es-MX" sz="2400" dirty="0" smtClean="0"/>
              <a:t>La </a:t>
            </a:r>
            <a:r>
              <a:rPr lang="es-MX" sz="2400" dirty="0"/>
              <a:t>educación es un derecho </a:t>
            </a:r>
            <a:r>
              <a:rPr lang="es-MX" sz="2400" dirty="0" smtClean="0"/>
              <a:t>humano que favorece el desarrollo de la persona, fortalece su dignidad; </a:t>
            </a:r>
            <a:r>
              <a:rPr lang="es-MX" sz="2400" dirty="0"/>
              <a:t>favorece el respeto a la diversidad, la búsqueda del bien común, el </a:t>
            </a:r>
            <a:r>
              <a:rPr lang="es-MX" sz="2400" dirty="0" smtClean="0"/>
              <a:t>ejercicio de la equidad y la participación social.</a:t>
            </a:r>
            <a:endParaRPr lang="es-MX" sz="2400" dirty="0"/>
          </a:p>
          <a:p>
            <a:pPr algn="just"/>
            <a:r>
              <a:rPr lang="es-MX" sz="2400" dirty="0"/>
              <a:t>Fortalece la autoestima, el sentido de pertenencia, contribuyen a mejorar y transformar las relaciones de las personas en su ámbitos social y natural. </a:t>
            </a:r>
            <a:r>
              <a:rPr lang="es-MX" sz="2400" dirty="0" smtClean="0"/>
              <a:t>Favorece </a:t>
            </a:r>
            <a:r>
              <a:rPr lang="es-MX" sz="2400" dirty="0"/>
              <a:t>la perspectiva de </a:t>
            </a:r>
            <a:r>
              <a:rPr lang="es-MX" sz="2400" dirty="0" smtClean="0"/>
              <a:t>género </a:t>
            </a:r>
            <a:r>
              <a:rPr lang="es-MX" sz="2400" dirty="0"/>
              <a:t>y la sustentabilidad ambiental.</a:t>
            </a:r>
          </a:p>
          <a:p>
            <a:pPr algn="just"/>
            <a:endParaRPr lang="es-MX" sz="2400" dirty="0"/>
          </a:p>
        </p:txBody>
      </p:sp>
    </p:spTree>
    <p:extLst>
      <p:ext uri="{BB962C8B-B14F-4D97-AF65-F5344CB8AC3E}">
        <p14:creationId xmlns:p14="http://schemas.microsoft.com/office/powerpoint/2010/main" val="89310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2776"/>
            <a:ext cx="8229600" cy="4525963"/>
          </a:xfrm>
        </p:spPr>
        <p:txBody>
          <a:bodyPr/>
          <a:lstStyle/>
          <a:p>
            <a:pPr algn="just"/>
            <a:r>
              <a:rPr lang="es-MX" sz="2400" dirty="0" smtClean="0"/>
              <a:t>Los </a:t>
            </a:r>
            <a:r>
              <a:rPr lang="es-MX" sz="2400" dirty="0"/>
              <a:t>contenidos, metodología, materiales, estrategias y evaluación priorizan las necesidades, intereses, expectativas de las personas, sus diversos contextos y situaciones de vida</a:t>
            </a:r>
            <a:r>
              <a:rPr lang="es-MX" sz="2400" dirty="0" smtClean="0"/>
              <a:t>.</a:t>
            </a:r>
          </a:p>
          <a:p>
            <a:pPr marL="0" indent="0" algn="just">
              <a:buNone/>
            </a:pPr>
            <a:endParaRPr lang="es-MX" sz="2400" dirty="0"/>
          </a:p>
          <a:p>
            <a:pPr algn="just"/>
            <a:r>
              <a:rPr lang="es-MX" sz="2400" dirty="0" smtClean="0"/>
              <a:t>El </a:t>
            </a:r>
            <a:r>
              <a:rPr lang="es-MX" sz="2400" dirty="0"/>
              <a:t>aprendizaje se concibe como un proceso social y cultural de carácter permanente que es inherente a todas las personas resultado de la interrelación con los demás y con el </a:t>
            </a:r>
            <a:r>
              <a:rPr lang="es-MX" sz="2400"/>
              <a:t>entorno</a:t>
            </a:r>
            <a:r>
              <a:rPr lang="es-MX" sz="2400" smtClean="0"/>
              <a:t>.</a:t>
            </a:r>
          </a:p>
          <a:p>
            <a:pPr marL="0" indent="0" algn="just">
              <a:buNone/>
            </a:pPr>
            <a:endParaRPr lang="es-MX" sz="2400" dirty="0" smtClean="0"/>
          </a:p>
          <a:p>
            <a:pPr algn="just"/>
            <a:r>
              <a:rPr lang="es-MX" sz="2400" dirty="0"/>
              <a:t>La metodología se basa en situaciones de aprendizaje que favorecen el desarrollo de competencias para actuar, participar y transformar.</a:t>
            </a:r>
          </a:p>
          <a:p>
            <a:endParaRPr lang="es-MX" sz="2400" dirty="0"/>
          </a:p>
        </p:txBody>
      </p:sp>
    </p:spTree>
    <p:extLst>
      <p:ext uri="{BB962C8B-B14F-4D97-AF65-F5344CB8AC3E}">
        <p14:creationId xmlns:p14="http://schemas.microsoft.com/office/powerpoint/2010/main" val="2442550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853136"/>
          </a:xfrm>
        </p:spPr>
        <p:txBody>
          <a:bodyPr/>
          <a:lstStyle/>
          <a:p>
            <a:pPr algn="just"/>
            <a:r>
              <a:rPr lang="es-MX" sz="2400" dirty="0"/>
              <a:t>La evaluación se concibe como un proceso formativo, permanente que posibilita reconocer alcances y limitaciones.</a:t>
            </a:r>
          </a:p>
          <a:p>
            <a:pPr marL="0" indent="0" algn="just">
              <a:buNone/>
            </a:pPr>
            <a:endParaRPr lang="es-MX" sz="2400" dirty="0"/>
          </a:p>
          <a:p>
            <a:pPr algn="just"/>
            <a:r>
              <a:rPr lang="es-MX" sz="2400" dirty="0" smtClean="0"/>
              <a:t>Se promueve la realización de situaciones</a:t>
            </a:r>
            <a:r>
              <a:rPr lang="es-MX" sz="2400" dirty="0"/>
              <a:t>	</a:t>
            </a:r>
            <a:r>
              <a:rPr lang="es-MX" sz="2400" dirty="0" smtClean="0"/>
              <a:t>  de aprendizaje situado que propicien el intercambio, el desarrollo autónomo de las personas adultas mayores, el </a:t>
            </a:r>
            <a:r>
              <a:rPr lang="es-MX" sz="2400" dirty="0"/>
              <a:t>diálogo </a:t>
            </a:r>
            <a:r>
              <a:rPr lang="es-MX" sz="2400" dirty="0" smtClean="0"/>
              <a:t>intergeneracional y el bienestar personal, familiar y comunitario. </a:t>
            </a:r>
          </a:p>
          <a:p>
            <a:pPr marL="0" indent="0" algn="just">
              <a:buNone/>
            </a:pPr>
            <a:endParaRPr lang="es-MX" sz="2400" dirty="0" smtClean="0"/>
          </a:p>
          <a:p>
            <a:pPr algn="just"/>
            <a:r>
              <a:rPr lang="es-MX" sz="2400" dirty="0" smtClean="0"/>
              <a:t>Se busca el aprendizaje colaborativo mediante el desarrollo de proyectos </a:t>
            </a:r>
            <a:r>
              <a:rPr lang="es-MX" sz="2400" dirty="0"/>
              <a:t>de interés común, que impliquen poner en juego un trabajo </a:t>
            </a:r>
            <a:r>
              <a:rPr lang="es-MX" sz="2400" dirty="0" smtClean="0"/>
              <a:t>colaborativo.</a:t>
            </a:r>
          </a:p>
          <a:p>
            <a:pPr algn="just"/>
            <a:endParaRPr lang="es-MX" sz="2400" dirty="0"/>
          </a:p>
          <a:p>
            <a:pPr algn="just"/>
            <a:endParaRPr lang="es-MX" sz="2400" dirty="0"/>
          </a:p>
        </p:txBody>
      </p:sp>
    </p:spTree>
    <p:extLst>
      <p:ext uri="{BB962C8B-B14F-4D97-AF65-F5344CB8AC3E}">
        <p14:creationId xmlns:p14="http://schemas.microsoft.com/office/powerpoint/2010/main" val="3875666867"/>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1758</TotalTime>
  <Words>872</Words>
  <Application>Microsoft Office PowerPoint</Application>
  <PresentationFormat>Presentación en pantalla (4:3)</PresentationFormat>
  <Paragraphs>143</Paragraphs>
  <Slides>21</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21</vt:i4>
      </vt:variant>
    </vt:vector>
  </HeadingPairs>
  <TitlesOfParts>
    <vt:vector size="29" baseType="lpstr">
      <vt:lpstr>ＭＳ Ｐゴシック</vt:lpstr>
      <vt:lpstr>ＭＳ Ｐゴシック</vt:lpstr>
      <vt:lpstr>Arial</vt:lpstr>
      <vt:lpstr>Calibri</vt:lpstr>
      <vt:lpstr>Courier New</vt:lpstr>
      <vt:lpstr>Times</vt:lpstr>
      <vt:lpstr>Times New Roman</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ENFOQUE</vt:lpstr>
      <vt:lpstr>Presentación de PowerPoint</vt:lpstr>
      <vt:lpstr>Presentación de PowerPoint</vt:lpstr>
      <vt:lpstr>Presentación de PowerPoint</vt:lpstr>
      <vt:lpstr>La palabra de la experiencia</vt:lpstr>
      <vt:lpstr>Características </vt:lpstr>
      <vt:lpstr>Presentación de PowerPoint</vt:lpstr>
      <vt:lpstr>Presentación de PowerPoint</vt:lpstr>
      <vt:lpstr>Presentación de PowerPoint</vt:lpstr>
      <vt:lpstr>Presentación de PowerPoint</vt:lpstr>
      <vt:lpstr>INTEGRANTES</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Módulo El agua de todos  Implementación</dc:title>
  <dc:creator>Depto Ciencias</dc:creator>
  <cp:lastModifiedBy>Alicia Mayen Hernandez</cp:lastModifiedBy>
  <cp:revision>105</cp:revision>
  <cp:lastPrinted>2018-02-14T20:19:27Z</cp:lastPrinted>
  <dcterms:created xsi:type="dcterms:W3CDTF">2018-02-06T17:41:40Z</dcterms:created>
  <dcterms:modified xsi:type="dcterms:W3CDTF">2018-04-17T22:03:21Z</dcterms:modified>
</cp:coreProperties>
</file>