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7" r:id="rId3"/>
    <p:sldId id="263" r:id="rId4"/>
    <p:sldId id="258" r:id="rId5"/>
    <p:sldId id="259"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390940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78324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833255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Foto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129608" y="446485"/>
            <a:ext cx="6875859" cy="4161234"/>
          </a:xfrm>
          <a:prstGeom prst="rect">
            <a:avLst/>
          </a:prstGeom>
        </p:spPr>
        <p:txBody>
          <a:bodyPr lIns="64284" tIns="32142" rIns="64284" bIns="32142" rtlCol="0">
            <a:noAutofit/>
          </a:bodyPr>
          <a:lstStyle/>
          <a:p>
            <a:pPr lvl="0"/>
            <a:endParaRPr noProof="0" dirty="0"/>
          </a:p>
        </p:txBody>
      </p:sp>
      <p:sp>
        <p:nvSpPr>
          <p:cNvPr id="21" name="Shape 21"/>
          <p:cNvSpPr>
            <a:spLocks noGrp="1"/>
          </p:cNvSpPr>
          <p:nvPr>
            <p:ph type="title"/>
          </p:nvPr>
        </p:nvSpPr>
        <p:spPr>
          <a:xfrm>
            <a:off x="892971" y="4723805"/>
            <a:ext cx="7358063" cy="1000125"/>
          </a:xfrm>
          <a:prstGeom prst="rect">
            <a:avLst/>
          </a:prstGeom>
        </p:spPr>
        <p:txBody>
          <a:bodyPr anchor="b"/>
          <a:lstStyle/>
          <a:p>
            <a:r>
              <a:t>Texto del título</a:t>
            </a:r>
          </a:p>
        </p:txBody>
      </p:sp>
      <p:sp>
        <p:nvSpPr>
          <p:cNvPr id="22" name="Shape 22"/>
          <p:cNvSpPr>
            <a:spLocks noGrp="1"/>
          </p:cNvSpPr>
          <p:nvPr>
            <p:ph type="body" sz="quarter" idx="1"/>
          </p:nvPr>
        </p:nvSpPr>
        <p:spPr>
          <a:xfrm>
            <a:off x="892971" y="5759649"/>
            <a:ext cx="7358063" cy="794742"/>
          </a:xfrm>
          <a:prstGeom prst="rect">
            <a:avLst/>
          </a:prstGeom>
        </p:spPr>
        <p:txBody>
          <a:bodyPr/>
          <a:lstStyle>
            <a:lvl1pPr marL="0" indent="0" algn="ctr">
              <a:spcBef>
                <a:spcPts val="0"/>
              </a:spcBef>
              <a:buSzTx/>
              <a:buNone/>
              <a:defRPr sz="2200"/>
            </a:lvl1pPr>
            <a:lvl2pPr marL="0" indent="160712" algn="ctr">
              <a:spcBef>
                <a:spcPts val="0"/>
              </a:spcBef>
              <a:buSzTx/>
              <a:buNone/>
              <a:defRPr sz="2200"/>
            </a:lvl2pPr>
            <a:lvl3pPr marL="0" indent="321424" algn="ctr">
              <a:spcBef>
                <a:spcPts val="0"/>
              </a:spcBef>
              <a:buSzTx/>
              <a:buNone/>
              <a:defRPr sz="2200"/>
            </a:lvl3pPr>
            <a:lvl4pPr marL="0" indent="482136" algn="ctr">
              <a:spcBef>
                <a:spcPts val="0"/>
              </a:spcBef>
              <a:buSzTx/>
              <a:buNone/>
              <a:defRPr sz="2200"/>
            </a:lvl4pPr>
            <a:lvl5pPr marL="0" indent="642849" algn="ctr">
              <a:spcBef>
                <a:spcPts val="0"/>
              </a:spcBef>
              <a:buSzTx/>
              <a:buNone/>
              <a:defRPr sz="2200"/>
            </a:lvl5pPr>
          </a:lstStyle>
          <a:p>
            <a:r>
              <a:t>Nivel de texto 1</a:t>
            </a:r>
          </a:p>
          <a:p>
            <a:pPr lvl="1"/>
            <a:r>
              <a:t>Nivel de texto 2</a:t>
            </a:r>
          </a:p>
          <a:p>
            <a:pPr lvl="2"/>
            <a:r>
              <a:t>Nivel de texto 3</a:t>
            </a:r>
          </a:p>
          <a:p>
            <a:pPr lvl="3"/>
            <a:r>
              <a:t>Nivel de texto 4</a:t>
            </a:r>
          </a:p>
          <a:p>
            <a:pPr lvl="4"/>
            <a:r>
              <a:t>Nivel de texto 5</a:t>
            </a:r>
          </a:p>
        </p:txBody>
      </p:sp>
      <p:sp>
        <p:nvSpPr>
          <p:cNvPr id="5" name="Shape 23"/>
          <p:cNvSpPr>
            <a:spLocks noGrp="1"/>
          </p:cNvSpPr>
          <p:nvPr>
            <p:ph type="sldNum" sz="quarter" idx="14"/>
          </p:nvPr>
        </p:nvSpPr>
        <p:spPr>
          <a:xfrm>
            <a:off x="4384675" y="6500813"/>
            <a:ext cx="365125" cy="271462"/>
          </a:xfrm>
        </p:spPr>
        <p:txBody>
          <a:bodyPr/>
          <a:lstStyle>
            <a:lvl1pPr>
              <a:defRPr/>
            </a:lvl1pPr>
          </a:lstStyle>
          <a:p>
            <a:pPr>
              <a:defRPr/>
            </a:pPr>
            <a:fld id="{808BE392-030D-402F-B933-5DC65070BE15}" type="slidenum">
              <a:rPr lang="es-MX" altLang="es-MX"/>
              <a:pPr>
                <a:defRPr/>
              </a:pPr>
              <a:t>‹Nº›</a:t>
            </a:fld>
            <a:endParaRPr lang="es-MX" altLang="es-MX"/>
          </a:p>
        </p:txBody>
      </p:sp>
    </p:spTree>
    <p:extLst>
      <p:ext uri="{BB962C8B-B14F-4D97-AF65-F5344CB8AC3E}">
        <p14:creationId xmlns:p14="http://schemas.microsoft.com/office/powerpoint/2010/main" val="137030373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390940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3002957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2031515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539539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10" name="Slide Number Placeholder 8"/>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935826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7EB6606D-B343-4B46-94F8-F0D2F86664E1}" type="datetimeFigureOut">
              <a:rPr lang="es-MX">
                <a:solidFill>
                  <a:prstClr val="black">
                    <a:tint val="75000"/>
                  </a:prstClr>
                </a:solidFill>
              </a:rPr>
              <a:pPr>
                <a:defRPr/>
              </a:pPr>
              <a:t>26/02/2018</a:t>
            </a:fld>
            <a:endParaRPr lang="es-MX"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987C716-E9E9-43B9-A4D7-BD66D4321F54}" type="slidenum">
              <a:rPr lang="es-MX" altLang="es-MX"/>
              <a:pPr>
                <a:defRPr/>
              </a:pPr>
              <a:t>‹Nº›</a:t>
            </a:fld>
            <a:endParaRPr lang="es-MX" altLang="es-MX"/>
          </a:p>
        </p:txBody>
      </p:sp>
    </p:spTree>
    <p:extLst>
      <p:ext uri="{BB962C8B-B14F-4D97-AF65-F5344CB8AC3E}">
        <p14:creationId xmlns:p14="http://schemas.microsoft.com/office/powerpoint/2010/main" val="3535913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Imagen 7"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Slide Number Placeholder 3"/>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05100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3002957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986097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304524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7832451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83325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Foto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129608" y="446485"/>
            <a:ext cx="6875859" cy="4161234"/>
          </a:xfrm>
          <a:prstGeom prst="rect">
            <a:avLst/>
          </a:prstGeom>
        </p:spPr>
        <p:txBody>
          <a:bodyPr lIns="64284" tIns="32142" rIns="64284" bIns="32142" rtlCol="0">
            <a:noAutofit/>
          </a:bodyPr>
          <a:lstStyle/>
          <a:p>
            <a:pPr lvl="0"/>
            <a:endParaRPr noProof="0" dirty="0"/>
          </a:p>
        </p:txBody>
      </p:sp>
      <p:sp>
        <p:nvSpPr>
          <p:cNvPr id="21" name="Shape 21"/>
          <p:cNvSpPr>
            <a:spLocks noGrp="1"/>
          </p:cNvSpPr>
          <p:nvPr>
            <p:ph type="title"/>
          </p:nvPr>
        </p:nvSpPr>
        <p:spPr>
          <a:xfrm>
            <a:off x="892971" y="4723805"/>
            <a:ext cx="7358063" cy="1000125"/>
          </a:xfrm>
          <a:prstGeom prst="rect">
            <a:avLst/>
          </a:prstGeom>
        </p:spPr>
        <p:txBody>
          <a:bodyPr anchor="b"/>
          <a:lstStyle/>
          <a:p>
            <a:r>
              <a:t>Texto del título</a:t>
            </a:r>
          </a:p>
        </p:txBody>
      </p:sp>
      <p:sp>
        <p:nvSpPr>
          <p:cNvPr id="22" name="Shape 22"/>
          <p:cNvSpPr>
            <a:spLocks noGrp="1"/>
          </p:cNvSpPr>
          <p:nvPr>
            <p:ph type="body" sz="quarter" idx="1"/>
          </p:nvPr>
        </p:nvSpPr>
        <p:spPr>
          <a:xfrm>
            <a:off x="892971" y="5759649"/>
            <a:ext cx="7358063" cy="794742"/>
          </a:xfrm>
          <a:prstGeom prst="rect">
            <a:avLst/>
          </a:prstGeom>
        </p:spPr>
        <p:txBody>
          <a:bodyPr/>
          <a:lstStyle>
            <a:lvl1pPr marL="0" indent="0" algn="ctr">
              <a:spcBef>
                <a:spcPts val="0"/>
              </a:spcBef>
              <a:buSzTx/>
              <a:buNone/>
              <a:defRPr sz="2200"/>
            </a:lvl1pPr>
            <a:lvl2pPr marL="0" indent="160712" algn="ctr">
              <a:spcBef>
                <a:spcPts val="0"/>
              </a:spcBef>
              <a:buSzTx/>
              <a:buNone/>
              <a:defRPr sz="2200"/>
            </a:lvl2pPr>
            <a:lvl3pPr marL="0" indent="321424" algn="ctr">
              <a:spcBef>
                <a:spcPts val="0"/>
              </a:spcBef>
              <a:buSzTx/>
              <a:buNone/>
              <a:defRPr sz="2200"/>
            </a:lvl3pPr>
            <a:lvl4pPr marL="0" indent="482136" algn="ctr">
              <a:spcBef>
                <a:spcPts val="0"/>
              </a:spcBef>
              <a:buSzTx/>
              <a:buNone/>
              <a:defRPr sz="2200"/>
            </a:lvl4pPr>
            <a:lvl5pPr marL="0" indent="642849" algn="ctr">
              <a:spcBef>
                <a:spcPts val="0"/>
              </a:spcBef>
              <a:buSzTx/>
              <a:buNone/>
              <a:defRPr sz="2200"/>
            </a:lvl5pPr>
          </a:lstStyle>
          <a:p>
            <a:r>
              <a:t>Nivel de texto 1</a:t>
            </a:r>
          </a:p>
          <a:p>
            <a:pPr lvl="1"/>
            <a:r>
              <a:t>Nivel de texto 2</a:t>
            </a:r>
          </a:p>
          <a:p>
            <a:pPr lvl="2"/>
            <a:r>
              <a:t>Nivel de texto 3</a:t>
            </a:r>
          </a:p>
          <a:p>
            <a:pPr lvl="3"/>
            <a:r>
              <a:t>Nivel de texto 4</a:t>
            </a:r>
          </a:p>
          <a:p>
            <a:pPr lvl="4"/>
            <a:r>
              <a:t>Nivel de texto 5</a:t>
            </a:r>
          </a:p>
        </p:txBody>
      </p:sp>
      <p:sp>
        <p:nvSpPr>
          <p:cNvPr id="5" name="Shape 23"/>
          <p:cNvSpPr>
            <a:spLocks noGrp="1"/>
          </p:cNvSpPr>
          <p:nvPr>
            <p:ph type="sldNum" sz="quarter" idx="14"/>
          </p:nvPr>
        </p:nvSpPr>
        <p:spPr>
          <a:xfrm>
            <a:off x="4384675" y="6500813"/>
            <a:ext cx="365125" cy="271462"/>
          </a:xfrm>
        </p:spPr>
        <p:txBody>
          <a:bodyPr/>
          <a:lstStyle>
            <a:lvl1pPr>
              <a:defRPr/>
            </a:lvl1pPr>
          </a:lstStyle>
          <a:p>
            <a:pPr>
              <a:defRPr/>
            </a:pPr>
            <a:fld id="{808BE392-030D-402F-B933-5DC65070BE15}" type="slidenum">
              <a:rPr lang="es-MX" altLang="es-MX"/>
              <a:pPr>
                <a:defRPr/>
              </a:pPr>
              <a:t>‹Nº›</a:t>
            </a:fld>
            <a:endParaRPr lang="es-MX" altLang="es-MX"/>
          </a:p>
        </p:txBody>
      </p:sp>
    </p:spTree>
    <p:extLst>
      <p:ext uri="{BB962C8B-B14F-4D97-AF65-F5344CB8AC3E}">
        <p14:creationId xmlns:p14="http://schemas.microsoft.com/office/powerpoint/2010/main" val="137030373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Slide Number Placeholder 5"/>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203151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53953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10" name="Slide Number Placeholder 8"/>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93582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7EB6606D-B343-4B46-94F8-F0D2F86664E1}" type="datetimeFigureOut">
              <a:rPr lang="es-MX">
                <a:solidFill>
                  <a:prstClr val="black">
                    <a:tint val="75000"/>
                  </a:prstClr>
                </a:solidFill>
              </a:rPr>
              <a:pPr>
                <a:defRPr/>
              </a:pPr>
              <a:t>26/02/2018</a:t>
            </a:fld>
            <a:endParaRPr lang="es-MX"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s-MX">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987C716-E9E9-43B9-A4D7-BD66D4321F54}" type="slidenum">
              <a:rPr lang="es-MX" altLang="es-MX"/>
              <a:pPr>
                <a:defRPr/>
              </a:pPr>
              <a:t>‹Nº›</a:t>
            </a:fld>
            <a:endParaRPr lang="es-MX" altLang="es-MX"/>
          </a:p>
        </p:txBody>
      </p:sp>
    </p:spTree>
    <p:extLst>
      <p:ext uri="{BB962C8B-B14F-4D97-AF65-F5344CB8AC3E}">
        <p14:creationId xmlns:p14="http://schemas.microsoft.com/office/powerpoint/2010/main" val="353591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Imagen 7"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Slide Number Placeholder 3"/>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051005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198609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Imagen 1" descr="Presentacion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3388" y="0"/>
            <a:ext cx="8670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8" name="Slide Number Placeholder 6"/>
          <p:cNvSpPr>
            <a:spLocks noGrp="1"/>
          </p:cNvSpPr>
          <p:nvPr>
            <p:ph type="sldNum" sz="quarter" idx="12"/>
          </p:nvPr>
        </p:nvSpPr>
        <p:spPr/>
        <p:txBody>
          <a:bodyPr rtlCol="0"/>
          <a:lstStyle>
            <a:lvl1pPr>
              <a:defRPr>
                <a:solidFill>
                  <a:schemeClr val="tx1">
                    <a:tint val="75000"/>
                  </a:schemeClr>
                </a:solidFill>
              </a:defRPr>
            </a:lvl1pPr>
          </a:lstStyle>
          <a:p>
            <a:pPr>
              <a:defRPr/>
            </a:pPr>
            <a:endParaRPr lang="es-ES">
              <a:solidFill>
                <a:prstClr val="black">
                  <a:tint val="75000"/>
                </a:prstClr>
              </a:solidFill>
            </a:endParaRPr>
          </a:p>
        </p:txBody>
      </p:sp>
    </p:spTree>
    <p:extLst>
      <p:ext uri="{BB962C8B-B14F-4D97-AF65-F5344CB8AC3E}">
        <p14:creationId xmlns:p14="http://schemas.microsoft.com/office/powerpoint/2010/main" val="30452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n-US" altLang="es-MX"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n-US" altLang="es-MX"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0" fontAlgn="base" hangingPunct="0">
              <a:spcBef>
                <a:spcPct val="0"/>
              </a:spcBef>
              <a:spcAft>
                <a:spcPct val="0"/>
              </a:spcAft>
              <a:defRPr/>
            </a:pPr>
            <a:fld id="{A3AE3C11-80A2-498B-864F-720AEC073B47}" type="datetimeFigureOut">
              <a:rPr lang="es-MX">
                <a:solidFill>
                  <a:prstClr val="black">
                    <a:tint val="75000"/>
                  </a:prstClr>
                </a:solidFill>
                <a:ea typeface="MS PGothic" pitchFamily="34" charset="-128"/>
              </a:rPr>
              <a:pPr defTabSz="457200" eaLnBrk="0" fontAlgn="base" hangingPunct="0">
                <a:spcBef>
                  <a:spcPct val="0"/>
                </a:spcBef>
                <a:spcAft>
                  <a:spcPct val="0"/>
                </a:spcAft>
                <a:defRPr/>
              </a:pPr>
              <a:t>26/02/2018</a:t>
            </a:fld>
            <a:endParaRPr lang="es-MX" dirty="0">
              <a:solidFill>
                <a:prstClr val="black">
                  <a:tint val="75000"/>
                </a:prstClr>
              </a:solidFill>
              <a:ea typeface="MS PGothic" pitchFamily="34" charset="-128"/>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0" fontAlgn="base" hangingPunct="0">
              <a:spcBef>
                <a:spcPct val="0"/>
              </a:spcBef>
              <a:spcAft>
                <a:spcPct val="0"/>
              </a:spcAft>
              <a:defRPr/>
            </a:pPr>
            <a:endParaRPr lang="es-MX">
              <a:solidFill>
                <a:prstClr val="black">
                  <a:tint val="75000"/>
                </a:prstClr>
              </a:solidFill>
              <a:ea typeface="MS PGothic" pitchFamily="34" charset="-128"/>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eaLnBrk="0" fontAlgn="base" hangingPunct="0">
              <a:spcBef>
                <a:spcPct val="0"/>
              </a:spcBef>
              <a:spcAft>
                <a:spcPct val="0"/>
              </a:spcAft>
              <a:defRPr/>
            </a:pPr>
            <a:fld id="{99347943-CF1E-4E7D-B735-173638A8C560}" type="slidenum">
              <a:rPr lang="es-MX" altLang="es-MX">
                <a:ea typeface="MS PGothic" pitchFamily="34" charset="-128"/>
              </a:rPr>
              <a:pPr defTabSz="457200" eaLnBrk="0" fontAlgn="base" hangingPunct="0">
                <a:spcBef>
                  <a:spcPct val="0"/>
                </a:spcBef>
                <a:spcAft>
                  <a:spcPct val="0"/>
                </a:spcAft>
                <a:defRPr/>
              </a:pPr>
              <a:t>‹Nº›</a:t>
            </a:fld>
            <a:endParaRPr lang="es-MX" altLang="es-MX">
              <a:ea typeface="MS PGothic" pitchFamily="34" charset="-128"/>
            </a:endParaRPr>
          </a:p>
        </p:txBody>
      </p:sp>
    </p:spTree>
    <p:extLst>
      <p:ext uri="{BB962C8B-B14F-4D97-AF65-F5344CB8AC3E}">
        <p14:creationId xmlns:p14="http://schemas.microsoft.com/office/powerpoint/2010/main" val="2756042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n-US" altLang="es-MX"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n-US" altLang="es-MX"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0" fontAlgn="base" hangingPunct="0">
              <a:spcBef>
                <a:spcPct val="0"/>
              </a:spcBef>
              <a:spcAft>
                <a:spcPct val="0"/>
              </a:spcAft>
              <a:defRPr/>
            </a:pPr>
            <a:fld id="{A3AE3C11-80A2-498B-864F-720AEC073B47}" type="datetimeFigureOut">
              <a:rPr lang="es-MX">
                <a:solidFill>
                  <a:prstClr val="black">
                    <a:tint val="75000"/>
                  </a:prstClr>
                </a:solidFill>
                <a:ea typeface="MS PGothic" pitchFamily="34" charset="-128"/>
              </a:rPr>
              <a:pPr defTabSz="457200" eaLnBrk="0" fontAlgn="base" hangingPunct="0">
                <a:spcBef>
                  <a:spcPct val="0"/>
                </a:spcBef>
                <a:spcAft>
                  <a:spcPct val="0"/>
                </a:spcAft>
                <a:defRPr/>
              </a:pPr>
              <a:t>26/02/2018</a:t>
            </a:fld>
            <a:endParaRPr lang="es-MX" dirty="0">
              <a:solidFill>
                <a:prstClr val="black">
                  <a:tint val="75000"/>
                </a:prstClr>
              </a:solidFill>
              <a:ea typeface="MS PGothic" pitchFamily="34" charset="-128"/>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0" fontAlgn="base" hangingPunct="0">
              <a:spcBef>
                <a:spcPct val="0"/>
              </a:spcBef>
              <a:spcAft>
                <a:spcPct val="0"/>
              </a:spcAft>
              <a:defRPr/>
            </a:pPr>
            <a:endParaRPr lang="es-MX">
              <a:solidFill>
                <a:prstClr val="black">
                  <a:tint val="75000"/>
                </a:prstClr>
              </a:solidFill>
              <a:ea typeface="MS PGothic" pitchFamily="34" charset="-128"/>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eaLnBrk="0" fontAlgn="base" hangingPunct="0">
              <a:spcBef>
                <a:spcPct val="0"/>
              </a:spcBef>
              <a:spcAft>
                <a:spcPct val="0"/>
              </a:spcAft>
              <a:defRPr/>
            </a:pPr>
            <a:fld id="{99347943-CF1E-4E7D-B735-173638A8C560}" type="slidenum">
              <a:rPr lang="es-MX" altLang="es-MX">
                <a:ea typeface="MS PGothic" pitchFamily="34" charset="-128"/>
              </a:rPr>
              <a:pPr defTabSz="457200" eaLnBrk="0" fontAlgn="base" hangingPunct="0">
                <a:spcBef>
                  <a:spcPct val="0"/>
                </a:spcBef>
                <a:spcAft>
                  <a:spcPct val="0"/>
                </a:spcAft>
                <a:defRPr/>
              </a:pPr>
              <a:t>‹Nº›</a:t>
            </a:fld>
            <a:endParaRPr lang="es-MX" altLang="es-MX">
              <a:ea typeface="MS PGothic" pitchFamily="34" charset="-128"/>
            </a:endParaRPr>
          </a:p>
        </p:txBody>
      </p:sp>
    </p:spTree>
    <p:extLst>
      <p:ext uri="{BB962C8B-B14F-4D97-AF65-F5344CB8AC3E}">
        <p14:creationId xmlns:p14="http://schemas.microsoft.com/office/powerpoint/2010/main" val="275604291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ctrTitle"/>
          </p:nvPr>
        </p:nvSpPr>
        <p:spPr>
          <a:xfrm>
            <a:off x="971600" y="3068960"/>
            <a:ext cx="7429500" cy="2304256"/>
          </a:xfrm>
        </p:spPr>
        <p:txBody>
          <a:bodyPr/>
          <a:lstStyle/>
          <a:p>
            <a:pPr>
              <a:lnSpc>
                <a:spcPct val="150000"/>
              </a:lnSpc>
            </a:pPr>
            <a:r>
              <a:rPr lang="es-MX" altLang="es-MX" sz="3600" dirty="0" smtClean="0">
                <a:latin typeface="Arial" panose="020B0604020202020204" pitchFamily="34" charset="0"/>
                <a:cs typeface="Arial" panose="020B0604020202020204" pitchFamily="34" charset="0"/>
              </a:rPr>
              <a:t>Módulo El agua de todos</a:t>
            </a:r>
            <a:br>
              <a:rPr lang="es-MX" altLang="es-MX" sz="3600" dirty="0" smtClean="0">
                <a:latin typeface="Arial" panose="020B0604020202020204" pitchFamily="34" charset="0"/>
                <a:cs typeface="Arial" panose="020B0604020202020204" pitchFamily="34" charset="0"/>
              </a:rPr>
            </a:br>
            <a:r>
              <a:rPr lang="es-MX" altLang="es-MX" sz="3600" dirty="0" smtClean="0">
                <a:latin typeface="Arial" panose="020B0604020202020204" pitchFamily="34" charset="0"/>
                <a:cs typeface="Arial" panose="020B0604020202020204" pitchFamily="34" charset="0"/>
              </a:rPr>
              <a:t>Unidad 3</a:t>
            </a:r>
            <a:br>
              <a:rPr lang="es-MX" altLang="es-MX" sz="3600" dirty="0" smtClean="0">
                <a:latin typeface="Arial" panose="020B0604020202020204" pitchFamily="34" charset="0"/>
                <a:cs typeface="Arial" panose="020B0604020202020204" pitchFamily="34" charset="0"/>
              </a:rPr>
            </a:br>
            <a:r>
              <a:rPr lang="es-MX" sz="3600" dirty="0">
                <a:latin typeface="Arial" panose="020B0604020202020204" pitchFamily="34" charset="0"/>
                <a:cs typeface="Arial" panose="020B0604020202020204" pitchFamily="34" charset="0"/>
              </a:rPr>
              <a:t>Otros usos y abusos del agua</a:t>
            </a:r>
            <a:br>
              <a:rPr lang="es-MX" sz="3600" dirty="0">
                <a:latin typeface="Arial" panose="020B0604020202020204" pitchFamily="34" charset="0"/>
                <a:cs typeface="Arial" panose="020B0604020202020204" pitchFamily="34" charset="0"/>
              </a:rPr>
            </a:br>
            <a:endParaRPr lang="es-MX" altLang="es-MX"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306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484784"/>
            <a:ext cx="7886700" cy="4351338"/>
          </a:xfrm>
        </p:spPr>
        <p:txBody>
          <a:bodyPr/>
          <a:lstStyle/>
          <a:p>
            <a:pPr marL="0" indent="0">
              <a:buNone/>
            </a:pPr>
            <a:r>
              <a:rPr lang="es-MX" dirty="0" smtClean="0"/>
              <a:t>Propósitos:</a:t>
            </a:r>
          </a:p>
          <a:p>
            <a:pPr marL="0" indent="0">
              <a:buNone/>
            </a:pPr>
            <a:endParaRPr lang="es-MX" dirty="0" smtClean="0"/>
          </a:p>
          <a:p>
            <a:pPr lvl="0"/>
            <a:r>
              <a:rPr lang="es-MX" dirty="0"/>
              <a:t>Reflexionar sobre </a:t>
            </a:r>
            <a:r>
              <a:rPr lang="es-ES" dirty="0"/>
              <a:t>el uso del agua en la agricultura y la industria, sus consecuencias y las acciones para un mejor aprovechamiento</a:t>
            </a:r>
            <a:endParaRPr lang="es-MX" dirty="0"/>
          </a:p>
          <a:p>
            <a:r>
              <a:rPr lang="es-ES" dirty="0"/>
              <a:t>Identificar las causas y efectos del cambio climático en el ambiente y su relación con huracanes, inundaciones y sequías</a:t>
            </a:r>
            <a:endParaRPr lang="es-MX" dirty="0"/>
          </a:p>
        </p:txBody>
      </p:sp>
    </p:spTree>
    <p:extLst>
      <p:ext uri="{BB962C8B-B14F-4D97-AF65-F5344CB8AC3E}">
        <p14:creationId xmlns:p14="http://schemas.microsoft.com/office/powerpoint/2010/main" val="305563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1305342"/>
            <a:ext cx="8280920" cy="4524315"/>
          </a:xfrm>
          <a:prstGeom prst="rect">
            <a:avLst/>
          </a:prstGeom>
        </p:spPr>
        <p:txBody>
          <a:bodyPr wrap="square">
            <a:spAutoFit/>
          </a:bodyPr>
          <a:lstStyle/>
          <a:p>
            <a:pPr marL="342900" lvl="0" indent="-342900">
              <a:buFont typeface="Arial" panose="020B0604020202020204" pitchFamily="34" charset="0"/>
              <a:buChar char="•"/>
            </a:pPr>
            <a:r>
              <a:rPr lang="es-MX" sz="2400" dirty="0" smtClean="0"/>
              <a:t>Respondan las </a:t>
            </a:r>
            <a:r>
              <a:rPr lang="es-MX" sz="2400" dirty="0"/>
              <a:t>preguntas</a:t>
            </a:r>
            <a:r>
              <a:rPr lang="es-MX" sz="2400" dirty="0" smtClean="0"/>
              <a:t>:</a:t>
            </a:r>
          </a:p>
          <a:p>
            <a:pPr marL="342900" lvl="0" indent="-342900">
              <a:buFont typeface="Arial" panose="020B0604020202020204" pitchFamily="34" charset="0"/>
              <a:buChar char="•"/>
            </a:pPr>
            <a:endParaRPr lang="es-MX" sz="2400" dirty="0"/>
          </a:p>
          <a:p>
            <a:r>
              <a:rPr lang="es-MX" sz="2400" dirty="0"/>
              <a:t>¿Qué </a:t>
            </a:r>
            <a:r>
              <a:rPr lang="es-MX" sz="2400" dirty="0" smtClean="0"/>
              <a:t>actividades económicas conoces?, </a:t>
            </a:r>
            <a:r>
              <a:rPr lang="es-MX" sz="2400" dirty="0"/>
              <a:t>¿en cuáles se utiliza mayor cantidad de agua?, ¿qué sucede con el agua después de usarla en la agricultura y la industria?, </a:t>
            </a:r>
            <a:r>
              <a:rPr lang="es-MX" sz="2400" dirty="0" smtClean="0"/>
              <a:t>¿cómo </a:t>
            </a:r>
            <a:r>
              <a:rPr lang="es-MX" sz="2400" dirty="0"/>
              <a:t>aprovechar mejor el agua en la agricultura y en la industria</a:t>
            </a:r>
            <a:r>
              <a:rPr lang="es-MX" sz="2400" dirty="0" smtClean="0"/>
              <a:t>?,  ¿</a:t>
            </a:r>
            <a:r>
              <a:rPr lang="es-MX" sz="2400" smtClean="0"/>
              <a:t>qué es la </a:t>
            </a:r>
            <a:r>
              <a:rPr lang="es-MX" sz="2400" dirty="0"/>
              <a:t>huella hídrica? ¿Sabes qué hacer en caso de huracán, inundación o sequía?, ¿qué es el cambio climático?, ¿Qué acciones podemos llevar a cabo para disminuir los efectos del cambio climático? </a:t>
            </a:r>
            <a:r>
              <a:rPr lang="es-MX" dirty="0"/>
              <a:t> </a:t>
            </a:r>
          </a:p>
          <a:p>
            <a:pPr marL="342900" lvl="0" indent="-342900">
              <a:buFont typeface="Arial" panose="020B0604020202020204" pitchFamily="34" charset="0"/>
              <a:buChar char="•"/>
            </a:pPr>
            <a:endParaRPr lang="es-MX" sz="2400" dirty="0" smtClean="0"/>
          </a:p>
          <a:p>
            <a:pPr marL="342900" lvl="0" indent="-342900">
              <a:buFont typeface="Arial" panose="020B0604020202020204" pitchFamily="34" charset="0"/>
              <a:buChar char="•"/>
            </a:pPr>
            <a:r>
              <a:rPr lang="es-MX" sz="2400" dirty="0" smtClean="0"/>
              <a:t>En </a:t>
            </a:r>
            <a:r>
              <a:rPr lang="es-MX" sz="2400" dirty="0"/>
              <a:t>plenaria exponen sus respuestas, intercambian puntos de vista y concluyen.  </a:t>
            </a:r>
          </a:p>
        </p:txBody>
      </p:sp>
    </p:spTree>
    <p:extLst>
      <p:ext uri="{BB962C8B-B14F-4D97-AF65-F5344CB8AC3E}">
        <p14:creationId xmlns:p14="http://schemas.microsoft.com/office/powerpoint/2010/main" val="46306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268760"/>
            <a:ext cx="8424936" cy="5328592"/>
          </a:xfrm>
        </p:spPr>
        <p:txBody>
          <a:bodyPr/>
          <a:lstStyle/>
          <a:p>
            <a:pPr marL="0" indent="0">
              <a:buNone/>
            </a:pPr>
            <a:r>
              <a:rPr lang="es-MX" sz="2400" dirty="0"/>
              <a:t>D</a:t>
            </a:r>
            <a:r>
              <a:rPr lang="es-MX" sz="2400" dirty="0" smtClean="0"/>
              <a:t>esarrollar </a:t>
            </a:r>
            <a:r>
              <a:rPr lang="es-MX" sz="2400" dirty="0"/>
              <a:t>y preparar la exposición de los </a:t>
            </a:r>
            <a:r>
              <a:rPr lang="es-MX" sz="2400" dirty="0" smtClean="0"/>
              <a:t>siguientes </a:t>
            </a:r>
            <a:r>
              <a:rPr lang="es-MX" sz="2400" dirty="0"/>
              <a:t>subtemas</a:t>
            </a:r>
            <a:r>
              <a:rPr lang="es-MX" sz="2400" dirty="0" smtClean="0"/>
              <a:t>:</a:t>
            </a:r>
          </a:p>
          <a:p>
            <a:pPr marL="442913" lvl="0" indent="-174625">
              <a:buFont typeface="Wingdings" panose="05000000000000000000" pitchFamily="2" charset="2"/>
              <a:buChar char="ü"/>
              <a:tabLst>
                <a:tab pos="534988" algn="l"/>
              </a:tabLst>
            </a:pPr>
            <a:r>
              <a:rPr lang="es-ES" sz="2400" dirty="0"/>
              <a:t>U3 T1, El agua en la agricultura, pp. 226-238</a:t>
            </a:r>
            <a:endParaRPr lang="es-MX" sz="2400" dirty="0"/>
          </a:p>
          <a:p>
            <a:pPr marL="442913" lvl="0" indent="-174625">
              <a:buFont typeface="Wingdings" panose="05000000000000000000" pitchFamily="2" charset="2"/>
              <a:buChar char="ü"/>
              <a:tabLst>
                <a:tab pos="534988" algn="l"/>
              </a:tabLst>
            </a:pPr>
            <a:r>
              <a:rPr lang="es-ES" sz="2400" dirty="0"/>
              <a:t>U3 T1, El agua en la industria, pp. 239-246</a:t>
            </a:r>
            <a:endParaRPr lang="es-MX" sz="2400" dirty="0"/>
          </a:p>
          <a:p>
            <a:pPr marL="442913" lvl="0" indent="-174625">
              <a:buFont typeface="Wingdings" panose="05000000000000000000" pitchFamily="2" charset="2"/>
              <a:buChar char="ü"/>
              <a:tabLst>
                <a:tab pos="534988" algn="l"/>
              </a:tabLst>
            </a:pPr>
            <a:r>
              <a:rPr lang="es-ES" sz="2400" dirty="0"/>
              <a:t>U3 T1, ¿Cómo afectamos el agua?, pp. 247-252</a:t>
            </a:r>
            <a:endParaRPr lang="es-MX" sz="2400" dirty="0"/>
          </a:p>
          <a:p>
            <a:pPr marL="442913" lvl="0" indent="-174625">
              <a:buFont typeface="Wingdings" panose="05000000000000000000" pitchFamily="2" charset="2"/>
              <a:buChar char="ü"/>
              <a:tabLst>
                <a:tab pos="534988" algn="l"/>
              </a:tabLst>
            </a:pPr>
            <a:r>
              <a:rPr lang="es-ES" sz="2400" dirty="0"/>
              <a:t>U3 T1, Poniendo un granito de arena, pp. 253-255</a:t>
            </a:r>
            <a:endParaRPr lang="es-MX" sz="2400" dirty="0"/>
          </a:p>
          <a:p>
            <a:pPr marL="534988" lvl="0" indent="-266700">
              <a:buFont typeface="Wingdings" panose="05000000000000000000" pitchFamily="2" charset="2"/>
              <a:buChar char="ü"/>
              <a:tabLst>
                <a:tab pos="534988" algn="l"/>
              </a:tabLst>
            </a:pPr>
            <a:r>
              <a:rPr lang="es-ES" sz="2400" dirty="0"/>
              <a:t>U3 T2, Debajo del agua mansa, está peor la corriente, pp. 259-264</a:t>
            </a:r>
            <a:endParaRPr lang="es-MX" sz="2400" dirty="0"/>
          </a:p>
          <a:p>
            <a:pPr marL="534988" lvl="0" indent="-266700">
              <a:buFont typeface="Wingdings" panose="05000000000000000000" pitchFamily="2" charset="2"/>
              <a:buChar char="ü"/>
              <a:tabLst>
                <a:tab pos="534988" algn="l"/>
              </a:tabLst>
            </a:pPr>
            <a:r>
              <a:rPr lang="es-ES" sz="2400" dirty="0"/>
              <a:t>U3 T2, No se aprecia el agua, hasta que se seca el pozo, pp. 264-271</a:t>
            </a:r>
            <a:endParaRPr lang="es-MX" sz="2400" dirty="0"/>
          </a:p>
          <a:p>
            <a:pPr marL="442913" lvl="0" indent="-174625">
              <a:buFont typeface="Wingdings" panose="05000000000000000000" pitchFamily="2" charset="2"/>
              <a:buChar char="ü"/>
              <a:tabLst>
                <a:tab pos="534988" algn="l"/>
              </a:tabLst>
            </a:pPr>
            <a:r>
              <a:rPr lang="es-MX" sz="2400" dirty="0"/>
              <a:t>U3 T2, Hay de cambios a cambios…, pp.271-280</a:t>
            </a:r>
          </a:p>
          <a:p>
            <a:pPr marL="442913" lvl="0" indent="-174625">
              <a:buFont typeface="Wingdings" panose="05000000000000000000" pitchFamily="2" charset="2"/>
              <a:buChar char="ü"/>
              <a:tabLst>
                <a:tab pos="534988" algn="l"/>
              </a:tabLst>
            </a:pPr>
            <a:r>
              <a:rPr lang="es-MX" sz="2400" dirty="0"/>
              <a:t>U3 T2, Trabajando, las aguas vuelven a su cauce, 281-285</a:t>
            </a:r>
          </a:p>
          <a:p>
            <a:r>
              <a:rPr lang="es-MX" sz="2400" dirty="0" smtClean="0"/>
              <a:t>Presentar </a:t>
            </a:r>
            <a:r>
              <a:rPr lang="es-MX" sz="2400" dirty="0"/>
              <a:t>en plenaria cada </a:t>
            </a:r>
            <a:r>
              <a:rPr lang="es-MX" sz="2400" dirty="0" smtClean="0"/>
              <a:t>subtema</a:t>
            </a:r>
            <a:endParaRPr lang="es-MX" sz="2400" dirty="0"/>
          </a:p>
          <a:p>
            <a:endParaRPr lang="es-MX" dirty="0"/>
          </a:p>
        </p:txBody>
      </p:sp>
    </p:spTree>
    <p:extLst>
      <p:ext uri="{BB962C8B-B14F-4D97-AF65-F5344CB8AC3E}">
        <p14:creationId xmlns:p14="http://schemas.microsoft.com/office/powerpoint/2010/main" val="2577814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340768"/>
            <a:ext cx="8352928" cy="5256584"/>
          </a:xfrm>
        </p:spPr>
        <p:txBody>
          <a:bodyPr/>
          <a:lstStyle/>
          <a:p>
            <a:pPr marL="0" lvl="0" indent="0">
              <a:buNone/>
            </a:pPr>
            <a:r>
              <a:rPr lang="es-MX" sz="2400" dirty="0" smtClean="0"/>
              <a:t>A manera de c</a:t>
            </a:r>
            <a:r>
              <a:rPr lang="es-MX" sz="2400" dirty="0" smtClean="0"/>
              <a:t>onclusión</a:t>
            </a:r>
            <a:r>
              <a:rPr lang="es-MX" sz="2400" dirty="0" smtClean="0"/>
              <a:t>:</a:t>
            </a:r>
          </a:p>
          <a:p>
            <a:pPr lvl="0"/>
            <a:r>
              <a:rPr lang="es-MX" sz="2200" dirty="0"/>
              <a:t>Las principales causas de que en la agricultura se utilice gran cantidad de agua son: la sobreexplotación de acuíferos, la evaporación y la filtración del agua; por ello, se están adoptando alternativas de riego para un uso más eficiente del agua, como son los sistemas de riego por goteo, con mangueras y por aspersión. </a:t>
            </a:r>
          </a:p>
          <a:p>
            <a:pPr lvl="0"/>
            <a:r>
              <a:rPr lang="es-MX" sz="2200" dirty="0"/>
              <a:t>El uso de fertilizantes y pesticidas en la agricultura, así como el riego con aguas residuales de la industria y las ciudades, provoca la contaminación del agua superficial y subterránea.</a:t>
            </a:r>
          </a:p>
          <a:p>
            <a:r>
              <a:rPr lang="es-MX" sz="2200" dirty="0"/>
              <a:t>Cuando en los ríos, lagos y lagunas existe un aumento de nutrientes, debido a los residuos de fertilizantes utilizados en la agricultura y el uso de detergentes en el hogar, provocan el desarrollo de plantas en su superficie, lo que se conoce como eutrofización; esto transforma los cuerpos de agua y favorece su desecación.</a:t>
            </a:r>
          </a:p>
        </p:txBody>
      </p:sp>
    </p:spTree>
    <p:extLst>
      <p:ext uri="{BB962C8B-B14F-4D97-AF65-F5344CB8AC3E}">
        <p14:creationId xmlns:p14="http://schemas.microsoft.com/office/powerpoint/2010/main" val="2523402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268760"/>
            <a:ext cx="7886700" cy="5328592"/>
          </a:xfrm>
        </p:spPr>
        <p:txBody>
          <a:bodyPr/>
          <a:lstStyle/>
          <a:p>
            <a:pPr lvl="0"/>
            <a:r>
              <a:rPr lang="es-MX" sz="2200" dirty="0"/>
              <a:t>Es importante saber qué hacer antes, durante y después de una inundación o huracán, como: identificar los lugares de refugio; tener a la mano un botiquín, linterna y radio con baterías, desconectar los servicios de luz y gas, mantener la calma y estar informados a través de los medios de comunicación.</a:t>
            </a:r>
          </a:p>
          <a:p>
            <a:pPr lvl="0"/>
            <a:r>
              <a:rPr lang="es-MX" sz="2200" dirty="0"/>
              <a:t>Durante las sequías se debe hacer lo siguiente: informarse con tiempo y organizarse, evitar el desperdicio del agua, almacenar agua.</a:t>
            </a:r>
          </a:p>
          <a:p>
            <a:pPr lvl="0"/>
            <a:r>
              <a:rPr lang="es-MX" sz="2200" dirty="0"/>
              <a:t>El cambio climático es provocado por el aumento gradual de la temperatura de la Tierra, causado por la acumulación de gases de efecto invernadero en la atmósfera, como el bióxido de carbono, debido a factores naturales o por el uso de combustibles fósiles.</a:t>
            </a:r>
          </a:p>
          <a:p>
            <a:r>
              <a:rPr lang="es-MX" sz="2200" dirty="0"/>
              <a:t>Algunas acciones para disminuir los efectos del cambio climático son: la reforestación de bosques y selvas, disminuir el uso de combustibles fósiles como el gas, el petróleo, el carbón y prevenir incendios forestales.</a:t>
            </a:r>
          </a:p>
        </p:txBody>
      </p:sp>
    </p:spTree>
    <p:extLst>
      <p:ext uri="{BB962C8B-B14F-4D97-AF65-F5344CB8AC3E}">
        <p14:creationId xmlns:p14="http://schemas.microsoft.com/office/powerpoint/2010/main" val="3014490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589</Words>
  <Application>Microsoft Office PowerPoint</Application>
  <PresentationFormat>Presentación en pantalla (4:3)</PresentationFormat>
  <Paragraphs>28</Paragraphs>
  <Slides>6</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6</vt:i4>
      </vt:variant>
    </vt:vector>
  </HeadingPairs>
  <TitlesOfParts>
    <vt:vector size="13" baseType="lpstr">
      <vt:lpstr>MS PGothic</vt:lpstr>
      <vt:lpstr>Arial</vt:lpstr>
      <vt:lpstr>Calibri</vt:lpstr>
      <vt:lpstr>Calibri Light</vt:lpstr>
      <vt:lpstr>Wingdings</vt:lpstr>
      <vt:lpstr>Office Theme</vt:lpstr>
      <vt:lpstr>1_Office Theme</vt:lpstr>
      <vt:lpstr>Módulo El agua de todos Unidad 3 Otros usos y abusos del agua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Módulo El agua de todos  Planeación Unidad 2</dc:title>
  <dc:creator>Depto Ciencias</dc:creator>
  <cp:lastModifiedBy>Alicia Mayen Hernandez</cp:lastModifiedBy>
  <cp:revision>9</cp:revision>
  <dcterms:created xsi:type="dcterms:W3CDTF">2018-02-22T16:56:48Z</dcterms:created>
  <dcterms:modified xsi:type="dcterms:W3CDTF">2018-02-26T19:01:22Z</dcterms:modified>
</cp:coreProperties>
</file>